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4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optechboy.com/arduino/lesson-12-simple-and-easy-way-to-read-strings-ints-and-floats-over-arduino-serial-por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Serial Monitor 3  </a:t>
            </a:r>
            <a:r>
              <a:rPr lang="en-US"/>
              <a:t>– </a:t>
            </a:r>
            <a:r>
              <a:rPr lang="en-US" smtClean="0"/>
              <a:t>Oct 03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/>
              <a:t>Module B.3 Serial Monitor </a:t>
            </a:r>
            <a:endParaRPr lang="en-US" dirty="0" smtClean="0"/>
          </a:p>
          <a:p>
            <a:pPr lvl="2"/>
            <a:r>
              <a:rPr lang="en-CA" dirty="0" smtClean="0"/>
              <a:t>Read a number from Serial Console</a:t>
            </a:r>
          </a:p>
          <a:p>
            <a:pPr lvl="2"/>
            <a:r>
              <a:rPr lang="en-CA" dirty="0" smtClean="0"/>
              <a:t>Blink that number of times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Tomorrow: Programming Challenge #1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http://www.toptechboy.com/arduino/lesson-12-simple-and-easy-way-to-read-strings-ints-and-floats-over-arduino-serial-port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407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35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Arduino Serial Monitor 3  – Oct 03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67</cp:revision>
  <dcterms:created xsi:type="dcterms:W3CDTF">2006-08-16T00:00:00Z</dcterms:created>
  <dcterms:modified xsi:type="dcterms:W3CDTF">2017-10-03T17:55:10Z</dcterms:modified>
</cp:coreProperties>
</file>