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3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Challenge 1  </a:t>
            </a:r>
            <a:r>
              <a:rPr lang="en-US" dirty="0"/>
              <a:t>– </a:t>
            </a:r>
            <a:r>
              <a:rPr lang="en-US" dirty="0" smtClean="0"/>
              <a:t>Oct </a:t>
            </a:r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Open the Challenge from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CA" dirty="0" smtClean="0"/>
              <a:t>Use the Arduino Web Editor</a:t>
            </a:r>
          </a:p>
          <a:p>
            <a:pPr lvl="1"/>
            <a:r>
              <a:rPr lang="en-CA" dirty="0" smtClean="0"/>
              <a:t>Use any On-Line resources</a:t>
            </a:r>
          </a:p>
          <a:p>
            <a:pPr lvl="1"/>
            <a:r>
              <a:rPr lang="en-CA" dirty="0" smtClean="0"/>
              <a:t>Cut and Copy your finished program</a:t>
            </a:r>
          </a:p>
          <a:p>
            <a:pPr lvl="1"/>
            <a:r>
              <a:rPr lang="en-CA" dirty="0" smtClean="0"/>
              <a:t>Upload to your Repository</a:t>
            </a:r>
          </a:p>
          <a:p>
            <a:pPr lvl="1"/>
            <a:r>
              <a:rPr lang="en-CA" dirty="0" smtClean="0"/>
              <a:t>Finish BY End Of Period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 smtClean="0"/>
              <a:t>Back To Group Work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Programming Challenge 1  – Oct 04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68</cp:revision>
  <dcterms:created xsi:type="dcterms:W3CDTF">2006-08-16T00:00:00Z</dcterms:created>
  <dcterms:modified xsi:type="dcterms:W3CDTF">2017-10-04T15:19:37Z</dcterms:modified>
</cp:coreProperties>
</file>