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Midterm </a:t>
            </a:r>
            <a:r>
              <a:rPr lang="en-US" sz="3600" dirty="0" smtClean="0"/>
              <a:t>Part 2 </a:t>
            </a:r>
            <a:r>
              <a:rPr lang="en-US" sz="3600" dirty="0"/>
              <a:t>– </a:t>
            </a:r>
            <a:r>
              <a:rPr lang="en-US" sz="3600" dirty="0" smtClean="0"/>
              <a:t>Nov 03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Midterm Part 2</a:t>
            </a:r>
            <a:endParaRPr lang="en-CA" dirty="0"/>
          </a:p>
          <a:p>
            <a:pPr lvl="2"/>
            <a:r>
              <a:rPr lang="en-CA" dirty="0" smtClean="0"/>
              <a:t>Programming</a:t>
            </a:r>
          </a:p>
          <a:p>
            <a:pPr lvl="2"/>
            <a:r>
              <a:rPr lang="en-CA" dirty="0" err="1" smtClean="0"/>
              <a:t>Arduino</a:t>
            </a:r>
            <a:r>
              <a:rPr lang="en-CA" dirty="0" smtClean="0"/>
              <a:t> IDE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Yesterday: </a:t>
            </a:r>
            <a:r>
              <a:rPr lang="en-US" sz="2400" dirty="0"/>
              <a:t>Midterm Test – Written, Individual (33%)</a:t>
            </a:r>
          </a:p>
          <a:p>
            <a:pPr lvl="1"/>
            <a:r>
              <a:rPr lang="en-US" sz="2400" smtClean="0"/>
              <a:t>TODAY: </a:t>
            </a:r>
            <a:r>
              <a:rPr lang="en-US" sz="2400" dirty="0"/>
              <a:t>Midterm Test – Programming, Individual (33%)</a:t>
            </a:r>
          </a:p>
          <a:p>
            <a:pPr lvl="1"/>
            <a:r>
              <a:rPr lang="en-US" sz="2400" dirty="0"/>
              <a:t>Monday: Midterm Test – Group (33%)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Midterm Part 2 – Nov 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142</cp:revision>
  <dcterms:created xsi:type="dcterms:W3CDTF">2006-08-16T00:00:00Z</dcterms:created>
  <dcterms:modified xsi:type="dcterms:W3CDTF">2017-11-03T16:40:50Z</dcterms:modified>
</cp:coreProperties>
</file>