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Programming Debrief – Nov 08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Discussion: </a:t>
            </a:r>
            <a:r>
              <a:rPr lang="en-CA" dirty="0" err="1" smtClean="0"/>
              <a:t>Arduino</a:t>
            </a:r>
            <a:r>
              <a:rPr lang="en-CA" dirty="0" smtClean="0"/>
              <a:t> Fundamentals</a:t>
            </a:r>
          </a:p>
          <a:p>
            <a:pPr lvl="1"/>
            <a:r>
              <a:rPr lang="en-CA" dirty="0" smtClean="0"/>
              <a:t>Programming: Midterm Specifications</a:t>
            </a:r>
            <a:endParaRPr lang="en-CA" dirty="0"/>
          </a:p>
          <a:p>
            <a:pPr lvl="2"/>
            <a:r>
              <a:rPr lang="en-CA" dirty="0" smtClean="0"/>
              <a:t>Group Assignments</a:t>
            </a:r>
          </a:p>
          <a:p>
            <a:pPr lvl="2"/>
            <a:r>
              <a:rPr lang="en-CA" dirty="0" smtClean="0"/>
              <a:t>Apply </a:t>
            </a:r>
            <a:r>
              <a:rPr lang="en-CA" dirty="0" err="1" smtClean="0"/>
              <a:t>Arduino</a:t>
            </a:r>
            <a:r>
              <a:rPr lang="en-CA" dirty="0" smtClean="0"/>
              <a:t> Fundamentals</a:t>
            </a:r>
            <a:endParaRPr lang="en-CA" dirty="0"/>
          </a:p>
          <a:p>
            <a:pPr lvl="2"/>
            <a:endParaRPr lang="en-CA" dirty="0" smtClean="0"/>
          </a:p>
          <a:p>
            <a:pPr lvl="2"/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Thursday &amp; Friday Complete a Working Program</a:t>
            </a:r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4114800" cy="6172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// Global variables and constants are declared at the top of the file</a:t>
            </a:r>
          </a:p>
          <a:p>
            <a:pPr marL="0" indent="0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GREEN_LED = 10;</a:t>
            </a:r>
          </a:p>
          <a:p>
            <a:pPr marL="0" indent="0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RED_LED = 11;</a:t>
            </a:r>
          </a:p>
          <a:p>
            <a:pPr marL="0" indent="0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blinkTimes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// The setup function runs only once when you first start the program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void setup () {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// Initialization code goes here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(GREEN_LED, OUTPUT);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(RED_LED, OUTPUT);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Serial.begin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(9600);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// The loop function runs over and over 20 times a second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void loop () {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// Main program code goes here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String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typedColour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" ";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ledNumber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LED_BUILTIN;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("Please enter a LED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colour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.");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// Keep waiting for the user to type something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while(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Serial.available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 == 0) {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} 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// Read what was typed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typedColour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Serial.readString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// Check what the user typed to set the LED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colour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if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typedColour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== "green") {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ledNumber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GREEN_LED;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("The GREEN LED is set.");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if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typedColour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== "red") {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ledNumber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RED_LED;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("The RED LED is set.");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381000"/>
            <a:ext cx="4114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// Blink the led 4 times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blinkLed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ledNumber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4);</a:t>
            </a:r>
          </a:p>
          <a:p>
            <a:pPr marL="0" indent="0">
              <a:buFont typeface="Arial" pitchFamily="34" charset="0"/>
              <a:buNone/>
            </a:pPr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("Please enter TIMES to blink.");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// Keep waiting for the user to type something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while(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Serial.available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() == 0) {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} 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// Read what was typed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blinkTimes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Serial.parseInt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Font typeface="Arial" pitchFamily="34" charset="0"/>
              <a:buNone/>
            </a:pPr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// Blink the led the requested number of times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blinkLed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ledNumber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blinkTimes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// The "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blinkLed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" function is a procedure that you can define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// to blink the specified LED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colour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the specified number of times</a:t>
            </a:r>
            <a:b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blinkLed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ledColour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blinkTimes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for (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= 1;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&lt;=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blinkTimes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ledColour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HIGH);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delay(500);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ledColour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LOW);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delay(500);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Serial.print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("Blink time =");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pPr marL="0" indent="0">
              <a:buFont typeface="Arial" pitchFamily="34" charset="0"/>
              <a:buNone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77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Group Assignments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264173"/>
              </p:ext>
            </p:extLst>
          </p:nvPr>
        </p:nvGraphicFramePr>
        <p:xfrm>
          <a:off x="518832" y="1417638"/>
          <a:ext cx="8167968" cy="1409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2656"/>
                <a:gridCol w="2722656"/>
                <a:gridCol w="2722656"/>
              </a:tblGrid>
              <a:tr h="342652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Version A</a:t>
                      </a:r>
                      <a:r>
                        <a:rPr lang="en-CA" sz="1600" b="1" baseline="0" dirty="0" smtClean="0"/>
                        <a:t> (1)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Version</a:t>
                      </a:r>
                      <a:r>
                        <a:rPr lang="en-CA" sz="1600" b="1" baseline="0" dirty="0" smtClean="0"/>
                        <a:t> B (2)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Version C (3)</a:t>
                      </a:r>
                      <a:endParaRPr lang="en-US" sz="1600" b="1" dirty="0"/>
                    </a:p>
                  </a:txBody>
                  <a:tcPr/>
                </a:tc>
              </a:tr>
              <a:tr h="58146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Udistan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Harry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Bikram</a:t>
                      </a:r>
                      <a:endParaRPr lang="en-CA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Gurnoor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Birkaran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Daniel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Todrique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Manveer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Helal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Karman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smtClean="0"/>
                        <a:t>Amar</a:t>
                      </a:r>
                      <a:endParaRPr lang="en-CA" sz="16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604649"/>
              </p:ext>
            </p:extLst>
          </p:nvPr>
        </p:nvGraphicFramePr>
        <p:xfrm>
          <a:off x="518832" y="4038600"/>
          <a:ext cx="8167968" cy="1165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2656"/>
                <a:gridCol w="2722656"/>
                <a:gridCol w="2722656"/>
              </a:tblGrid>
              <a:tr h="342652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Version A (4)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Version</a:t>
                      </a:r>
                      <a:r>
                        <a:rPr lang="en-CA" sz="1600" b="1" baseline="0" dirty="0" smtClean="0"/>
                        <a:t> B (5)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Version C (6)</a:t>
                      </a:r>
                      <a:endParaRPr lang="en-US" sz="1600" b="1" dirty="0"/>
                    </a:p>
                  </a:txBody>
                  <a:tcPr/>
                </a:tc>
              </a:tr>
              <a:tr h="58146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Akashdeep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Antonio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Puneet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Jujhar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Jasman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Shemar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Karamvir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Javon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Brad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30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A Basic </a:t>
            </a:r>
            <a:r>
              <a:rPr lang="en-CA" dirty="0" err="1" smtClean="0">
                <a:solidFill>
                  <a:srgbClr val="0070C0"/>
                </a:solidFill>
              </a:rPr>
              <a:t>Arduino</a:t>
            </a:r>
            <a:r>
              <a:rPr lang="en-CA" dirty="0" smtClean="0">
                <a:solidFill>
                  <a:srgbClr val="0070C0"/>
                </a:solidFill>
              </a:rPr>
              <a:t> Program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// The setup function runs only once when you first start the program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oid setup () {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// Initialization code goes here</a:t>
            </a:r>
          </a:p>
          <a:p>
            <a:pPr marL="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// The loop function runs over and over 20 times a second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void loop () {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// Main program code goes here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763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70C0"/>
                </a:solidFill>
              </a:rPr>
              <a:t>Global Variables &amp; Constants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// Global variables and constants are declared at the top of the file</a:t>
            </a:r>
          </a:p>
          <a:p>
            <a:pPr marL="0" indent="0">
              <a:buNone/>
            </a:pPr>
            <a:r>
              <a:rPr lang="en-CA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GREEN_LED = 10;</a:t>
            </a:r>
          </a:p>
          <a:p>
            <a:pPr marL="0" indent="0">
              <a:buNone/>
            </a:pPr>
            <a:r>
              <a:rPr lang="en-CA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RED_LED = 11;</a:t>
            </a:r>
          </a:p>
          <a:p>
            <a:pPr marL="0" indent="0">
              <a:buNone/>
            </a:pPr>
            <a:r>
              <a:rPr lang="en-CA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blinkTimes</a:t>
            </a:r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</a:p>
          <a:p>
            <a:pPr marL="0" indent="0">
              <a:buNone/>
            </a:pPr>
            <a:endParaRPr lang="en-CA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// The setup function runs only once when you first start the program</a:t>
            </a:r>
          </a:p>
          <a:p>
            <a:pPr marL="0" indent="0">
              <a:buNone/>
            </a:pP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oid setup () {</a:t>
            </a:r>
          </a:p>
          <a:p>
            <a:pPr marL="0" indent="0">
              <a:buNone/>
            </a:pP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// Initialization code goes here</a:t>
            </a:r>
          </a:p>
          <a:p>
            <a:pPr marL="0" indent="0">
              <a:buNone/>
            </a:pPr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CA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// The loop function runs over and over 20 times a second</a:t>
            </a:r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void loop () {</a:t>
            </a:r>
          </a:p>
          <a:p>
            <a:pPr marL="0" indent="0">
              <a:buNone/>
            </a:pP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// Main program code goes here</a:t>
            </a:r>
          </a:p>
          <a:p>
            <a:pPr marL="0" indent="0">
              <a:buNone/>
            </a:pP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510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70C0"/>
                </a:solidFill>
              </a:rPr>
              <a:t>Initialization Code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// The setup function runs only once when you first start the program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oid setup () {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// Initialization code goes here</a:t>
            </a:r>
          </a:p>
          <a:p>
            <a:pPr marL="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(GREEN_LED, OUTPUT);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(RED_LED, OUTPUT);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Serial.begin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(9600);</a:t>
            </a:r>
          </a:p>
          <a:p>
            <a:pPr marL="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74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User Defined Procedures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// The "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blinkLed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 function is a procedure that you can define</a:t>
            </a:r>
          </a:p>
          <a:p>
            <a:pPr marL="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// to blink the specified LED colour the specified number of times</a:t>
            </a:r>
            <a:b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oid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blinkLed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ledColour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blinkTimes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for (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1;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&lt;=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blinkTimes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{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ledColour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HIGH);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delay(500);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ledColour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LOW);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       delay(500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Serial.print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("Blink time =");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23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Reading Strings from the Console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// The loop function runs over and over 20 times a second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void loop () {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String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typedColour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" ";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ledNumber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LED_BUILTIN;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("Please enter a LED colour.");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// Keep waiting for the user to type something</a:t>
            </a:r>
          </a:p>
          <a:p>
            <a:pPr marL="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while(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Serial.available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 == 0) {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} 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// Read what was typed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typedColour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Serial.readString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861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Using What Was Typed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// The loop function runs over and over 20 times a second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void loop () {</a:t>
            </a:r>
          </a:p>
          <a:p>
            <a:pPr marL="0" indent="0">
              <a:buNone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// Read what was typed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typedColour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Serial.readString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// Check what the user typed to set the LED colour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if (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typedColour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== "green") {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ledNumber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GREEN_LED;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("The GREEN LED is set.");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if 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CA" sz="2000" dirty="0" err="1">
                <a:latin typeface="Arial" panose="020B0604020202020204" pitchFamily="34" charset="0"/>
                <a:cs typeface="Arial" panose="020B0604020202020204" pitchFamily="34" charset="0"/>
              </a:rPr>
              <a:t>typedColour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"red") {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ledNumber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RED_LED;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CA" sz="2000" dirty="0" err="1"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("The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RED LED 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is set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.");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// Blink the led 4 times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blinkLed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ledNumber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4);</a:t>
            </a:r>
          </a:p>
          <a:p>
            <a:pPr marL="0" indent="0">
              <a:buNone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53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Reading Numbers from the Console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// The loop function runs over and over 20 times a second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void loop () {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......</a:t>
            </a:r>
          </a:p>
          <a:p>
            <a:pPr marL="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("Please enter TIMES to blink.");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// Keep waiting for the user to type something</a:t>
            </a:r>
          </a:p>
          <a:p>
            <a:pPr marL="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while(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Serilal.available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 == 0) {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} 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// Read what was typed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blinkTimes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Serial.parseInt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// 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Blink the led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requested number of times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CA" sz="2000" dirty="0" err="1">
                <a:latin typeface="Arial" panose="020B0604020202020204" pitchFamily="34" charset="0"/>
                <a:cs typeface="Arial" panose="020B0604020202020204" pitchFamily="34" charset="0"/>
              </a:rPr>
              <a:t>blinkLed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CA" sz="2000" dirty="0" err="1">
                <a:latin typeface="Arial" panose="020B0604020202020204" pitchFamily="34" charset="0"/>
                <a:cs typeface="Arial" panose="020B0604020202020204" pitchFamily="34" charset="0"/>
              </a:rPr>
              <a:t>ledNumber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blinkTimes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904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832</Words>
  <Application>Microsoft Office PowerPoint</Application>
  <PresentationFormat>On-screen Show (4:3)</PresentationFormat>
  <Paragraphs>203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Programming Debrief – Nov 08</vt:lpstr>
      <vt:lpstr>Group Assignments</vt:lpstr>
      <vt:lpstr>A Basic Arduino Program</vt:lpstr>
      <vt:lpstr>Global Variables &amp; Constants</vt:lpstr>
      <vt:lpstr>Initialization Code</vt:lpstr>
      <vt:lpstr>User Defined Procedures</vt:lpstr>
      <vt:lpstr>Reading Strings from the Console</vt:lpstr>
      <vt:lpstr>Using What Was Typed</vt:lpstr>
      <vt:lpstr>Reading Numbers from the Console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161</cp:revision>
  <dcterms:created xsi:type="dcterms:W3CDTF">2006-08-16T00:00:00Z</dcterms:created>
  <dcterms:modified xsi:type="dcterms:W3CDTF">2017-11-08T20:14:32Z</dcterms:modified>
</cp:coreProperties>
</file>