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</a:t>
            </a:r>
            <a:r>
              <a:rPr lang="en-US" sz="3600" dirty="0" smtClean="0"/>
              <a:t>Debrief 2 </a:t>
            </a:r>
            <a:r>
              <a:rPr lang="en-US" sz="3600" dirty="0" smtClean="0"/>
              <a:t>– Nov </a:t>
            </a:r>
            <a:r>
              <a:rPr lang="en-US" sz="3600" dirty="0" smtClean="0"/>
              <a:t>09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Continue Discussion</a:t>
            </a:r>
            <a:r>
              <a:rPr lang="en-CA" dirty="0" smtClean="0"/>
              <a:t>: Arduino Fundamentals</a:t>
            </a:r>
          </a:p>
          <a:p>
            <a:pPr lvl="1"/>
            <a:r>
              <a:rPr lang="en-CA" dirty="0" smtClean="0"/>
              <a:t>Programming: Midterm Specifications</a:t>
            </a:r>
            <a:endParaRPr lang="en-CA" dirty="0"/>
          </a:p>
          <a:p>
            <a:pPr lvl="2"/>
            <a:r>
              <a:rPr lang="en-CA" dirty="0" smtClean="0"/>
              <a:t>Group Assignments</a:t>
            </a:r>
          </a:p>
          <a:p>
            <a:pPr lvl="2"/>
            <a:r>
              <a:rPr lang="en-CA" dirty="0" smtClean="0"/>
              <a:t>Apply Arduino </a:t>
            </a:r>
            <a:r>
              <a:rPr lang="en-CA" dirty="0" smtClean="0"/>
              <a:t>Fundamentals</a:t>
            </a:r>
          </a:p>
          <a:p>
            <a:pPr lvl="2"/>
            <a:r>
              <a:rPr lang="en-CA" dirty="0" smtClean="0"/>
              <a:t>Complete Program Tomorrow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smtClean="0"/>
              <a:t>By Tomorrow </a:t>
            </a:r>
            <a:r>
              <a:rPr lang="en-US" sz="2400" smtClean="0"/>
              <a:t>Complete </a:t>
            </a:r>
            <a:r>
              <a:rPr lang="en-US" sz="2400" dirty="0" smtClean="0"/>
              <a:t>a Working Program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1148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Global variables and constants are declared at the top of the file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GREEN_LED = 10;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RED_LED = 11;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setup ()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Initialization code goes here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(GREEN_LED, OUTPUT);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(RED_LED, OUTPUT);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Main program code goes here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" ";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LED_BUILTIN;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Keep waiting for the user to type something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Check what the user typed to set the 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"green")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GREEN_LED;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("The GREEN LED is set.");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"red")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RED_LED;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("The RED LED is set.");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381000"/>
            <a:ext cx="4114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Blink the led 4 times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4);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TIMES to blink.");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Keep waiting for the user to type something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Serial.parseInt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Blink the led the requested number of times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"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" function is a procedure that you can define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// to blink the specified LED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the specified number of times</a:t>
            </a:r>
            <a:b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delay(500);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delay(500);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("Blink time =");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64173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</a:t>
                      </a:r>
                      <a:r>
                        <a:rPr lang="en-CA" sz="1600" b="1" baseline="0" dirty="0" smtClean="0"/>
                        <a:t> 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 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 (3)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smtClean="0"/>
                        <a:t>Amar</a:t>
                      </a: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 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 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 (6)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A Basic </a:t>
            </a:r>
            <a:r>
              <a:rPr lang="en-CA" dirty="0" err="1" smtClean="0">
                <a:solidFill>
                  <a:srgbClr val="0070C0"/>
                </a:solidFill>
              </a:rPr>
              <a:t>Arduino</a:t>
            </a:r>
            <a:r>
              <a:rPr lang="en-CA" dirty="0" smtClean="0">
                <a:solidFill>
                  <a:srgbClr val="0070C0"/>
                </a:solidFill>
              </a:rPr>
              <a:t> Program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Main program code goes here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6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Global Variables &amp; Constants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Global variables and constants are declared at the top of the file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GREEN_LED = 10;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RED_LED = 11;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endParaRPr lang="en-C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// Main program code goes here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1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Initialization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(GREEN_LED, OUTPUT);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(RED_LED, OUTPUT);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User Defined Procedures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"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function is a procedure that you can define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to blink the specified LED colour the specified number of times</a:t>
            </a:r>
            <a:b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delay(500);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LOW);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    delay(500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("Blink time =");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Reading Strings from the Console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" ";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LED_BUILTIN;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a LED colour.");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Keep waiting for the user to type something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6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Using What Was Typed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Check what the user typed to set the LED colour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== "green")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GREEN_LED;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("The GREEN LED is set.");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if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"red")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RED_LED;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("The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 LED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is set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 Blink the led 4 times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4);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3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Reading Numbers from the Console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......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TIMES to blink.");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Keep waiting for the user to type something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Serilal.available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Serial.parseInt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Blink the led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requested number of times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836</Words>
  <Application>Microsoft Office PowerPoint</Application>
  <PresentationFormat>On-screen Show (4:3)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Programming Debrief 2 – Nov 09</vt:lpstr>
      <vt:lpstr>Group Assignments</vt:lpstr>
      <vt:lpstr>A Basic Arduino Program</vt:lpstr>
      <vt:lpstr>Global Variables &amp; Constants</vt:lpstr>
      <vt:lpstr>Initialization Code</vt:lpstr>
      <vt:lpstr>User Defined Procedures</vt:lpstr>
      <vt:lpstr>Reading Strings from the Console</vt:lpstr>
      <vt:lpstr>Using What Was Typed</vt:lpstr>
      <vt:lpstr>Reading Numbers from the Console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162</cp:revision>
  <dcterms:created xsi:type="dcterms:W3CDTF">2006-08-16T00:00:00Z</dcterms:created>
  <dcterms:modified xsi:type="dcterms:W3CDTF">2017-11-08T20:20:25Z</dcterms:modified>
</cp:coreProperties>
</file>