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Guide/Home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Part 1 </a:t>
            </a:r>
            <a:r>
              <a:rPr lang="en-US" dirty="0"/>
              <a:t>– Sep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Begin: Module </a:t>
            </a:r>
            <a:r>
              <a:rPr lang="en-US" dirty="0"/>
              <a:t>A.2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Part 1</a:t>
            </a:r>
          </a:p>
          <a:p>
            <a:pPr lvl="2"/>
            <a:r>
              <a:rPr lang="en-CA" dirty="0" smtClean="0"/>
              <a:t>S:4Students\OUT\Nestor\ICS3C0\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Complete: Mod A.1 Simon Icebreaker</a:t>
            </a:r>
          </a:p>
          <a:p>
            <a:pPr lvl="1"/>
            <a:r>
              <a:rPr lang="en-US" dirty="0" smtClean="0"/>
              <a:t>Complete: Mod B.1 </a:t>
            </a:r>
            <a:r>
              <a:rPr lang="en-US" dirty="0" err="1" smtClean="0"/>
              <a:t>Arduino</a:t>
            </a:r>
            <a:r>
              <a:rPr lang="en-US" dirty="0" smtClean="0"/>
              <a:t> Web IDE</a:t>
            </a:r>
          </a:p>
          <a:p>
            <a:pPr lvl="1"/>
            <a:r>
              <a:rPr lang="en-US" dirty="0" smtClean="0"/>
              <a:t>Tomorrow</a:t>
            </a:r>
            <a:r>
              <a:rPr lang="en-US" dirty="0"/>
              <a:t>: </a:t>
            </a:r>
            <a:r>
              <a:rPr lang="en-US" dirty="0" smtClean="0"/>
              <a:t>Work Period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15026-55FE-4207-9882-E560C1E6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1DBB41-611E-44EE-ACFD-1527EC35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HF 			8:38 a.m. – 8:43 a.m.</a:t>
            </a:r>
          </a:p>
          <a:p>
            <a:r>
              <a:rPr lang="en-US" dirty="0"/>
              <a:t>Period 1 		8:43 a.m. – 10:30 a.m.</a:t>
            </a:r>
          </a:p>
          <a:p>
            <a:r>
              <a:rPr lang="en-US" dirty="0"/>
              <a:t>Period 2 		10:33 a.m. – 11:40 a.m.</a:t>
            </a:r>
          </a:p>
          <a:p>
            <a:r>
              <a:rPr lang="en-US" dirty="0"/>
              <a:t>Lunch 1		11:41 a.m. – 12:51 p.m.</a:t>
            </a:r>
          </a:p>
          <a:p>
            <a:r>
              <a:rPr lang="en-US" dirty="0"/>
              <a:t>Period 3 		12:53 p.m. – 2:01 p.m.</a:t>
            </a:r>
          </a:p>
          <a:p>
            <a:r>
              <a:rPr lang="en-US" dirty="0"/>
              <a:t>Period 4 		2:04 p.m. – 3:10 p.m.</a:t>
            </a:r>
          </a:p>
        </p:txBody>
      </p:sp>
    </p:spTree>
    <p:extLst>
      <p:ext uri="{BB962C8B-B14F-4D97-AF65-F5344CB8AC3E}">
        <p14:creationId xmlns:p14="http://schemas.microsoft.com/office/powerpoint/2010/main" val="16137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3600" dirty="0" smtClean="0"/>
          </a:p>
          <a:p>
            <a:endParaRPr lang="en-CA" sz="3600"/>
          </a:p>
          <a:p>
            <a:r>
              <a:rPr lang="en-CA" sz="3600" smtClean="0"/>
              <a:t>www.GitHub.com/Greg5519/ICS3C0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26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www.arduino.cc/en/Guide/HomePage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GitHub Part 1 – Sep 11</vt:lpstr>
      <vt:lpstr>Code of Conduct Schedule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43</cp:revision>
  <dcterms:created xsi:type="dcterms:W3CDTF">2006-08-16T00:00:00Z</dcterms:created>
  <dcterms:modified xsi:type="dcterms:W3CDTF">2017-09-11T18:58:13Z</dcterms:modified>
</cp:coreProperties>
</file>