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techboy.com/arduino/lesson-12-simple-and-easy-way-to-read-strings-ints-and-floats-over-arduino-serial-por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Serial Monitor </a:t>
            </a:r>
            <a:r>
              <a:rPr lang="en-US" dirty="0" smtClean="0"/>
              <a:t>4  </a:t>
            </a:r>
            <a:r>
              <a:rPr lang="en-US" dirty="0"/>
              <a:t>– </a:t>
            </a:r>
            <a:r>
              <a:rPr lang="en-US" dirty="0" smtClean="0"/>
              <a:t>Oct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Module B.3 Serial Monitor </a:t>
            </a:r>
            <a:endParaRPr lang="en-US" dirty="0" smtClean="0"/>
          </a:p>
          <a:p>
            <a:pPr lvl="2"/>
            <a:r>
              <a:rPr lang="en-CA" dirty="0" smtClean="0"/>
              <a:t>Read a number from Serial Console</a:t>
            </a:r>
          </a:p>
          <a:p>
            <a:pPr lvl="2"/>
            <a:r>
              <a:rPr lang="en-CA" dirty="0" smtClean="0"/>
              <a:t>Blink that number of times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Tuesday: Module B.4 Using Procedures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http://www.toptechboy.com/arduino/lesson-12-simple-and-easy-way-to-read-strings-ints-and-floats-over-arduino-serial-port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</a:t>
            </a:r>
            <a:r>
              <a:rPr lang="en-CA" dirty="0" smtClean="0"/>
              <a:t>or Loop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981200"/>
            <a:ext cx="722422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err="1">
                <a:latin typeface="Arial Narrow" panose="020B0606020202030204" pitchFamily="34" charset="0"/>
              </a:rPr>
              <a:t>i</a:t>
            </a:r>
            <a:r>
              <a:rPr lang="en-CA" sz="3200" i="1" dirty="0" err="1" smtClean="0">
                <a:latin typeface="Arial Narrow" panose="020B0606020202030204" pitchFamily="34" charset="0"/>
              </a:rPr>
              <a:t>nt</a:t>
            </a:r>
            <a:r>
              <a:rPr lang="en-CA" sz="3200" i="1" dirty="0" smtClean="0">
                <a:latin typeface="Arial Narrow" panose="020B0606020202030204" pitchFamily="34" charset="0"/>
              </a:rPr>
              <a:t> </a:t>
            </a:r>
            <a:r>
              <a:rPr lang="en-CA" sz="3200" i="1" dirty="0" err="1" smtClean="0">
                <a:latin typeface="Arial Narrow" panose="020B0606020202030204" pitchFamily="34" charset="0"/>
              </a:rPr>
              <a:t>blinkTimes</a:t>
            </a:r>
            <a:r>
              <a:rPr lang="en-CA" sz="3200" i="1" dirty="0" smtClean="0">
                <a:latin typeface="Arial Narrow" panose="020B0606020202030204" pitchFamily="34" charset="0"/>
              </a:rPr>
              <a:t> = </a:t>
            </a:r>
            <a:r>
              <a:rPr lang="en-CA" sz="3200" i="1" dirty="0" err="1" smtClean="0">
                <a:latin typeface="Arial Narrow" panose="020B0606020202030204" pitchFamily="34" charset="0"/>
              </a:rPr>
              <a:t>Serial.parseint</a:t>
            </a:r>
            <a:r>
              <a:rPr lang="en-CA" sz="3200" i="1" dirty="0" smtClean="0">
                <a:latin typeface="Arial Narrow" panose="020B0606020202030204" pitchFamily="34" charset="0"/>
              </a:rPr>
              <a:t>();</a:t>
            </a:r>
          </a:p>
          <a:p>
            <a:endParaRPr lang="en-CA" sz="3200" i="1" dirty="0" smtClean="0">
              <a:latin typeface="Arial Narrow" panose="020B0606020202030204" pitchFamily="34" charset="0"/>
            </a:endParaRPr>
          </a:p>
          <a:p>
            <a:r>
              <a:rPr lang="en-CA" sz="3200" i="1" dirty="0" smtClean="0">
                <a:latin typeface="Arial Narrow" panose="020B0606020202030204" pitchFamily="34" charset="0"/>
              </a:rPr>
              <a:t>for (</a:t>
            </a:r>
            <a:r>
              <a:rPr lang="en-CA" sz="3200" i="1" dirty="0" err="1" smtClean="0">
                <a:latin typeface="Arial Narrow" panose="020B0606020202030204" pitchFamily="34" charset="0"/>
              </a:rPr>
              <a:t>int</a:t>
            </a:r>
            <a:r>
              <a:rPr lang="en-CA" sz="3200" i="1" dirty="0" smtClean="0">
                <a:latin typeface="Arial Narrow" panose="020B0606020202030204" pitchFamily="34" charset="0"/>
              </a:rPr>
              <a:t> count = 0; count &lt; </a:t>
            </a:r>
            <a:r>
              <a:rPr lang="en-CA" sz="3200" i="1" dirty="0" err="1" smtClean="0">
                <a:latin typeface="Arial Narrow" panose="020B0606020202030204" pitchFamily="34" charset="0"/>
              </a:rPr>
              <a:t>blinkTimes</a:t>
            </a:r>
            <a:r>
              <a:rPr lang="en-CA" sz="3200" i="1" dirty="0" smtClean="0">
                <a:latin typeface="Arial Narrow" panose="020B0606020202030204" pitchFamily="34" charset="0"/>
              </a:rPr>
              <a:t>; count++) </a:t>
            </a:r>
          </a:p>
          <a:p>
            <a:r>
              <a:rPr lang="en-CA" sz="3200" i="1" dirty="0" smtClean="0">
                <a:latin typeface="Arial Narrow" panose="020B0606020202030204" pitchFamily="34" charset="0"/>
              </a:rPr>
              <a:t>{</a:t>
            </a:r>
          </a:p>
          <a:p>
            <a:r>
              <a:rPr lang="en-CA" sz="3200" i="1" dirty="0" smtClean="0">
                <a:latin typeface="Arial Narrow" panose="020B0606020202030204" pitchFamily="34" charset="0"/>
              </a:rPr>
              <a:t>      // Add your blink commands here </a:t>
            </a:r>
          </a:p>
          <a:p>
            <a:r>
              <a:rPr lang="en-CA" sz="3200" i="1" dirty="0" smtClean="0">
                <a:latin typeface="Arial Narrow" panose="020B060602020203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9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Calibri</vt:lpstr>
      <vt:lpstr>Office Theme</vt:lpstr>
      <vt:lpstr>Arduino Serial Monitor 4  – Oct 05</vt:lpstr>
      <vt:lpstr>Resources</vt:lpstr>
      <vt:lpstr>For Loop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69</cp:revision>
  <dcterms:created xsi:type="dcterms:W3CDTF">2006-08-16T00:00:00Z</dcterms:created>
  <dcterms:modified xsi:type="dcterms:W3CDTF">2017-10-05T17:07:21Z</dcterms:modified>
</cp:coreProperties>
</file>