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5D0E-72DD-4D39-B873-0C605812224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C7E3-7118-4961-B0DF-27A532095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DBE1-9380-4F02-9DC0-D831862D6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DB5D1-55BC-47F5-B3F0-7EA4AAE22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Arduino C Language</a:t>
            </a:r>
          </a:p>
        </p:txBody>
      </p:sp>
    </p:spTree>
    <p:extLst>
      <p:ext uri="{BB962C8B-B14F-4D97-AF65-F5344CB8AC3E}">
        <p14:creationId xmlns:p14="http://schemas.microsoft.com/office/powerpoint/2010/main" val="298016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Syntax Error: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 Error: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Run-Time Error: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10997-9486-456B-86A3-8E66E3E2511B}"/>
              </a:ext>
            </a:extLst>
          </p:cNvPr>
          <p:cNvSpPr txBox="1"/>
          <p:nvPr/>
        </p:nvSpPr>
        <p:spPr>
          <a:xfrm>
            <a:off x="4222986" y="1571056"/>
            <a:ext cx="38766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(LED_BUILTIN, HIGH)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("LED is On");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7D6CD-091E-4D5E-B93C-46C91140FDDA}"/>
              </a:ext>
            </a:extLst>
          </p:cNvPr>
          <p:cNvSpPr txBox="1"/>
          <p:nvPr/>
        </p:nvSpPr>
        <p:spPr>
          <a:xfrm>
            <a:off x="4222986" y="3089179"/>
            <a:ext cx="38317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(LED_BUILTIN, HIGH);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(LED_BUILTIN, LOW);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("LED is On");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E7269-D631-4C0F-8025-1FB45D0914FC}"/>
              </a:ext>
            </a:extLst>
          </p:cNvPr>
          <p:cNvSpPr txBox="1"/>
          <p:nvPr/>
        </p:nvSpPr>
        <p:spPr>
          <a:xfrm>
            <a:off x="4222985" y="4853524"/>
            <a:ext cx="4292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myDenominator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1;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myDenominator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myDenominator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1;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myFraction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5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myDenominator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960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  <a:br>
              <a:rPr lang="en-US" dirty="0"/>
            </a:br>
            <a:r>
              <a:rPr lang="en-US" sz="2400" dirty="0"/>
              <a:t>(Examples Blink)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comment looks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line comment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97825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Definition</a:t>
            </a:r>
            <a:br>
              <a:rPr lang="en-US" dirty="0"/>
            </a:br>
            <a:r>
              <a:rPr lang="en-US" sz="2400" dirty="0"/>
              <a:t>(Examples Blink)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procedure definition looks like this: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An Arduino program must have these two procedures: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also contain user defined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1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</a:t>
            </a:r>
            <a:br>
              <a:rPr lang="en-US" dirty="0"/>
            </a:br>
            <a:r>
              <a:rPr lang="en-US" sz="2400" dirty="0"/>
              <a:t>(Examples Blink)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basic code block looks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Computer instruction statements must be contained in code blocks.</a:t>
            </a:r>
          </a:p>
          <a:p>
            <a:endParaRPr lang="en-US" dirty="0"/>
          </a:p>
          <a:p>
            <a:r>
              <a:rPr lang="en-US" dirty="0"/>
              <a:t>Code outside a code block produces a syntax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9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&amp; Variables</a:t>
            </a:r>
            <a:br>
              <a:rPr lang="en-US" dirty="0"/>
            </a:br>
            <a:r>
              <a:rPr lang="en-US" sz="2400" dirty="0"/>
              <a:t>(Examples Blink / Examples Fade)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are built in values that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 are user defined values that look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“</a:t>
            </a:r>
            <a:r>
              <a:rPr lang="en-US" dirty="0" err="1"/>
              <a:t>int</a:t>
            </a:r>
            <a:r>
              <a:rPr lang="en-US" dirty="0"/>
              <a:t>” (integer) is a whole number with no decimal point.</a:t>
            </a:r>
          </a:p>
          <a:p>
            <a:pPr lvl="1"/>
            <a:r>
              <a:rPr lang="en-US" dirty="0"/>
              <a:t>Other types of numbers such as “float” may also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&amp; Variables (Cont’d)</a:t>
            </a:r>
            <a:br>
              <a:rPr lang="en-US" dirty="0"/>
            </a:br>
            <a:r>
              <a:rPr lang="en-US" sz="2400" dirty="0"/>
              <a:t>(Examples Blink / Examples Fade)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variables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may be defined inside or outside of code blocks: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Variables must be defined (only once) before they are used.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Instructions</a:t>
            </a:r>
            <a:br>
              <a:rPr lang="en-US" dirty="0"/>
            </a:br>
            <a:r>
              <a:rPr lang="en-US" sz="2400" dirty="0"/>
              <a:t>(Examples Fade)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in procedures / commands look like this: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defined procedures look like this:</a:t>
            </a:r>
          </a:p>
          <a:p>
            <a:endParaRPr lang="en-US" dirty="0"/>
          </a:p>
          <a:p>
            <a:r>
              <a:rPr lang="en-US" dirty="0"/>
              <a:t>Simple assignment statements look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basic instructions must end with a “;”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“If” Control Structure</a:t>
            </a:r>
            <a:br>
              <a:rPr lang="en-US" dirty="0"/>
            </a:br>
            <a:r>
              <a:rPr lang="en-US" sz="2400" dirty="0"/>
              <a:t>(Examples Fade)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“If” statements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statements are a special type of code block.</a:t>
            </a:r>
          </a:p>
          <a:p>
            <a:r>
              <a:rPr lang="en-US" dirty="0"/>
              <a:t>The code block is only executed if the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130025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3971-AF5F-4FAD-BFFA-7D2F9D18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 Loop Structure</a:t>
            </a:r>
            <a:br>
              <a:rPr lang="en-US" dirty="0"/>
            </a:br>
            <a:r>
              <a:rPr lang="en-US" sz="2400" dirty="0"/>
              <a:t>(Lessons Fading)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326-0F7E-451C-B1A6-7925D4D7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“for” loop statements look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loops are a special type of code block.</a:t>
            </a:r>
          </a:p>
          <a:p>
            <a:r>
              <a:rPr lang="en-US" dirty="0"/>
              <a:t>For loops have a “loop index” variable.</a:t>
            </a:r>
          </a:p>
          <a:p>
            <a:r>
              <a:rPr lang="en-US" dirty="0"/>
              <a:t>The code block is repeated as long as the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146717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297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Basic Programming Concepts</vt:lpstr>
      <vt:lpstr>Comment (Examples Blink)</vt:lpstr>
      <vt:lpstr>Procedure Definition (Examples Blink)</vt:lpstr>
      <vt:lpstr>Code Block (Examples Blink)</vt:lpstr>
      <vt:lpstr>Constants &amp; Variables (Examples Blink / Examples Fade)</vt:lpstr>
      <vt:lpstr>Constants &amp; Variables (Cont’d) (Examples Blink / Examples Fade)</vt:lpstr>
      <vt:lpstr>Basic Instructions (Examples Fade)</vt:lpstr>
      <vt:lpstr>“If” Control Structure (Examples Fade)</vt:lpstr>
      <vt:lpstr>“for” Loop Structure (Lessons Fading)</vt:lpstr>
      <vt:lpstr>Types of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Concepts</dc:title>
  <dc:creator>Greg Nestor</dc:creator>
  <cp:lastModifiedBy>Greg Nestor</cp:lastModifiedBy>
  <cp:revision>9</cp:revision>
  <dcterms:created xsi:type="dcterms:W3CDTF">2017-10-02T00:46:21Z</dcterms:created>
  <dcterms:modified xsi:type="dcterms:W3CDTF">2017-10-02T01:50:50Z</dcterms:modified>
</cp:coreProperties>
</file>