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Procedures </a:t>
            </a:r>
            <a:r>
              <a:rPr lang="en-US" dirty="0" smtClean="0"/>
              <a:t>2  </a:t>
            </a:r>
            <a:r>
              <a:rPr lang="en-US" dirty="0"/>
              <a:t>– </a:t>
            </a:r>
            <a:r>
              <a:rPr lang="en-US" dirty="0" smtClean="0"/>
              <a:t>Oct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Module </a:t>
            </a:r>
            <a:r>
              <a:rPr lang="en-US" dirty="0" smtClean="0"/>
              <a:t>B.4 Simple Procedures</a:t>
            </a:r>
          </a:p>
          <a:p>
            <a:pPr lvl="2"/>
            <a:r>
              <a:rPr lang="en-CA" smtClean="0"/>
              <a:t>Complete </a:t>
            </a:r>
            <a:r>
              <a:rPr lang="en-CA" dirty="0" smtClean="0"/>
              <a:t>Today</a:t>
            </a:r>
            <a:endParaRPr lang="en-CA" dirty="0" smtClean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Repository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File Name: 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sz="3600" b="1" i="1" dirty="0" smtClean="0"/>
              <a:t>“Module B.4 Answers”</a:t>
            </a:r>
          </a:p>
          <a:p>
            <a:endParaRPr lang="en-CA" smtClean="0"/>
          </a:p>
          <a:p>
            <a:endParaRPr lang="en-CA" dirty="0"/>
          </a:p>
          <a:p>
            <a:r>
              <a:rPr lang="en-CA" dirty="0" smtClean="0"/>
              <a:t>Answer Format: 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sz="3600" b="1" i="1" dirty="0" smtClean="0"/>
              <a:t>“Level 0, Question 3”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66509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Simple Procedures 2  – Oct 11</vt:lpstr>
      <vt:lpstr>Repository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73</cp:revision>
  <dcterms:created xsi:type="dcterms:W3CDTF">2006-08-16T00:00:00Z</dcterms:created>
  <dcterms:modified xsi:type="dcterms:W3CDTF">2017-10-11T17:54:20Z</dcterms:modified>
</cp:coreProperties>
</file>