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8" r:id="rId5"/>
    <p:sldId id="269" r:id="rId6"/>
    <p:sldId id="270" r:id="rId7"/>
    <p:sldId id="27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Procedures </a:t>
            </a:r>
            <a:r>
              <a:rPr lang="en-US" dirty="0" smtClean="0"/>
              <a:t>4  </a:t>
            </a:r>
            <a:r>
              <a:rPr lang="en-US" dirty="0"/>
              <a:t>– </a:t>
            </a:r>
            <a:r>
              <a:rPr lang="en-US" dirty="0" smtClean="0"/>
              <a:t>Oct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Discussion: Scoping Rules</a:t>
            </a:r>
          </a:p>
          <a:p>
            <a:pPr lvl="1"/>
            <a:r>
              <a:rPr lang="en-CA" dirty="0" smtClean="0"/>
              <a:t>Code Check!</a:t>
            </a:r>
          </a:p>
          <a:p>
            <a:pPr lvl="2"/>
            <a:r>
              <a:rPr lang="en-CA" dirty="0" smtClean="0"/>
              <a:t>Upload Your Best Program So Far</a:t>
            </a:r>
          </a:p>
          <a:p>
            <a:pPr lvl="2"/>
            <a:r>
              <a:rPr lang="en-CA" dirty="0" smtClean="0"/>
              <a:t>Individual Repository</a:t>
            </a:r>
          </a:p>
          <a:p>
            <a:pPr lvl="2"/>
            <a:r>
              <a:rPr lang="en-CA" dirty="0" smtClean="0"/>
              <a:t>Cut &amp; Paste </a:t>
            </a:r>
            <a:r>
              <a:rPr lang="en-CA" dirty="0" smtClean="0"/>
              <a:t>Code into Word Document</a:t>
            </a:r>
            <a:endParaRPr lang="en-US" dirty="0" smtClean="0"/>
          </a:p>
          <a:p>
            <a:pPr lvl="1"/>
            <a:r>
              <a:rPr lang="en-US" dirty="0" smtClean="0"/>
              <a:t>Module B.4 Simple Procedures</a:t>
            </a:r>
          </a:p>
          <a:p>
            <a:pPr lvl="2"/>
            <a:r>
              <a:rPr lang="en-CA" dirty="0" smtClean="0"/>
              <a:t>Last Class Period For This Module</a:t>
            </a:r>
            <a:endParaRPr lang="en-CA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Monday: Module B.5 Morse Code Challenge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Complete by END OF TODAY</a:t>
            </a:r>
          </a:p>
          <a:p>
            <a:endParaRPr lang="en-CA" dirty="0"/>
          </a:p>
          <a:p>
            <a:r>
              <a:rPr lang="en-CA" dirty="0" smtClean="0"/>
              <a:t>Create a Word Document titled </a:t>
            </a:r>
            <a:br>
              <a:rPr lang="en-CA" dirty="0" smtClean="0"/>
            </a:br>
            <a:r>
              <a:rPr lang="en-CA" dirty="0" smtClean="0"/>
              <a:t>“Code Check Oct 13”</a:t>
            </a:r>
          </a:p>
          <a:p>
            <a:endParaRPr lang="en-CA" dirty="0"/>
          </a:p>
          <a:p>
            <a:r>
              <a:rPr lang="en-CA" dirty="0" smtClean="0"/>
              <a:t>Copy &amp; Paste your most advanced B.4 program code </a:t>
            </a:r>
          </a:p>
          <a:p>
            <a:endParaRPr lang="en-CA" dirty="0"/>
          </a:p>
          <a:p>
            <a:r>
              <a:rPr lang="en-CA" dirty="0" smtClean="0"/>
              <a:t>Upload to your repository (individual)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17638"/>
            <a:ext cx="6553200" cy="4754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// global variable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the LED to light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11;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setup()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loop() {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12;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blink(4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);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blink(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numTimes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13;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HIGH);</a:t>
            </a:r>
          </a:p>
          <a:p>
            <a:pPr marL="0" indent="0">
              <a:buNone/>
            </a:pP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17638"/>
            <a:ext cx="6553200" cy="4754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// global variable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the LED to light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11;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setup()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loop() {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12;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blink(4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);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blink(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numTimes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13;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HIGH);</a:t>
            </a:r>
          </a:p>
          <a:p>
            <a:pPr marL="0" indent="0">
              <a:buNone/>
            </a:pP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17638"/>
            <a:ext cx="6553200" cy="4754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// global variable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the LED to light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11;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setup()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loop() {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12;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blink(4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);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blink(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numTimes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13;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HIGH);</a:t>
            </a:r>
          </a:p>
          <a:p>
            <a:pPr marL="0" indent="0">
              <a:buNone/>
            </a:pP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1828800"/>
            <a:ext cx="20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0070C0"/>
                </a:solidFill>
              </a:rPr>
              <a:t>Global Variable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2819400" y="1828800"/>
            <a:ext cx="2133600" cy="230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17638"/>
            <a:ext cx="6553200" cy="4754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// global variable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the LED to light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11;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setup()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loop() {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12;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blink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(4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);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blink(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numTimes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13;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HIGH);</a:t>
            </a:r>
          </a:p>
          <a:p>
            <a:pPr marL="0" indent="0">
              <a:buNone/>
            </a:pP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41910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i="1" dirty="0" smtClean="0">
                <a:solidFill>
                  <a:srgbClr val="0070C0"/>
                </a:solidFill>
              </a:rPr>
              <a:t>Local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smtClean="0">
                <a:solidFill>
                  <a:srgbClr val="0070C0"/>
                </a:solidFill>
              </a:rPr>
              <a:t>Blink code block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895600" y="4606499"/>
            <a:ext cx="2971800" cy="57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17638"/>
            <a:ext cx="6553200" cy="4754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// global variable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the LED to light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11;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setup()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loop() {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12;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blink(4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);  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blink(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numTimes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13;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US" sz="1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HIGH);</a:t>
            </a:r>
          </a:p>
          <a:p>
            <a:pPr marL="0" indent="0">
              <a:buNone/>
            </a:pP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CA" sz="1400" dirty="0" err="1">
                <a:latin typeface="Arial Narrow" panose="020B0606020202030204" pitchFamily="34" charset="0"/>
                <a:cs typeface="Arial" panose="020B0604020202020204" pitchFamily="34" charset="0"/>
              </a:rPr>
              <a:t>ledNumber</a:t>
            </a:r>
            <a:r>
              <a:rPr lang="en-CA" sz="1400" dirty="0"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41910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i="1" dirty="0" smtClean="0">
                <a:solidFill>
                  <a:srgbClr val="0070C0"/>
                </a:solidFill>
              </a:rPr>
              <a:t>Local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 smtClean="0">
                <a:solidFill>
                  <a:srgbClr val="0070C0"/>
                </a:solidFill>
              </a:rPr>
              <a:t>Loop code block</a:t>
            </a:r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2895600" y="3657601"/>
            <a:ext cx="2971800" cy="948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http://users.tru.eastlink.ca/~brsears/math/notrand.htm</a:t>
            </a:r>
          </a:p>
        </p:txBody>
      </p:sp>
    </p:spTree>
    <p:extLst>
      <p:ext uri="{BB962C8B-B14F-4D97-AF65-F5344CB8AC3E}">
        <p14:creationId xmlns:p14="http://schemas.microsoft.com/office/powerpoint/2010/main" val="9450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371</Words>
  <Application>Microsoft Office PowerPoint</Application>
  <PresentationFormat>On-screen Show 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Calibri</vt:lpstr>
      <vt:lpstr>Office Theme</vt:lpstr>
      <vt:lpstr>Simple Procedures 4  – Oct 13</vt:lpstr>
      <vt:lpstr>Code Check</vt:lpstr>
      <vt:lpstr>Scoping Rules</vt:lpstr>
      <vt:lpstr>Scoping Rules</vt:lpstr>
      <vt:lpstr>Scoping Rules</vt:lpstr>
      <vt:lpstr>Scoping Rules</vt:lpstr>
      <vt:lpstr>Scoping Rules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89</cp:revision>
  <dcterms:created xsi:type="dcterms:W3CDTF">2006-08-16T00:00:00Z</dcterms:created>
  <dcterms:modified xsi:type="dcterms:W3CDTF">2017-10-13T19:05:31Z</dcterms:modified>
</cp:coreProperties>
</file>