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65" r:id="rId5"/>
    <p:sldId id="266" r:id="rId6"/>
    <p:sldId id="267" r:id="rId7"/>
    <p:sldId id="268" r:id="rId8"/>
    <p:sldId id="270" r:id="rId9"/>
    <p:sldId id="269" r:id="rId10"/>
    <p:sldId id="272" r:id="rId11"/>
    <p:sldId id="271" r:id="rId12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Arduino Sensors 5 – Nov 21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sz="2400" dirty="0"/>
              <a:t>Part 4: Designing Your Program</a:t>
            </a:r>
          </a:p>
          <a:p>
            <a:pPr lvl="2"/>
            <a:r>
              <a:rPr lang="en-CA" sz="2000" dirty="0"/>
              <a:t>Assign Roles</a:t>
            </a:r>
          </a:p>
          <a:p>
            <a:pPr lvl="2"/>
            <a:r>
              <a:rPr lang="en-CA" sz="2000" dirty="0"/>
              <a:t>Create Diagrams</a:t>
            </a:r>
          </a:p>
          <a:p>
            <a:pPr lvl="2"/>
            <a:r>
              <a:rPr lang="en-CA" sz="2000" dirty="0"/>
              <a:t>Specify Initialization </a:t>
            </a:r>
          </a:p>
          <a:p>
            <a:pPr lvl="2"/>
            <a:r>
              <a:rPr lang="en-CA" sz="2000" dirty="0"/>
              <a:t>Specify Main Loop</a:t>
            </a:r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/>
              <a:t>This Week: Building your Program / Model</a:t>
            </a:r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Action – Cat Like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Input Object: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Action:</a:t>
            </a:r>
            <a:endParaRPr lang="en-US" dirty="0"/>
          </a:p>
        </p:txBody>
      </p:sp>
      <p:pic>
        <p:nvPicPr>
          <p:cNvPr id="1026" name="Picture 2" descr="https://maxcdn.icons8.com/Share/icon/Household/garage_closed16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752600"/>
            <a:ext cx="2645568" cy="264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621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4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Group Assignments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699261"/>
              </p:ext>
            </p:extLst>
          </p:nvPr>
        </p:nvGraphicFramePr>
        <p:xfrm>
          <a:off x="518832" y="1417638"/>
          <a:ext cx="8167968" cy="1409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26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6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226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42652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Range Finder </a:t>
                      </a:r>
                      <a:r>
                        <a:rPr lang="en-CA" sz="1600" b="1" baseline="0" dirty="0"/>
                        <a:t> (1)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Motion Sensor</a:t>
                      </a:r>
                      <a:r>
                        <a:rPr lang="en-CA" sz="1600" b="1" baseline="0" dirty="0"/>
                        <a:t> (2)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Light Sensor (3)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146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/>
                        <a:t>Udistan</a:t>
                      </a:r>
                      <a:endParaRPr lang="en-CA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/>
                        <a:t>Harry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/>
                        <a:t>Bikram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/>
                        <a:t>Gurnoor</a:t>
                      </a:r>
                      <a:endParaRPr lang="en-CA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/>
                        <a:t>Birkaran</a:t>
                      </a:r>
                      <a:endParaRPr lang="en-CA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/>
                        <a:t>Daniel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/>
                        <a:t>Todrique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/>
                        <a:t>Manveer</a:t>
                      </a:r>
                      <a:endParaRPr lang="en-CA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/>
                        <a:t>Helal</a:t>
                      </a:r>
                      <a:endParaRPr lang="en-CA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/>
                        <a:t>Karman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/>
                        <a:t>Amar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604649"/>
              </p:ext>
            </p:extLst>
          </p:nvPr>
        </p:nvGraphicFramePr>
        <p:xfrm>
          <a:off x="518832" y="4038600"/>
          <a:ext cx="8167968" cy="1165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26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6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226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42652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Motion Sensor</a:t>
                      </a:r>
                      <a:r>
                        <a:rPr lang="en-CA" sz="1600" b="1" baseline="0" dirty="0"/>
                        <a:t> </a:t>
                      </a:r>
                      <a:r>
                        <a:rPr lang="en-CA" sz="1600" b="1" dirty="0"/>
                        <a:t> (4)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Light Sensor </a:t>
                      </a:r>
                      <a:r>
                        <a:rPr lang="en-CA" sz="1600" b="1" baseline="0" dirty="0"/>
                        <a:t> (5)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Range Finder  (6)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146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/>
                        <a:t>Akashdeep</a:t>
                      </a:r>
                      <a:endParaRPr lang="en-CA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/>
                        <a:t>Antonio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/>
                        <a:t>Puneet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/>
                        <a:t>Jujhar</a:t>
                      </a:r>
                      <a:endParaRPr lang="en-CA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/>
                        <a:t>Jasman</a:t>
                      </a:r>
                      <a:endParaRPr lang="en-CA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/>
                        <a:t>Shemar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/>
                        <a:t>Karamvir</a:t>
                      </a:r>
                      <a:endParaRPr lang="en-CA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/>
                        <a:t>Javon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/>
                        <a:t>Brad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30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207343"/>
              </p:ext>
            </p:extLst>
          </p:nvPr>
        </p:nvGraphicFramePr>
        <p:xfrm>
          <a:off x="533400" y="533398"/>
          <a:ext cx="7772400" cy="4648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4480"/>
                <a:gridCol w="1554480"/>
                <a:gridCol w="1554480"/>
                <a:gridCol w="1554480"/>
                <a:gridCol w="1554480"/>
              </a:tblGrid>
              <a:tr h="543519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Group #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Diagram</a:t>
                      </a:r>
                    </a:p>
                    <a:p>
                      <a:pPr algn="ctr"/>
                      <a:r>
                        <a:rPr lang="en-CA" sz="1400" dirty="0" smtClean="0"/>
                        <a:t>Specialist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Initialization</a:t>
                      </a:r>
                    </a:p>
                    <a:p>
                      <a:pPr algn="ctr"/>
                      <a:r>
                        <a:rPr lang="en-CA" sz="1400" dirty="0" smtClean="0"/>
                        <a:t>Specialist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Main Loop </a:t>
                      </a:r>
                    </a:p>
                    <a:p>
                      <a:pPr algn="ctr"/>
                      <a:r>
                        <a:rPr lang="en-CA" sz="1400" dirty="0" smtClean="0"/>
                        <a:t>Specialist #1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Main Loop </a:t>
                      </a:r>
                    </a:p>
                    <a:p>
                      <a:pPr algn="ctr"/>
                      <a:r>
                        <a:rPr lang="en-CA" sz="1400" dirty="0" smtClean="0"/>
                        <a:t>Specialist #2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586383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1</a:t>
                      </a:r>
                    </a:p>
                    <a:p>
                      <a:pPr algn="ctr"/>
                      <a:r>
                        <a:rPr lang="en-CA" sz="1400" dirty="0" smtClean="0"/>
                        <a:t>Range Finder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 smtClean="0"/>
                        <a:t>Bikram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 smtClean="0"/>
                        <a:t>Udistan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Harry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</a:tr>
              <a:tr h="586383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2</a:t>
                      </a:r>
                    </a:p>
                    <a:p>
                      <a:pPr algn="ctr"/>
                      <a:r>
                        <a:rPr lang="en-CA" sz="1400" dirty="0" smtClean="0"/>
                        <a:t>Motion Sensor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 smtClean="0"/>
                        <a:t>Gurnoor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Todd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Daniel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 smtClean="0"/>
                        <a:t>Birkiran</a:t>
                      </a:r>
                      <a:endParaRPr lang="en-CA" sz="1400" dirty="0" smtClean="0"/>
                    </a:p>
                    <a:p>
                      <a:pPr algn="ctr"/>
                      <a:r>
                        <a:rPr lang="en-CA" sz="1400" dirty="0" smtClean="0"/>
                        <a:t>(</a:t>
                      </a:r>
                      <a:r>
                        <a:rPr lang="en-CA" sz="1400" dirty="0" err="1" smtClean="0"/>
                        <a:t>Gurnoor</a:t>
                      </a:r>
                      <a:r>
                        <a:rPr lang="en-CA" sz="1400" dirty="0" smtClean="0"/>
                        <a:t>)</a:t>
                      </a:r>
                      <a:endParaRPr lang="en-US" sz="1400" dirty="0"/>
                    </a:p>
                  </a:txBody>
                  <a:tcPr anchor="ctr"/>
                </a:tc>
              </a:tr>
              <a:tr h="586383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3</a:t>
                      </a:r>
                    </a:p>
                    <a:p>
                      <a:pPr algn="ctr"/>
                      <a:r>
                        <a:rPr lang="en-CA" sz="1400" dirty="0" smtClean="0"/>
                        <a:t>Light Sensor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 smtClean="0"/>
                        <a:t>Helal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 smtClean="0"/>
                        <a:t>Manveer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Karman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Amar</a:t>
                      </a:r>
                      <a:endParaRPr lang="en-US" sz="1400" dirty="0"/>
                    </a:p>
                  </a:txBody>
                  <a:tcPr anchor="ctr"/>
                </a:tc>
              </a:tr>
              <a:tr h="586383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4</a:t>
                      </a:r>
                    </a:p>
                    <a:p>
                      <a:pPr algn="ctr"/>
                      <a:r>
                        <a:rPr lang="en-CA" sz="1400" dirty="0" smtClean="0"/>
                        <a:t>Motion Sensor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 smtClean="0"/>
                        <a:t>Puneet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 smtClean="0"/>
                        <a:t>Akashdeep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CA" sz="1400" dirty="0" smtClean="0"/>
                        <a:t>(</a:t>
                      </a:r>
                      <a:r>
                        <a:rPr lang="en-CA" sz="1400" dirty="0" err="1" smtClean="0"/>
                        <a:t>Puneet</a:t>
                      </a:r>
                      <a:r>
                        <a:rPr lang="en-CA" sz="1400" dirty="0" smtClean="0"/>
                        <a:t>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 smtClean="0"/>
                        <a:t>Akashdeep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Antonio</a:t>
                      </a:r>
                      <a:endParaRPr lang="en-US" sz="1400" dirty="0"/>
                    </a:p>
                  </a:txBody>
                  <a:tcPr anchor="ctr"/>
                </a:tc>
              </a:tr>
              <a:tr h="586383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5</a:t>
                      </a:r>
                    </a:p>
                    <a:p>
                      <a:pPr algn="ctr"/>
                      <a:r>
                        <a:rPr lang="en-CA" sz="1400" dirty="0" err="1" smtClean="0"/>
                        <a:t>Loght</a:t>
                      </a:r>
                      <a:r>
                        <a:rPr lang="en-CA" sz="1400" dirty="0" smtClean="0"/>
                        <a:t> Sensor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 smtClean="0"/>
                        <a:t>Jujhar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Shemar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CA" sz="1400" dirty="0" smtClean="0"/>
                        <a:t>(</a:t>
                      </a:r>
                      <a:r>
                        <a:rPr lang="en-CA" sz="1400" dirty="0" err="1" smtClean="0"/>
                        <a:t>Jasman</a:t>
                      </a:r>
                      <a:r>
                        <a:rPr lang="en-CA" sz="1400" dirty="0" smtClean="0"/>
                        <a:t>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 smtClean="0"/>
                        <a:t>Jujhar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 smtClean="0"/>
                        <a:t>Jasman</a:t>
                      </a:r>
                      <a:endParaRPr lang="en-US" sz="1400" dirty="0"/>
                    </a:p>
                  </a:txBody>
                  <a:tcPr anchor="ctr"/>
                </a:tc>
              </a:tr>
              <a:tr h="586383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6</a:t>
                      </a:r>
                    </a:p>
                    <a:p>
                      <a:pPr algn="ctr"/>
                      <a:r>
                        <a:rPr lang="en-CA" sz="1400" dirty="0" smtClean="0"/>
                        <a:t>Range Finder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Javon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Brad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 smtClean="0"/>
                        <a:t>Karamvir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Brad</a:t>
                      </a:r>
                      <a:endParaRPr lang="en-US" sz="1400" dirty="0"/>
                    </a:p>
                  </a:txBody>
                  <a:tcPr anchor="ctr"/>
                </a:tc>
              </a:tr>
              <a:tr h="586383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68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1 – Example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Research Your Sensor</a:t>
            </a:r>
            <a:br>
              <a:rPr lang="en-CA" dirty="0"/>
            </a:b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Wire Your Board</a:t>
            </a:r>
            <a:br>
              <a:rPr lang="en-CA" dirty="0"/>
            </a:b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Import the Example Program</a:t>
            </a:r>
            <a:br>
              <a:rPr lang="en-CA" dirty="0"/>
            </a:b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Run the Example Program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5664498"/>
            <a:ext cx="5273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FF0000"/>
                </a:solidFill>
              </a:rPr>
              <a:t>Show Your Running Board To Mr. Nestor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24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2 – Background Thinking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List 3 Applications of your sensor.</a:t>
            </a:r>
          </a:p>
          <a:p>
            <a:pPr marL="914400" lvl="1" indent="-514350"/>
            <a:r>
              <a:rPr lang="en-CA" dirty="0"/>
              <a:t>In the home / school / business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Design an application using your sensor</a:t>
            </a:r>
          </a:p>
          <a:p>
            <a:pPr lvl="1"/>
            <a:r>
              <a:rPr lang="en-CA" dirty="0"/>
              <a:t>Different from the 3 applications above</a:t>
            </a:r>
          </a:p>
          <a:p>
            <a:pPr lvl="1"/>
            <a:r>
              <a:rPr lang="en-CA" dirty="0"/>
              <a:t>Creativity will be rewarded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5486400"/>
            <a:ext cx="6236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FF0000"/>
                </a:solidFill>
              </a:rPr>
              <a:t>Show Answers To Mr. Nestor Before Proceeding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27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3 – Designing Your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Identify And List The </a:t>
            </a:r>
            <a:r>
              <a:rPr lang="en-CA" u="sng" dirty="0"/>
              <a:t>Inputs</a:t>
            </a:r>
            <a:r>
              <a:rPr lang="en-CA" dirty="0"/>
              <a:t>.</a:t>
            </a:r>
          </a:p>
          <a:p>
            <a:pPr marL="914400" lvl="1" indent="-514350"/>
            <a:r>
              <a:rPr lang="en-CA" dirty="0"/>
              <a:t>Input sensors / devices</a:t>
            </a:r>
          </a:p>
          <a:p>
            <a:pPr marL="914400" lvl="1" indent="-514350"/>
            <a:r>
              <a:rPr lang="en-CA" dirty="0"/>
              <a:t>Input actions</a:t>
            </a:r>
          </a:p>
          <a:p>
            <a:pPr marL="914400" lvl="1" indent="-514350"/>
            <a:r>
              <a:rPr lang="en-CA" dirty="0"/>
              <a:t>Commands Typed To The Serial Monitor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Identify And List The </a:t>
            </a:r>
            <a:r>
              <a:rPr lang="en-CA" u="sng" dirty="0"/>
              <a:t>Outputs</a:t>
            </a:r>
            <a:r>
              <a:rPr lang="en-CA" dirty="0"/>
              <a:t>.</a:t>
            </a:r>
          </a:p>
          <a:p>
            <a:pPr marL="914400" lvl="1" indent="-514350"/>
            <a:r>
              <a:rPr lang="en-CA" dirty="0"/>
              <a:t>Output devices</a:t>
            </a:r>
          </a:p>
          <a:p>
            <a:pPr marL="914400" lvl="1" indent="-514350"/>
            <a:r>
              <a:rPr lang="en-CA" dirty="0"/>
              <a:t>Output actions</a:t>
            </a:r>
          </a:p>
          <a:p>
            <a:pPr marL="914400" lvl="1" indent="-514350"/>
            <a:r>
              <a:rPr lang="en-CA" dirty="0"/>
              <a:t>Messages Printed To Serial Monitor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List All The Program Actions</a:t>
            </a:r>
          </a:p>
          <a:p>
            <a:pPr lvl="1"/>
            <a:r>
              <a:rPr lang="en-CA" dirty="0"/>
              <a:t>e.g. "If this </a:t>
            </a:r>
            <a:r>
              <a:rPr lang="en-CA" u="sng" dirty="0"/>
              <a:t>input action </a:t>
            </a:r>
            <a:r>
              <a:rPr lang="en-CA" dirty="0"/>
              <a:t>occurs then this </a:t>
            </a:r>
            <a:r>
              <a:rPr lang="en-CA" u="sng" dirty="0"/>
              <a:t>output action </a:t>
            </a:r>
            <a:r>
              <a:rPr lang="en-CA" dirty="0"/>
              <a:t>will happen."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6077892"/>
            <a:ext cx="6236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FF0000"/>
                </a:solidFill>
              </a:rPr>
              <a:t>Show Answers To Mr. Nestor Before Proceeding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22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4 – Designing Your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Create a Wiring Diagram For Your Board.</a:t>
            </a:r>
          </a:p>
          <a:p>
            <a:pPr marL="914400" lvl="1" indent="-514350"/>
            <a:r>
              <a:rPr lang="en-CA" dirty="0"/>
              <a:t>How will you connect your sensor / input devices?</a:t>
            </a:r>
          </a:p>
          <a:p>
            <a:pPr marL="0" indent="0">
              <a:buNone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List the things that need to be initialized in "setup()".</a:t>
            </a:r>
          </a:p>
          <a:p>
            <a:pPr marL="914400" lvl="1" indent="-514350"/>
            <a:r>
              <a:rPr lang="en-CA" dirty="0" err="1"/>
              <a:t>Arduino</a:t>
            </a:r>
            <a:r>
              <a:rPr lang="en-CA" dirty="0"/>
              <a:t> I/O Pin Numbers </a:t>
            </a:r>
          </a:p>
          <a:p>
            <a:pPr marL="914400" lvl="1" indent="-514350"/>
            <a:r>
              <a:rPr lang="en-CA" dirty="0"/>
              <a:t>Sensor Functions</a:t>
            </a:r>
          </a:p>
          <a:p>
            <a:pPr marL="0" indent="0">
              <a:buNone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List connecting actions that need to happen in your mail "loop()"</a:t>
            </a:r>
          </a:p>
          <a:p>
            <a:pPr lvl="1"/>
            <a:r>
              <a:rPr lang="en-CA" dirty="0"/>
              <a:t>List the order of main actions and events</a:t>
            </a:r>
          </a:p>
          <a:p>
            <a:pPr lvl="1"/>
            <a:r>
              <a:rPr lang="en-CA" dirty="0"/>
              <a:t>List the things that happen depending on external factors</a:t>
            </a:r>
          </a:p>
          <a:p>
            <a:pPr lvl="1"/>
            <a:r>
              <a:rPr lang="en-CA" dirty="0"/>
              <a:t>List the things that have to loop over and over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6077892"/>
            <a:ext cx="6236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FF0000"/>
                </a:solidFill>
              </a:rPr>
              <a:t>Show Answers To Mr. Nestor Before Proceeding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94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Garage Door Application</a:t>
            </a:r>
            <a:endParaRPr lang="en-US" dirty="0"/>
          </a:p>
        </p:txBody>
      </p:sp>
      <p:pic>
        <p:nvPicPr>
          <p:cNvPr id="1026" name="Picture 2" descr="https://maxcdn.icons8.com/Share/icon/Household/garage_closed16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676400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9200" y="2766536"/>
            <a:ext cx="19575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PIR Motion Sensor</a:t>
            </a:r>
          </a:p>
          <a:p>
            <a:endParaRPr lang="en-CA" b="1" dirty="0">
              <a:solidFill>
                <a:srgbClr val="FF0000"/>
              </a:solidFill>
            </a:endParaRPr>
          </a:p>
          <a:p>
            <a:r>
              <a:rPr lang="en-CA" b="1" dirty="0">
                <a:solidFill>
                  <a:srgbClr val="FF0000"/>
                </a:solidFill>
              </a:rPr>
              <a:t>Garage Door</a:t>
            </a:r>
          </a:p>
          <a:p>
            <a:pPr marL="285750" indent="-285750">
              <a:buFontTx/>
              <a:buChar char="-"/>
            </a:pPr>
            <a:r>
              <a:rPr lang="en-CA" b="1" dirty="0">
                <a:solidFill>
                  <a:srgbClr val="FF0000"/>
                </a:solidFill>
              </a:rPr>
              <a:t>Opens</a:t>
            </a:r>
          </a:p>
          <a:p>
            <a:pPr marL="285750" indent="-285750">
              <a:buFontTx/>
              <a:buChar char="-"/>
            </a:pPr>
            <a:r>
              <a:rPr lang="en-CA" b="1" dirty="0">
                <a:solidFill>
                  <a:srgbClr val="FF0000"/>
                </a:solidFill>
              </a:rPr>
              <a:t>Closes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176787" y="2766536"/>
            <a:ext cx="2385813" cy="205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67000" y="3530600"/>
            <a:ext cx="2362200" cy="279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166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Action –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Input Object: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Action:</a:t>
            </a:r>
            <a:endParaRPr lang="en-US" dirty="0"/>
          </a:p>
        </p:txBody>
      </p:sp>
      <p:pic>
        <p:nvPicPr>
          <p:cNvPr id="1026" name="Picture 2" descr="https://maxcdn.icons8.com/Share/icon/Household/garage_closed16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752600"/>
            <a:ext cx="2645568" cy="264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790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393</Words>
  <Application>Microsoft Office PowerPoint</Application>
  <PresentationFormat>On-screen Show (4:3)</PresentationFormat>
  <Paragraphs>141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Arduino Sensors 5 – Nov 21</vt:lpstr>
      <vt:lpstr>Group Assignments</vt:lpstr>
      <vt:lpstr>PowerPoint Presentation</vt:lpstr>
      <vt:lpstr>Part 1 – Example Program</vt:lpstr>
      <vt:lpstr>Part 2 – Background Thinking </vt:lpstr>
      <vt:lpstr>Part 3 – Designing Your Application</vt:lpstr>
      <vt:lpstr>Part 4 – Designing Your Program</vt:lpstr>
      <vt:lpstr>Garage Door Application</vt:lpstr>
      <vt:lpstr>Action – Objects</vt:lpstr>
      <vt:lpstr>Action – Cat Like Objects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199</cp:revision>
  <cp:lastPrinted>2017-11-14T18:45:31Z</cp:lastPrinted>
  <dcterms:created xsi:type="dcterms:W3CDTF">2006-08-16T00:00:00Z</dcterms:created>
  <dcterms:modified xsi:type="dcterms:W3CDTF">2017-11-21T20:54:26Z</dcterms:modified>
</cp:coreProperties>
</file>