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Arduino Sensors </a:t>
            </a:r>
            <a:r>
              <a:rPr lang="en-US" sz="3600" dirty="0" smtClean="0"/>
              <a:t>6 </a:t>
            </a:r>
            <a:r>
              <a:rPr lang="en-US" sz="3600" dirty="0"/>
              <a:t>– Nov </a:t>
            </a:r>
            <a:r>
              <a:rPr lang="en-US" sz="3600" dirty="0" smtClean="0"/>
              <a:t>22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Show Me:</a:t>
            </a:r>
            <a:endParaRPr lang="en-CA" sz="2400" dirty="0"/>
          </a:p>
          <a:p>
            <a:pPr lvl="2"/>
            <a:r>
              <a:rPr lang="en-CA" sz="2000" dirty="0" smtClean="0"/>
              <a:t>Your diagrams</a:t>
            </a:r>
            <a:endParaRPr lang="en-CA" sz="2000" dirty="0"/>
          </a:p>
          <a:p>
            <a:pPr lvl="2"/>
            <a:r>
              <a:rPr lang="en-CA" sz="2000" dirty="0" smtClean="0"/>
              <a:t>Your initialization design specification</a:t>
            </a:r>
            <a:endParaRPr lang="en-CA" sz="2000" dirty="0"/>
          </a:p>
          <a:p>
            <a:pPr lvl="2"/>
            <a:r>
              <a:rPr lang="en-CA" sz="2000" dirty="0" smtClean="0"/>
              <a:t>Your main loop design specification</a:t>
            </a:r>
            <a:endParaRPr lang="en-CA" sz="2000" dirty="0"/>
          </a:p>
          <a:p>
            <a:pPr lvl="1"/>
            <a:r>
              <a:rPr lang="en-CA" dirty="0" smtClean="0"/>
              <a:t>Prep For Building Tomorrow</a:t>
            </a:r>
          </a:p>
          <a:p>
            <a:pPr lvl="2"/>
            <a:r>
              <a:rPr lang="en-CA" sz="2000" dirty="0" smtClean="0"/>
              <a:t>Make a plan</a:t>
            </a:r>
          </a:p>
          <a:p>
            <a:pPr lvl="2"/>
            <a:r>
              <a:rPr lang="en-CA" sz="2000" dirty="0" smtClean="0"/>
              <a:t>Make a list of things to bring in tomorrow</a:t>
            </a:r>
            <a:endParaRPr lang="en-CA" sz="2000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Thursday &amp; Friday: Build your model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45819"/>
              </p:ext>
            </p:extLst>
          </p:nvPr>
        </p:nvGraphicFramePr>
        <p:xfrm>
          <a:off x="533400" y="533398"/>
          <a:ext cx="7772400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54351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Group 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Diagram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Initialization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#2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Bikram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Udistan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Harry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Gurnoor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Todd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Daniel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Birkiran</a:t>
                      </a:r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Gurnoor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</a:p>
                    <a:p>
                      <a:pPr algn="ctr"/>
                      <a:r>
                        <a:rPr lang="en-CA" sz="1400" dirty="0" smtClean="0"/>
                        <a:t>Light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Helal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Manveer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Karman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Amar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Puneet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Puneet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Antonio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</a:p>
                    <a:p>
                      <a:pPr algn="ctr"/>
                      <a:r>
                        <a:rPr lang="en-CA" sz="1400" dirty="0" err="1" smtClean="0"/>
                        <a:t>Loght</a:t>
                      </a:r>
                      <a:r>
                        <a:rPr lang="en-CA" sz="1400" dirty="0" smtClean="0"/>
                        <a:t>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>
                          <a:solidFill>
                            <a:srgbClr val="00B050"/>
                          </a:solidFill>
                        </a:rPr>
                        <a:t>Jujhar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Shemar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Jasman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Jujhar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Jasman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Javon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Karamvir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Specification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Global constants &amp; variables</a:t>
            </a:r>
          </a:p>
          <a:p>
            <a:pPr marL="914400" lvl="1" indent="-514350"/>
            <a:r>
              <a:rPr lang="en-CA" dirty="0" smtClean="0"/>
              <a:t>Define 2 LEDs as follows: Green on pin 11 and Red on pin 10</a:t>
            </a:r>
          </a:p>
          <a:p>
            <a:pPr marL="914400" lvl="1" indent="-514350"/>
            <a:r>
              <a:rPr lang="en-CA" dirty="0" smtClean="0"/>
              <a:t>Define a variable of type </a:t>
            </a:r>
            <a:r>
              <a:rPr lang="en-CA" dirty="0" err="1" smtClean="0"/>
              <a:t>int</a:t>
            </a:r>
            <a:r>
              <a:rPr lang="en-CA" dirty="0" smtClean="0"/>
              <a:t> called “</a:t>
            </a:r>
            <a:r>
              <a:rPr lang="en-CA" dirty="0" err="1" smtClean="0"/>
              <a:t>darknessLevel</a:t>
            </a:r>
            <a:r>
              <a:rPr lang="en-CA" dirty="0" smtClean="0"/>
              <a:t>”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Initialization code</a:t>
            </a:r>
          </a:p>
          <a:p>
            <a:pPr marL="914400" lvl="1" indent="-514350"/>
            <a:r>
              <a:rPr lang="en-CA" dirty="0" smtClean="0"/>
              <a:t>Initialize the serial console for printing out program status and debug information.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 Loop Code</a:t>
            </a:r>
          </a:p>
          <a:p>
            <a:pPr marL="914400" lvl="1" indent="-514350"/>
            <a:r>
              <a:rPr lang="en-CA" dirty="0" smtClean="0"/>
              <a:t>Read the sensor and store the value in </a:t>
            </a:r>
            <a:r>
              <a:rPr lang="en-CA" dirty="0" err="1" smtClean="0"/>
              <a:t>darknessLevel</a:t>
            </a:r>
            <a:endParaRPr lang="en-CA" dirty="0" smtClean="0"/>
          </a:p>
          <a:p>
            <a:pPr marL="914400" lvl="1" indent="-514350"/>
            <a:r>
              <a:rPr lang="en-CA" dirty="0" smtClean="0"/>
              <a:t>If </a:t>
            </a:r>
            <a:r>
              <a:rPr lang="en-CA" dirty="0" err="1" smtClean="0"/>
              <a:t>darknessLevel</a:t>
            </a:r>
            <a:r>
              <a:rPr lang="en-CA" dirty="0" smtClean="0"/>
              <a:t> is less than 100 then darkness has been detected. Perform the following actions: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Turn on the bedroom lights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484" y="6077892"/>
            <a:ext cx="784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C00000"/>
                </a:solidFill>
              </a:rPr>
              <a:t>Use Words for your specification, Refer to code as necessary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205</Words>
  <Application>Microsoft Office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Arduino Sensors 6 – Nov 22</vt:lpstr>
      <vt:lpstr>PowerPoint Presentation</vt:lpstr>
      <vt:lpstr>Design Specification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202</cp:revision>
  <cp:lastPrinted>2017-11-14T18:45:31Z</cp:lastPrinted>
  <dcterms:created xsi:type="dcterms:W3CDTF">2006-08-16T00:00:00Z</dcterms:created>
  <dcterms:modified xsi:type="dcterms:W3CDTF">2017-11-22T18:26:36Z</dcterms:modified>
</cp:coreProperties>
</file>