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/>
              <a:t>Computing </a:t>
            </a:r>
            <a:r>
              <a:rPr lang="en-US" smtClean="0"/>
              <a:t>3 </a:t>
            </a:r>
            <a:r>
              <a:rPr lang="en-US" dirty="0"/>
              <a:t>– </a:t>
            </a:r>
            <a:r>
              <a:rPr lang="en-US"/>
              <a:t>Sep </a:t>
            </a:r>
            <a:r>
              <a:rPr lang="en-US" smtClean="0"/>
              <a:t>15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/>
              <a:t>Check In: </a:t>
            </a:r>
            <a:r>
              <a:rPr lang="en-US" dirty="0"/>
              <a:t>Completed Work</a:t>
            </a:r>
          </a:p>
          <a:p>
            <a:pPr lvl="1"/>
            <a:r>
              <a:rPr lang="en-US" dirty="0"/>
              <a:t>Continue: Module A.4 Computing History</a:t>
            </a:r>
          </a:p>
          <a:p>
            <a:pPr lvl="1"/>
            <a:r>
              <a:rPr lang="en-US" dirty="0"/>
              <a:t>Complete: Modules A.1, A.2, B.1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/>
              <a:t>Complete: Modules A.1, A.2, B.1 (asap)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History of Computing 3 – Sep 15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51</cp:revision>
  <dcterms:created xsi:type="dcterms:W3CDTF">2006-08-16T00:00:00Z</dcterms:created>
  <dcterms:modified xsi:type="dcterms:W3CDTF">2017-09-15T17:57:26Z</dcterms:modified>
</cp:coreProperties>
</file>