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Organization </a:t>
            </a:r>
            <a:r>
              <a:rPr lang="en-US" dirty="0" smtClean="0"/>
              <a:t>– </a:t>
            </a:r>
            <a:r>
              <a:rPr lang="en-US" dirty="0"/>
              <a:t>Oct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mtClean="0"/>
              <a:t>Module </a:t>
            </a:r>
            <a:r>
              <a:rPr lang="en-US" smtClean="0"/>
              <a:t>C.1 </a:t>
            </a:r>
            <a:r>
              <a:rPr lang="en-US" dirty="0" smtClean="0"/>
              <a:t>File System Organization</a:t>
            </a:r>
          </a:p>
          <a:p>
            <a:pPr lvl="1"/>
            <a:r>
              <a:rPr lang="en-US" dirty="0" smtClean="0"/>
              <a:t>Past Module </a:t>
            </a:r>
            <a:r>
              <a:rPr lang="en-US" dirty="0"/>
              <a:t>Work</a:t>
            </a:r>
          </a:p>
          <a:p>
            <a:pPr lvl="2"/>
            <a:r>
              <a:rPr lang="en-CA" dirty="0"/>
              <a:t>Module A.4 Level 4: Presentation Topics</a:t>
            </a:r>
            <a:endParaRPr lang="en-US" dirty="0"/>
          </a:p>
          <a:p>
            <a:pPr lvl="2"/>
            <a:r>
              <a:rPr lang="en-CA" dirty="0" smtClean="0"/>
              <a:t>Complete unfinished Arduino work in your spare time</a:t>
            </a:r>
            <a:endParaRPr lang="en-CA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File System Organization – Oct 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107</cp:revision>
  <dcterms:created xsi:type="dcterms:W3CDTF">2006-08-16T00:00:00Z</dcterms:created>
  <dcterms:modified xsi:type="dcterms:W3CDTF">2017-10-19T17:57:31Z</dcterms:modified>
</cp:coreProperties>
</file>