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Arduino</a:t>
            </a:r>
            <a:r>
              <a:rPr lang="en-US" dirty="0" smtClean="0"/>
              <a:t> Projects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Module B.1 Arduino Web IDE</a:t>
            </a:r>
          </a:p>
          <a:p>
            <a:pPr lvl="2"/>
            <a:r>
              <a:rPr lang="en-CA" dirty="0" smtClean="0"/>
              <a:t>Level 3: Extend Blink Pattern (Modify Code and Test)</a:t>
            </a:r>
          </a:p>
          <a:p>
            <a:pPr lvl="2"/>
            <a:r>
              <a:rPr lang="en-CA" dirty="0"/>
              <a:t>Level </a:t>
            </a:r>
            <a:r>
              <a:rPr lang="en-CA" dirty="0" smtClean="0"/>
              <a:t>4: External LED (Modify </a:t>
            </a:r>
            <a:r>
              <a:rPr lang="en-CA" dirty="0"/>
              <a:t>Code and Test</a:t>
            </a:r>
            <a:r>
              <a:rPr lang="en-CA" dirty="0" smtClean="0"/>
              <a:t>)</a:t>
            </a:r>
          </a:p>
          <a:p>
            <a:pPr lvl="1"/>
            <a:r>
              <a:rPr lang="en-US" dirty="0" smtClean="0"/>
              <a:t>Module B.2 More </a:t>
            </a:r>
            <a:r>
              <a:rPr lang="en-US" dirty="0" err="1" smtClean="0"/>
              <a:t>Arduino</a:t>
            </a:r>
            <a:r>
              <a:rPr lang="en-US" dirty="0" smtClean="0"/>
              <a:t> Projects</a:t>
            </a:r>
            <a:endParaRPr lang="en-US" dirty="0" smtClean="0"/>
          </a:p>
          <a:p>
            <a:pPr lvl="2"/>
            <a:r>
              <a:rPr lang="en-CA" dirty="0" smtClean="0"/>
              <a:t>Work As a Team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Complete: Modules A.1, A.2, </a:t>
            </a:r>
            <a:r>
              <a:rPr lang="en-US" sz="2400" dirty="0" smtClean="0"/>
              <a:t>A.4 </a:t>
            </a:r>
            <a:r>
              <a:rPr lang="en-US" sz="2400" dirty="0"/>
              <a:t>(asap)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More Arduino Projects – Sep 21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55</cp:revision>
  <dcterms:created xsi:type="dcterms:W3CDTF">2006-08-16T00:00:00Z</dcterms:created>
  <dcterms:modified xsi:type="dcterms:W3CDTF">2017-09-20T19:49:05Z</dcterms:modified>
</cp:coreProperties>
</file>