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Arduino </a:t>
            </a:r>
            <a:r>
              <a:rPr lang="en-US" dirty="0" smtClean="0"/>
              <a:t>Projects 2  </a:t>
            </a:r>
            <a:r>
              <a:rPr lang="en-US" dirty="0" smtClean="0"/>
              <a:t>– </a:t>
            </a:r>
            <a:r>
              <a:rPr lang="en-US" dirty="0"/>
              <a:t>Sep </a:t>
            </a:r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Module B.1 Arduino Web IDE</a:t>
            </a:r>
          </a:p>
          <a:p>
            <a:pPr lvl="2"/>
            <a:r>
              <a:rPr lang="en-CA" dirty="0" smtClean="0"/>
              <a:t>Level </a:t>
            </a:r>
            <a:r>
              <a:rPr lang="en-CA" dirty="0" smtClean="0"/>
              <a:t>4: External LED (Modify </a:t>
            </a:r>
            <a:r>
              <a:rPr lang="en-CA" dirty="0"/>
              <a:t>Code and Test</a:t>
            </a:r>
            <a:r>
              <a:rPr lang="en-CA" dirty="0" smtClean="0"/>
              <a:t>)</a:t>
            </a:r>
          </a:p>
          <a:p>
            <a:pPr lvl="1"/>
            <a:r>
              <a:rPr lang="en-US" dirty="0" smtClean="0"/>
              <a:t>Module B.2 More </a:t>
            </a:r>
            <a:r>
              <a:rPr lang="en-US" dirty="0" err="1" smtClean="0"/>
              <a:t>Arduino</a:t>
            </a:r>
            <a:r>
              <a:rPr lang="en-US" dirty="0" smtClean="0"/>
              <a:t> Projects</a:t>
            </a:r>
          </a:p>
          <a:p>
            <a:pPr lvl="2"/>
            <a:r>
              <a:rPr lang="en-CA" dirty="0" smtClean="0"/>
              <a:t>Level 0 Trailing Effects</a:t>
            </a:r>
          </a:p>
          <a:p>
            <a:pPr lvl="2"/>
            <a:r>
              <a:rPr lang="en-CA" dirty="0" smtClean="0"/>
              <a:t>Level 1 </a:t>
            </a:r>
            <a:r>
              <a:rPr lang="en-CA" smtClean="0"/>
              <a:t>Traffic Light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/>
              <a:t>Complete: Modules A.1, A.2, </a:t>
            </a:r>
            <a:r>
              <a:rPr lang="en-US" sz="2400" dirty="0" smtClean="0"/>
              <a:t>A.4 </a:t>
            </a:r>
            <a:r>
              <a:rPr lang="en-US" sz="2400" dirty="0"/>
              <a:t>(asap)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More Arduino Projects 2  – Sep 22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56</cp:revision>
  <dcterms:created xsi:type="dcterms:W3CDTF">2006-08-16T00:00:00Z</dcterms:created>
  <dcterms:modified xsi:type="dcterms:W3CDTF">2017-09-22T17:27:03Z</dcterms:modified>
</cp:coreProperties>
</file>