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6" r:id="rId5"/>
    <p:sldId id="27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NoOYeS0gs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Code Challenge 2 – Oct 17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Coding Challenge: Morse Code</a:t>
            </a:r>
          </a:p>
          <a:p>
            <a:pPr lvl="2"/>
            <a:r>
              <a:rPr lang="en-US" dirty="0"/>
              <a:t>Complete by Today – Level 3</a:t>
            </a:r>
          </a:p>
          <a:p>
            <a:pPr lvl="2"/>
            <a:r>
              <a:rPr lang="en-US" dirty="0"/>
              <a:t>Complete by Tomorrow – Level 2 / 1 / R</a:t>
            </a:r>
          </a:p>
          <a:p>
            <a:pPr lvl="1"/>
            <a:r>
              <a:rPr lang="en-US" dirty="0"/>
              <a:t>Module Work</a:t>
            </a:r>
          </a:p>
          <a:p>
            <a:pPr lvl="2"/>
            <a:r>
              <a:rPr lang="en-CA" dirty="0"/>
              <a:t>Upload Work Done So Far</a:t>
            </a:r>
          </a:p>
          <a:p>
            <a:pPr lvl="2"/>
            <a:r>
              <a:rPr lang="en-CA" dirty="0"/>
              <a:t>Work on Past Modules ONLY WHEN Morse Code is Complete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/>
              <a:t>Tomorrow : </a:t>
            </a:r>
            <a:r>
              <a:rPr lang="en-US" sz="2400" dirty="0"/>
              <a:t>Morse </a:t>
            </a:r>
            <a:r>
              <a:rPr lang="en-US" sz="2400"/>
              <a:t>Code Challenge – Last Day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990F-6817-4CE6-ACB0-FBC870A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&amp;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271E-389A-4F7F-83F1-DC1A9645B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8229600" cy="4525963"/>
          </a:xfrm>
        </p:spPr>
        <p:txBody>
          <a:bodyPr/>
          <a:lstStyle/>
          <a:p>
            <a:r>
              <a:rPr lang="en-US" dirty="0"/>
              <a:t>What came before the Internet?</a:t>
            </a:r>
          </a:p>
        </p:txBody>
      </p:sp>
      <p:pic>
        <p:nvPicPr>
          <p:cNvPr id="1026" name="Picture 2" descr="Image result for Telegraph Wires">
            <a:extLst>
              <a:ext uri="{FF2B5EF4-FFF2-40B4-BE49-F238E27FC236}">
                <a16:creationId xmlns:a16="http://schemas.microsoft.com/office/drawing/2014/main" id="{753B59CB-B456-4919-80BA-34F907315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4422394" cy="19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legraph key">
            <a:extLst>
              <a:ext uri="{FF2B5EF4-FFF2-40B4-BE49-F238E27FC236}">
                <a16:creationId xmlns:a16="http://schemas.microsoft.com/office/drawing/2014/main" id="{E70F1F0E-10CC-4F1D-974F-A30C6E7E2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34787"/>
            <a:ext cx="3286125" cy="19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0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990F-6817-4CE6-ACB0-FBC870A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Our Souls</a:t>
            </a:r>
            <a:br>
              <a:rPr lang="en-US" dirty="0"/>
            </a:br>
            <a:r>
              <a:rPr lang="en-US" dirty="0"/>
              <a:t>(Universal Distress Signal)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271E-389A-4F7F-83F1-DC1A9645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SOS">
            <a:extLst>
              <a:ext uri="{FF2B5EF4-FFF2-40B4-BE49-F238E27FC236}">
                <a16:creationId xmlns:a16="http://schemas.microsoft.com/office/drawing/2014/main" id="{771E13B2-4FCF-4777-BAEB-A4396723E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569098"/>
            <a:ext cx="3733800" cy="27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os morse code">
            <a:extLst>
              <a:ext uri="{FF2B5EF4-FFF2-40B4-BE49-F238E27FC236}">
                <a16:creationId xmlns:a16="http://schemas.microsoft.com/office/drawing/2014/main" id="{F152C880-B651-4D1A-BE0A-2A8E1FC39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86200"/>
            <a:ext cx="425196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os flashlight">
            <a:extLst>
              <a:ext uri="{FF2B5EF4-FFF2-40B4-BE49-F238E27FC236}">
                <a16:creationId xmlns:a16="http://schemas.microsoft.com/office/drawing/2014/main" id="{E2DE4007-303B-4891-A164-6ED7FC83E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4824">
            <a:off x="5809158" y="1962283"/>
            <a:ext cx="2082443" cy="15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>
            <a:extLst>
              <a:ext uri="{FF2B5EF4-FFF2-40B4-BE49-F238E27FC236}">
                <a16:creationId xmlns:a16="http://schemas.microsoft.com/office/drawing/2014/main" id="{87465C86-4DF5-4BCD-AED3-F687A4593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7388">
            <a:off x="1044224" y="4410952"/>
            <a:ext cx="2597472" cy="204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0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A112-58B9-43CA-9BF8-64B8890E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CA4E-8C77-40FC-97C9-11EFFC7F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sos morse code">
            <a:extLst>
              <a:ext uri="{FF2B5EF4-FFF2-40B4-BE49-F238E27FC236}">
                <a16:creationId xmlns:a16="http://schemas.microsoft.com/office/drawing/2014/main" id="{000D8EB5-434F-45DA-8042-58F43E61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6326909" cy="49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4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Morse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https://www.youtube.com/watch?v=bNoOYeS0gs0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07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86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Morse Code Challenge 2 – Oct 17</vt:lpstr>
      <vt:lpstr>Computers &amp; Communication</vt:lpstr>
      <vt:lpstr>Save Our Souls (Universal Distress Signal)</vt:lpstr>
      <vt:lpstr>Morse Code</vt:lpstr>
      <vt:lpstr>History of Morse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96</cp:revision>
  <dcterms:created xsi:type="dcterms:W3CDTF">2006-08-16T00:00:00Z</dcterms:created>
  <dcterms:modified xsi:type="dcterms:W3CDTF">2017-10-15T17:54:14Z</dcterms:modified>
</cp:coreProperties>
</file>