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Capacities – </a:t>
            </a:r>
            <a:r>
              <a:rPr lang="en-US" dirty="0"/>
              <a:t>Oct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Component Capacities Worksheet</a:t>
            </a:r>
          </a:p>
          <a:p>
            <a:pPr lvl="2"/>
            <a:r>
              <a:rPr lang="en-CA" dirty="0" smtClean="0"/>
              <a:t>Complete by hand</a:t>
            </a:r>
          </a:p>
          <a:p>
            <a:pPr lvl="2"/>
            <a:r>
              <a:rPr lang="en-CA" dirty="0" smtClean="0"/>
              <a:t>Due at end </a:t>
            </a:r>
            <a:r>
              <a:rPr lang="en-CA" smtClean="0"/>
              <a:t>of period</a:t>
            </a:r>
            <a:endParaRPr lang="en-US" dirty="0" smtClean="0"/>
          </a:p>
          <a:p>
            <a:pPr lvl="1"/>
            <a:r>
              <a:rPr lang="en-US" dirty="0" smtClean="0"/>
              <a:t>Past Module </a:t>
            </a:r>
            <a:r>
              <a:rPr lang="en-US" dirty="0"/>
              <a:t>Work</a:t>
            </a:r>
          </a:p>
          <a:p>
            <a:pPr lvl="2"/>
            <a:r>
              <a:rPr lang="en-US" dirty="0"/>
              <a:t>Module C.1 File System Organization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A.4 Level 4: Presentation Topics</a:t>
            </a:r>
            <a:endParaRPr lang="en-US" dirty="0"/>
          </a:p>
          <a:p>
            <a:pPr lvl="2"/>
            <a:r>
              <a:rPr lang="en-CA" dirty="0" smtClean="0"/>
              <a:t>Complete unfinished Arduino work in your spare time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Module C.1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Level 2: Network Folders &amp; Files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Duplicate / Copy same folder and file name structure from your repository to your student account on the school’s network drive.</a:t>
            </a:r>
          </a:p>
          <a:p>
            <a:pPr lvl="1"/>
            <a:r>
              <a:rPr lang="en-US" dirty="0"/>
              <a:t>Show Mr. Nestor that you have copied over this file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Component Capacities – Oct 20</vt:lpstr>
      <vt:lpstr>Module C.1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110</cp:revision>
  <dcterms:created xsi:type="dcterms:W3CDTF">2006-08-16T00:00:00Z</dcterms:created>
  <dcterms:modified xsi:type="dcterms:W3CDTF">2017-10-20T17:29:20Z</dcterms:modified>
</cp:coreProperties>
</file>