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w Cen MT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w Cen MT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w Cen MT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w Cen MT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w Cen MT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w Cen MT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w Cen MT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w Cen MT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w Cen M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E0F8"/>
          </a:solidFill>
        </a:fill>
      </a:tcStyle>
    </a:wholeTbl>
    <a:band2H>
      <a:tcTxStyle/>
      <a:tcStyle>
        <a:tcBdr/>
        <a:fill>
          <a:solidFill>
            <a:srgbClr val="E7F0FC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8E9D0"/>
          </a:solidFill>
        </a:fill>
      </a:tcStyle>
    </a:wholeTbl>
    <a:band2H>
      <a:tcTxStyle/>
      <a:tcStyle>
        <a:tcBdr/>
        <a:fill>
          <a:solidFill>
            <a:srgbClr val="EDF4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D1EE"/>
          </a:solidFill>
        </a:fill>
      </a:tcStyle>
    </a:wholeTbl>
    <a:band2H>
      <a:tcTxStyle/>
      <a:tcStyle>
        <a:tcBdr/>
        <a:fill>
          <a:solidFill>
            <a:srgbClr val="F0E9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5" name="Shape 18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314351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Tw Cen MT"/>
      </a:defRPr>
    </a:lvl1pPr>
    <a:lvl2pPr indent="228600" latinLnBrk="0">
      <a:defRPr sz="1200">
        <a:latin typeface="+mj-lt"/>
        <a:ea typeface="+mj-ea"/>
        <a:cs typeface="+mj-cs"/>
        <a:sym typeface="Tw Cen MT"/>
      </a:defRPr>
    </a:lvl2pPr>
    <a:lvl3pPr indent="457200" latinLnBrk="0">
      <a:defRPr sz="1200">
        <a:latin typeface="+mj-lt"/>
        <a:ea typeface="+mj-ea"/>
        <a:cs typeface="+mj-cs"/>
        <a:sym typeface="Tw Cen MT"/>
      </a:defRPr>
    </a:lvl3pPr>
    <a:lvl4pPr indent="685800" latinLnBrk="0">
      <a:defRPr sz="1200">
        <a:latin typeface="+mj-lt"/>
        <a:ea typeface="+mj-ea"/>
        <a:cs typeface="+mj-cs"/>
        <a:sym typeface="Tw Cen MT"/>
      </a:defRPr>
    </a:lvl4pPr>
    <a:lvl5pPr indent="914400" latinLnBrk="0">
      <a:defRPr sz="1200">
        <a:latin typeface="+mj-lt"/>
        <a:ea typeface="+mj-ea"/>
        <a:cs typeface="+mj-cs"/>
        <a:sym typeface="Tw Cen MT"/>
      </a:defRPr>
    </a:lvl5pPr>
    <a:lvl6pPr indent="1143000" latinLnBrk="0">
      <a:defRPr sz="1200">
        <a:latin typeface="+mj-lt"/>
        <a:ea typeface="+mj-ea"/>
        <a:cs typeface="+mj-cs"/>
        <a:sym typeface="Tw Cen MT"/>
      </a:defRPr>
    </a:lvl6pPr>
    <a:lvl7pPr indent="1371600" latinLnBrk="0">
      <a:defRPr sz="1200">
        <a:latin typeface="+mj-lt"/>
        <a:ea typeface="+mj-ea"/>
        <a:cs typeface="+mj-cs"/>
        <a:sym typeface="Tw Cen MT"/>
      </a:defRPr>
    </a:lvl7pPr>
    <a:lvl8pPr indent="1600200" latinLnBrk="0">
      <a:defRPr sz="1200">
        <a:latin typeface="+mj-lt"/>
        <a:ea typeface="+mj-ea"/>
        <a:cs typeface="+mj-cs"/>
        <a:sym typeface="Tw Cen MT"/>
      </a:defRPr>
    </a:lvl8pPr>
    <a:lvl9pPr indent="1828800" latinLnBrk="0">
      <a:defRPr sz="1200">
        <a:latin typeface="+mj-lt"/>
        <a:ea typeface="+mj-ea"/>
        <a:cs typeface="+mj-cs"/>
        <a:sym typeface="Tw Cen MT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619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2"/>
            <a:ext cx="12192004" cy="6858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1751011" y="1300785"/>
            <a:ext cx="8689977" cy="2509213"/>
          </a:xfrm>
          <a:prstGeom prst="rect">
            <a:avLst/>
          </a:prstGeom>
        </p:spPr>
        <p:txBody>
          <a:bodyPr anchor="b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51011" y="3886200"/>
            <a:ext cx="8689977" cy="1371600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2200">
                <a:solidFill>
                  <a:srgbClr val="808080"/>
                </a:solidFill>
              </a:defRPr>
            </a:lvl1pPr>
            <a:lvl2pPr marL="0" indent="457200" algn="ctr">
              <a:buClrTx/>
              <a:buSzTx/>
              <a:buFontTx/>
              <a:buNone/>
              <a:defRPr sz="2200">
                <a:solidFill>
                  <a:srgbClr val="808080"/>
                </a:solidFill>
              </a:defRPr>
            </a:lvl2pPr>
            <a:lvl3pPr marL="0" indent="914400" algn="ctr">
              <a:buClrTx/>
              <a:buSzTx/>
              <a:buFontTx/>
              <a:buNone/>
              <a:defRPr sz="2200">
                <a:solidFill>
                  <a:srgbClr val="808080"/>
                </a:solidFill>
              </a:defRPr>
            </a:lvl3pPr>
            <a:lvl4pPr marL="0" indent="1371600" algn="ctr">
              <a:buClrTx/>
              <a:buSzTx/>
              <a:buFontTx/>
              <a:buNone/>
              <a:defRPr sz="2200">
                <a:solidFill>
                  <a:srgbClr val="808080"/>
                </a:solidFill>
              </a:defRPr>
            </a:lvl4pPr>
            <a:lvl5pPr marL="0" indent="1828800" algn="ctr">
              <a:buClrTx/>
              <a:buSzTx/>
              <a:buFontTx/>
              <a:buNone/>
              <a:defRPr sz="2200">
                <a:solidFill>
                  <a:srgbClr val="80808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33939" y="5950267"/>
            <a:ext cx="244287" cy="2311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Text"/>
          <p:cNvSpPr txBox="1">
            <a:spLocks noGrp="1"/>
          </p:cNvSpPr>
          <p:nvPr>
            <p:ph type="title"/>
          </p:nvPr>
        </p:nvSpPr>
        <p:spPr>
          <a:xfrm>
            <a:off x="913794" y="4289373"/>
            <a:ext cx="10364432" cy="811611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97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184743" y="698261"/>
            <a:ext cx="9822534" cy="3214136"/>
          </a:xfrm>
          <a:prstGeom prst="rect">
            <a:avLst/>
          </a:prstGeom>
          <a:ln w="82550" cap="sq">
            <a:solidFill>
              <a:srgbClr val="EAEAEA"/>
            </a:solidFill>
            <a:miter lim="800000"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13773" y="5108728"/>
            <a:ext cx="10364453" cy="682473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1600"/>
            </a:lvl1pPr>
            <a:lvl2pPr marL="0" indent="457200" algn="ctr">
              <a:buClrTx/>
              <a:buSzTx/>
              <a:buFontTx/>
              <a:buNone/>
              <a:defRPr sz="1600"/>
            </a:lvl2pPr>
            <a:lvl3pPr marL="0" indent="914400" algn="ctr">
              <a:buClrTx/>
              <a:buSzTx/>
              <a:buFontTx/>
              <a:buNone/>
              <a:defRPr sz="1600"/>
            </a:lvl3pPr>
            <a:lvl4pPr marL="0" indent="1371600" algn="ctr">
              <a:buClrTx/>
              <a:buSzTx/>
              <a:buFontTx/>
              <a:buNone/>
              <a:defRPr sz="1600"/>
            </a:lvl4pPr>
            <a:lvl5pPr marL="0" indent="1828800" algn="ctr">
              <a:buClrTx/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Text"/>
          <p:cNvSpPr txBox="1">
            <a:spLocks noGrp="1"/>
          </p:cNvSpPr>
          <p:nvPr>
            <p:ph type="title"/>
          </p:nvPr>
        </p:nvSpPr>
        <p:spPr>
          <a:xfrm>
            <a:off x="913773" y="609598"/>
            <a:ext cx="10364453" cy="342724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10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13775" y="4204820"/>
            <a:ext cx="10364452" cy="1586381"/>
          </a:xfrm>
          <a:prstGeom prst="rect">
            <a:avLst/>
          </a:prstGeom>
        </p:spPr>
        <p:txBody>
          <a:bodyPr anchor="ctr"/>
          <a:lstStyle>
            <a:lvl1pPr marL="0" indent="0" algn="ctr">
              <a:buClrTx/>
              <a:buSzTx/>
              <a:buFontTx/>
              <a:buNone/>
              <a:defRPr sz="1600"/>
            </a:lvl1pPr>
            <a:lvl2pPr marL="0" indent="457200" algn="ctr">
              <a:buClrTx/>
              <a:buSzTx/>
              <a:buFontTx/>
              <a:buNone/>
              <a:defRPr sz="1600"/>
            </a:lvl2pPr>
            <a:lvl3pPr marL="0" indent="914400" algn="ctr">
              <a:buClrTx/>
              <a:buSzTx/>
              <a:buFontTx/>
              <a:buNone/>
              <a:defRPr sz="1600"/>
            </a:lvl3pPr>
            <a:lvl4pPr marL="0" indent="1371600" algn="ctr">
              <a:buClrTx/>
              <a:buSzTx/>
              <a:buFontTx/>
              <a:buNone/>
              <a:defRPr sz="1600"/>
            </a:lvl4pPr>
            <a:lvl5pPr marL="0" indent="1828800" algn="ctr">
              <a:buClrTx/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Text"/>
          <p:cNvSpPr txBox="1">
            <a:spLocks noGrp="1"/>
          </p:cNvSpPr>
          <p:nvPr>
            <p:ph type="title"/>
          </p:nvPr>
        </p:nvSpPr>
        <p:spPr>
          <a:xfrm>
            <a:off x="1446212" y="609600"/>
            <a:ext cx="9302753" cy="299290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20644" y="3610031"/>
            <a:ext cx="8752300" cy="594789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400"/>
            </a:lvl1pPr>
            <a:lvl2pPr marL="0" indent="457200">
              <a:buClrTx/>
              <a:buSzTx/>
              <a:buFontTx/>
              <a:buNone/>
              <a:defRPr sz="1400"/>
            </a:lvl2pPr>
            <a:lvl3pPr marL="0" indent="914400">
              <a:buClrTx/>
              <a:buSzTx/>
              <a:buFontTx/>
              <a:buNone/>
              <a:defRPr sz="1400"/>
            </a:lvl3pPr>
            <a:lvl4pPr marL="0" indent="1371600">
              <a:buClrTx/>
              <a:buSzTx/>
              <a:buFontTx/>
              <a:buNone/>
              <a:defRPr sz="1400"/>
            </a:lvl4pPr>
            <a:lvl5pPr marL="0" indent="1828800">
              <a:buClrTx/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7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13774" y="4372795"/>
            <a:ext cx="10364452" cy="1421054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buClrTx/>
              <a:buSzTx/>
              <a:buFontTx/>
              <a:buNone/>
              <a:defRPr sz="1600"/>
            </a:pPr>
            <a:endParaRPr/>
          </a:p>
        </p:txBody>
      </p:sp>
      <p:sp>
        <p:nvSpPr>
          <p:cNvPr id="118" name="TextBox 12"/>
          <p:cNvSpPr txBox="1"/>
          <p:nvPr/>
        </p:nvSpPr>
        <p:spPr>
          <a:xfrm>
            <a:off x="1001487" y="448383"/>
            <a:ext cx="609601" cy="119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 cap="all"/>
            </a:lvl1pPr>
          </a:lstStyle>
          <a:p>
            <a:r>
              <a:t>“</a:t>
            </a:r>
          </a:p>
        </p:txBody>
      </p:sp>
      <p:sp>
        <p:nvSpPr>
          <p:cNvPr id="119" name="TextBox 13"/>
          <p:cNvSpPr txBox="1"/>
          <p:nvPr/>
        </p:nvSpPr>
        <p:spPr>
          <a:xfrm>
            <a:off x="10557557" y="2687796"/>
            <a:ext cx="609601" cy="119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8000" cap="all"/>
            </a:lvl1pPr>
          </a:lstStyle>
          <a:p>
            <a:r>
              <a:t>”</a:t>
            </a:r>
          </a:p>
        </p:txBody>
      </p:sp>
      <p:sp>
        <p:nvSpPr>
          <p:cNvPr id="1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itle Text"/>
          <p:cNvSpPr txBox="1">
            <a:spLocks noGrp="1"/>
          </p:cNvSpPr>
          <p:nvPr>
            <p:ph type="title"/>
          </p:nvPr>
        </p:nvSpPr>
        <p:spPr>
          <a:xfrm>
            <a:off x="913775" y="2138721"/>
            <a:ext cx="10364452" cy="2511836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12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13775" y="4662335"/>
            <a:ext cx="10364452" cy="1140645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1600"/>
            </a:lvl1pPr>
            <a:lvl2pPr marL="0" indent="457200" algn="ctr">
              <a:buClrTx/>
              <a:buSzTx/>
              <a:buFontTx/>
              <a:buNone/>
              <a:defRPr sz="1600"/>
            </a:lvl2pPr>
            <a:lvl3pPr marL="0" indent="914400" algn="ctr">
              <a:buClrTx/>
              <a:buSzTx/>
              <a:buFontTx/>
              <a:buNone/>
              <a:defRPr sz="1600"/>
            </a:lvl3pPr>
            <a:lvl4pPr marL="0" indent="1371600" algn="ctr">
              <a:buClrTx/>
              <a:buSzTx/>
              <a:buFontTx/>
              <a:buNone/>
              <a:defRPr sz="1600"/>
            </a:lvl4pPr>
            <a:lvl5pPr marL="0" indent="1828800" algn="ctr">
              <a:buClrTx/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itle Text"/>
          <p:cNvSpPr txBox="1">
            <a:spLocks noGrp="1"/>
          </p:cNvSpPr>
          <p:nvPr>
            <p:ph type="title"/>
          </p:nvPr>
        </p:nvSpPr>
        <p:spPr>
          <a:xfrm>
            <a:off x="913773" y="609600"/>
            <a:ext cx="10364453" cy="1605094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13773" y="2367092"/>
            <a:ext cx="3298978" cy="5762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5000"/>
              </a:lnSpc>
              <a:buClrTx/>
              <a:buSzTx/>
              <a:buFontTx/>
              <a:buNone/>
              <a:defRPr sz="2400"/>
            </a:lvl1pPr>
            <a:lvl2pPr marL="0" indent="457200" algn="ctr">
              <a:lnSpc>
                <a:spcPct val="85000"/>
              </a:lnSpc>
              <a:buClrTx/>
              <a:buSzTx/>
              <a:buFontTx/>
              <a:buNone/>
              <a:defRPr sz="2400"/>
            </a:lvl2pPr>
            <a:lvl3pPr marL="0" indent="914400" algn="ctr">
              <a:lnSpc>
                <a:spcPct val="85000"/>
              </a:lnSpc>
              <a:buClrTx/>
              <a:buSzTx/>
              <a:buFontTx/>
              <a:buNone/>
              <a:defRPr sz="2400"/>
            </a:lvl3pPr>
            <a:lvl4pPr marL="0" indent="1371600" algn="ctr">
              <a:lnSpc>
                <a:spcPct val="85000"/>
              </a:lnSpc>
              <a:buClrTx/>
              <a:buSzTx/>
              <a:buFontTx/>
              <a:buNone/>
              <a:defRPr sz="2400"/>
            </a:lvl4pPr>
            <a:lvl5pPr marL="0" indent="1828800" algn="ctr">
              <a:lnSpc>
                <a:spcPct val="85000"/>
              </a:lnSpc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8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13773" y="2943355"/>
            <a:ext cx="3298978" cy="2847845"/>
          </a:xfrm>
          <a:prstGeom prst="rect">
            <a:avLst/>
          </a:prstGeom>
        </p:spPr>
        <p:txBody>
          <a:bodyPr/>
          <a:lstStyle/>
          <a:p>
            <a:pPr marL="0" indent="0" algn="ctr">
              <a:buClrTx/>
              <a:buSzTx/>
              <a:buFontTx/>
              <a:buNone/>
              <a:defRPr sz="1400"/>
            </a:pPr>
            <a:endParaRPr/>
          </a:p>
        </p:txBody>
      </p:sp>
      <p:sp>
        <p:nvSpPr>
          <p:cNvPr id="13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452389" y="2367092"/>
            <a:ext cx="3291522" cy="576263"/>
          </a:xfrm>
          <a:prstGeom prst="rect">
            <a:avLst/>
          </a:prstGeom>
        </p:spPr>
        <p:txBody>
          <a:bodyPr anchor="b"/>
          <a:lstStyle/>
          <a:p>
            <a:pPr marL="0" indent="0" algn="ctr">
              <a:lnSpc>
                <a:spcPct val="85000"/>
              </a:lnSpc>
              <a:buClrTx/>
              <a:buSzTx/>
              <a:buFontTx/>
              <a:buNone/>
              <a:defRPr sz="2400"/>
            </a:pPr>
            <a:endParaRPr/>
          </a:p>
        </p:txBody>
      </p:sp>
      <p:sp>
        <p:nvSpPr>
          <p:cNvPr id="140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441347" y="2943355"/>
            <a:ext cx="3303352" cy="2847845"/>
          </a:xfrm>
          <a:prstGeom prst="rect">
            <a:avLst/>
          </a:prstGeom>
        </p:spPr>
        <p:txBody>
          <a:bodyPr/>
          <a:lstStyle/>
          <a:p>
            <a:pPr marL="0" indent="0" algn="ctr">
              <a:buClrTx/>
              <a:buSzTx/>
              <a:buFontTx/>
              <a:buNone/>
              <a:defRPr sz="1400"/>
            </a:pPr>
            <a:endParaRPr/>
          </a:p>
        </p:txBody>
      </p:sp>
      <p:sp>
        <p:nvSpPr>
          <p:cNvPr id="141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7973297" y="2367092"/>
            <a:ext cx="3304929" cy="576263"/>
          </a:xfrm>
          <a:prstGeom prst="rect">
            <a:avLst/>
          </a:prstGeom>
        </p:spPr>
        <p:txBody>
          <a:bodyPr anchor="b"/>
          <a:lstStyle/>
          <a:p>
            <a:pPr marL="0" indent="0" algn="ctr">
              <a:lnSpc>
                <a:spcPct val="85000"/>
              </a:lnSpc>
              <a:buClrTx/>
              <a:buSzTx/>
              <a:buFontTx/>
              <a:buNone/>
              <a:defRPr sz="2400"/>
            </a:pPr>
            <a:endParaRPr/>
          </a:p>
        </p:txBody>
      </p:sp>
      <p:sp>
        <p:nvSpPr>
          <p:cNvPr id="142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7973297" y="2943355"/>
            <a:ext cx="3304929" cy="2847845"/>
          </a:xfrm>
          <a:prstGeom prst="rect">
            <a:avLst/>
          </a:prstGeom>
        </p:spPr>
        <p:txBody>
          <a:bodyPr/>
          <a:lstStyle/>
          <a:p>
            <a:pPr marL="0" indent="0" algn="ctr">
              <a:buClrTx/>
              <a:buSzTx/>
              <a:buFontTx/>
              <a:buNone/>
              <a:defRPr sz="1400"/>
            </a:pPr>
            <a:endParaRPr/>
          </a:p>
        </p:txBody>
      </p:sp>
      <p:sp>
        <p:nvSpPr>
          <p:cNvPr id="1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itle Text"/>
          <p:cNvSpPr txBox="1">
            <a:spLocks noGrp="1"/>
          </p:cNvSpPr>
          <p:nvPr>
            <p:ph type="title"/>
          </p:nvPr>
        </p:nvSpPr>
        <p:spPr>
          <a:xfrm>
            <a:off x="913773" y="610772"/>
            <a:ext cx="10364453" cy="160392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5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13773" y="4204820"/>
            <a:ext cx="3296410" cy="5762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5000"/>
              </a:lnSpc>
              <a:buClrTx/>
              <a:buSzTx/>
              <a:buFontTx/>
              <a:buNone/>
              <a:defRPr sz="2200"/>
            </a:lvl1pPr>
            <a:lvl2pPr marL="0" indent="457200" algn="ctr">
              <a:lnSpc>
                <a:spcPct val="85000"/>
              </a:lnSpc>
              <a:buClrTx/>
              <a:buSzTx/>
              <a:buFontTx/>
              <a:buNone/>
              <a:defRPr sz="2200"/>
            </a:lvl2pPr>
            <a:lvl3pPr marL="0" indent="914400" algn="ctr">
              <a:lnSpc>
                <a:spcPct val="85000"/>
              </a:lnSpc>
              <a:buClrTx/>
              <a:buSzTx/>
              <a:buFontTx/>
              <a:buNone/>
              <a:defRPr sz="2200"/>
            </a:lvl3pPr>
            <a:lvl4pPr marL="0" indent="1371600" algn="ctr">
              <a:lnSpc>
                <a:spcPct val="85000"/>
              </a:lnSpc>
              <a:buClrTx/>
              <a:buSzTx/>
              <a:buFontTx/>
              <a:buNone/>
              <a:defRPr sz="2200"/>
            </a:lvl4pPr>
            <a:lvl5pPr marL="0" indent="1828800" algn="ctr">
              <a:lnSpc>
                <a:spcPct val="85000"/>
              </a:lnSpc>
              <a:buClrTx/>
              <a:buSzTx/>
              <a:buFontTx/>
              <a:buNone/>
              <a:defRPr sz="2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913773" y="2367092"/>
            <a:ext cx="3296410" cy="1524001"/>
          </a:xfrm>
          <a:prstGeom prst="rect">
            <a:avLst/>
          </a:prstGeom>
          <a:ln w="82550" cap="sq">
            <a:solidFill>
              <a:srgbClr val="EAEAEA"/>
            </a:solidFill>
            <a:miter lim="800000"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913773" y="4781081"/>
            <a:ext cx="3296410" cy="1010119"/>
          </a:xfrm>
          <a:prstGeom prst="rect">
            <a:avLst/>
          </a:prstGeom>
        </p:spPr>
        <p:txBody>
          <a:bodyPr/>
          <a:lstStyle/>
          <a:p>
            <a:pPr marL="0" indent="0" algn="ctr">
              <a:buClrTx/>
              <a:buSzTx/>
              <a:buFontTx/>
              <a:buNone/>
              <a:defRPr sz="1400"/>
            </a:pPr>
            <a:endParaRPr/>
          </a:p>
        </p:txBody>
      </p:sp>
      <p:sp>
        <p:nvSpPr>
          <p:cNvPr id="154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442759" y="4204820"/>
            <a:ext cx="3301828" cy="576263"/>
          </a:xfrm>
          <a:prstGeom prst="rect">
            <a:avLst/>
          </a:prstGeom>
        </p:spPr>
        <p:txBody>
          <a:bodyPr anchor="b"/>
          <a:lstStyle/>
          <a:p>
            <a:pPr marL="0" indent="0" algn="ctr">
              <a:lnSpc>
                <a:spcPct val="85000"/>
              </a:lnSpc>
              <a:buClrTx/>
              <a:buSzTx/>
              <a:buFontTx/>
              <a:buNone/>
              <a:defRPr sz="2200"/>
            </a:pPr>
            <a:endParaRPr/>
          </a:p>
        </p:txBody>
      </p:sp>
      <p:sp>
        <p:nvSpPr>
          <p:cNvPr id="15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441347" y="2367092"/>
            <a:ext cx="3303352" cy="1524001"/>
          </a:xfrm>
          <a:prstGeom prst="rect">
            <a:avLst/>
          </a:prstGeom>
          <a:ln w="82550" cap="sq">
            <a:solidFill>
              <a:srgbClr val="EAEAEA"/>
            </a:solidFill>
            <a:miter lim="800000"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6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4441347" y="4781079"/>
            <a:ext cx="3303352" cy="1010119"/>
          </a:xfrm>
          <a:prstGeom prst="rect">
            <a:avLst/>
          </a:prstGeom>
        </p:spPr>
        <p:txBody>
          <a:bodyPr/>
          <a:lstStyle/>
          <a:p>
            <a:pPr marL="0" indent="0" algn="ctr">
              <a:buClrTx/>
              <a:buSzTx/>
              <a:buFontTx/>
              <a:buNone/>
              <a:defRPr sz="1400"/>
            </a:pPr>
            <a:endParaRPr/>
          </a:p>
        </p:txBody>
      </p:sp>
      <p:sp>
        <p:nvSpPr>
          <p:cNvPr id="157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7973297" y="4204820"/>
            <a:ext cx="3300682" cy="576263"/>
          </a:xfrm>
          <a:prstGeom prst="rect">
            <a:avLst/>
          </a:prstGeom>
        </p:spPr>
        <p:txBody>
          <a:bodyPr anchor="b"/>
          <a:lstStyle/>
          <a:p>
            <a:pPr marL="0" indent="0" algn="ctr">
              <a:lnSpc>
                <a:spcPct val="85000"/>
              </a:lnSpc>
              <a:buClrTx/>
              <a:buSzTx/>
              <a:buFontTx/>
              <a:buNone/>
              <a:defRPr sz="2200"/>
            </a:pPr>
            <a:endParaRPr/>
          </a:p>
        </p:txBody>
      </p:sp>
      <p:sp>
        <p:nvSpPr>
          <p:cNvPr id="15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7973297" y="2367092"/>
            <a:ext cx="3304929" cy="1524001"/>
          </a:xfrm>
          <a:prstGeom prst="rect">
            <a:avLst/>
          </a:prstGeom>
          <a:ln w="82550" cap="sq">
            <a:solidFill>
              <a:srgbClr val="EAEAEA"/>
            </a:solidFill>
            <a:miter lim="800000"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9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7973173" y="4781077"/>
            <a:ext cx="3305053" cy="1010122"/>
          </a:xfrm>
          <a:prstGeom prst="rect">
            <a:avLst/>
          </a:prstGeom>
        </p:spPr>
        <p:txBody>
          <a:bodyPr/>
          <a:lstStyle/>
          <a:p>
            <a:pPr marL="0" indent="0" algn="ctr">
              <a:buClrTx/>
              <a:buSzTx/>
              <a:buFontTx/>
              <a:buNone/>
              <a:defRPr sz="1400"/>
            </a:pPr>
            <a:endParaRPr/>
          </a:p>
        </p:txBody>
      </p:sp>
      <p:sp>
        <p:nvSpPr>
          <p:cNvPr id="16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idx="1"/>
          </p:nvPr>
        </p:nvSpPr>
        <p:spPr>
          <a:xfrm>
            <a:off x="913775" y="2367092"/>
            <a:ext cx="10364452" cy="342410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itle Text"/>
          <p:cNvSpPr txBox="1">
            <a:spLocks noGrp="1"/>
          </p:cNvSpPr>
          <p:nvPr>
            <p:ph type="title"/>
          </p:nvPr>
        </p:nvSpPr>
        <p:spPr>
          <a:xfrm>
            <a:off x="8724900" y="609601"/>
            <a:ext cx="2553326" cy="5181599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Title Text</a:t>
            </a:r>
          </a:p>
        </p:txBody>
      </p:sp>
      <p:sp>
        <p:nvSpPr>
          <p:cNvPr id="177" name="Body Level One…"/>
          <p:cNvSpPr txBox="1">
            <a:spLocks noGrp="1"/>
          </p:cNvSpPr>
          <p:nvPr>
            <p:ph type="body" idx="1"/>
          </p:nvPr>
        </p:nvSpPr>
        <p:spPr>
          <a:xfrm>
            <a:off x="913775" y="609601"/>
            <a:ext cx="7658725" cy="5181599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idx="1"/>
          </p:nvPr>
        </p:nvSpPr>
        <p:spPr>
          <a:xfrm>
            <a:off x="913773" y="2367091"/>
            <a:ext cx="10363828" cy="342410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33939" y="5950267"/>
            <a:ext cx="244287" cy="2311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>
            <a:spLocks noGrp="1"/>
          </p:cNvSpPr>
          <p:nvPr>
            <p:ph type="title"/>
          </p:nvPr>
        </p:nvSpPr>
        <p:spPr>
          <a:xfrm>
            <a:off x="913773" y="828562"/>
            <a:ext cx="10351753" cy="2736820"/>
          </a:xfrm>
          <a:prstGeom prst="rect">
            <a:avLst/>
          </a:prstGeom>
        </p:spPr>
        <p:txBody>
          <a:bodyPr anchor="b"/>
          <a:lstStyle>
            <a:lvl1pPr>
              <a:defRPr sz="4000"/>
            </a:lvl1pPr>
          </a:lstStyle>
          <a:p>
            <a:r>
              <a:t>Title Text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13773" y="3657456"/>
            <a:ext cx="10351753" cy="1368184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>
                <a:solidFill>
                  <a:srgbClr val="808080"/>
                </a:solidFill>
              </a:defRPr>
            </a:lvl1pPr>
            <a:lvl2pPr marL="0" indent="457200" algn="ctr">
              <a:buClrTx/>
              <a:buSzTx/>
              <a:buFontTx/>
              <a:buNone/>
              <a:defRPr>
                <a:solidFill>
                  <a:srgbClr val="808080"/>
                </a:solidFill>
              </a:defRPr>
            </a:lvl2pPr>
            <a:lvl3pPr marL="0" indent="914400" algn="ctr">
              <a:buClrTx/>
              <a:buSzTx/>
              <a:buFontTx/>
              <a:buNone/>
              <a:defRPr>
                <a:solidFill>
                  <a:srgbClr val="808080"/>
                </a:solidFill>
              </a:defRPr>
            </a:lvl3pPr>
            <a:lvl4pPr marL="0" indent="1371600" algn="ctr">
              <a:buClrTx/>
              <a:buSzTx/>
              <a:buFontTx/>
              <a:buNone/>
              <a:defRPr>
                <a:solidFill>
                  <a:srgbClr val="808080"/>
                </a:solidFill>
              </a:defRPr>
            </a:lvl4pPr>
            <a:lvl5pPr marL="0" indent="1828800" algn="ctr">
              <a:buClrTx/>
              <a:buSzTx/>
              <a:buFontTx/>
              <a:buNone/>
              <a:defRPr>
                <a:solidFill>
                  <a:srgbClr val="80808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13773" y="2367091"/>
            <a:ext cx="5106027" cy="342410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46327" y="2371018"/>
            <a:ext cx="4873475" cy="679995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5000"/>
              </a:lnSpc>
              <a:buClrTx/>
              <a:buSzTx/>
              <a:buFontTx/>
              <a:buNone/>
              <a:defRPr sz="2600"/>
            </a:lvl1pPr>
            <a:lvl2pPr marL="0" indent="457200">
              <a:lnSpc>
                <a:spcPct val="85000"/>
              </a:lnSpc>
              <a:buClrTx/>
              <a:buSzTx/>
              <a:buFontTx/>
              <a:buNone/>
              <a:defRPr sz="2600"/>
            </a:lvl2pPr>
            <a:lvl3pPr marL="0" indent="914400">
              <a:lnSpc>
                <a:spcPct val="85000"/>
              </a:lnSpc>
              <a:buClrTx/>
              <a:buSzTx/>
              <a:buFontTx/>
              <a:buNone/>
              <a:defRPr sz="2600"/>
            </a:lvl3pPr>
            <a:lvl4pPr marL="0" indent="1371600">
              <a:lnSpc>
                <a:spcPct val="85000"/>
              </a:lnSpc>
              <a:buClrTx/>
              <a:buSzTx/>
              <a:buFontTx/>
              <a:buNone/>
              <a:defRPr sz="2600"/>
            </a:lvl4pPr>
            <a:lvl5pPr marL="0" indent="1828800">
              <a:lnSpc>
                <a:spcPct val="85000"/>
              </a:lnSpc>
              <a:buClrTx/>
              <a:buSzTx/>
              <a:buFont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96423" y="2371018"/>
            <a:ext cx="4881805" cy="679995"/>
          </a:xfrm>
          <a:prstGeom prst="rect">
            <a:avLst/>
          </a:prstGeom>
        </p:spPr>
        <p:txBody>
          <a:bodyPr anchor="b"/>
          <a:lstStyle/>
          <a:p>
            <a:pPr marL="0" indent="0">
              <a:lnSpc>
                <a:spcPct val="85000"/>
              </a:lnSpc>
              <a:buClrTx/>
              <a:buSzTx/>
              <a:buFontTx/>
              <a:buNone/>
              <a:defRPr sz="2600"/>
            </a:pPr>
            <a:endParaRPr/>
          </a:p>
        </p:txBody>
      </p:sp>
      <p:sp>
        <p:nvSpPr>
          <p:cNvPr id="5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Text"/>
          <p:cNvSpPr txBox="1">
            <a:spLocks noGrp="1"/>
          </p:cNvSpPr>
          <p:nvPr>
            <p:ph type="title"/>
          </p:nvPr>
        </p:nvSpPr>
        <p:spPr>
          <a:xfrm>
            <a:off x="913775" y="609600"/>
            <a:ext cx="3935689" cy="2023253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078062" y="609600"/>
            <a:ext cx="6200164" cy="5181599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13773" y="2632852"/>
            <a:ext cx="3935690" cy="3158349"/>
          </a:xfrm>
          <a:prstGeom prst="rect">
            <a:avLst/>
          </a:prstGeom>
        </p:spPr>
        <p:txBody>
          <a:bodyPr/>
          <a:lstStyle/>
          <a:p>
            <a:pPr marL="0" indent="0" algn="ctr">
              <a:buClrTx/>
              <a:buSzTx/>
              <a:buFontTx/>
              <a:buNone/>
              <a:defRPr sz="1600"/>
            </a:pPr>
            <a:endParaRPr/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Text"/>
          <p:cNvSpPr txBox="1">
            <a:spLocks noGrp="1"/>
          </p:cNvSpPr>
          <p:nvPr>
            <p:ph type="title"/>
          </p:nvPr>
        </p:nvSpPr>
        <p:spPr>
          <a:xfrm>
            <a:off x="913773" y="609600"/>
            <a:ext cx="5934971" cy="2023255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7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7424803" y="609601"/>
            <a:ext cx="3255359" cy="5181601"/>
          </a:xfrm>
          <a:prstGeom prst="rect">
            <a:avLst/>
          </a:prstGeom>
          <a:ln w="82550" cap="sq">
            <a:solidFill>
              <a:srgbClr val="EAEAEA"/>
            </a:solidFill>
            <a:miter lim="800000"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13794" y="2632852"/>
            <a:ext cx="5934950" cy="3158348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1600"/>
            </a:lvl1pPr>
            <a:lvl2pPr marL="0" indent="457200" algn="ctr">
              <a:buClrTx/>
              <a:buSzTx/>
              <a:buFontTx/>
              <a:buNone/>
              <a:defRPr sz="1600"/>
            </a:lvl2pPr>
            <a:lvl3pPr marL="0" indent="914400" algn="ctr">
              <a:buClrTx/>
              <a:buSzTx/>
              <a:buFontTx/>
              <a:buNone/>
              <a:defRPr sz="1600"/>
            </a:lvl3pPr>
            <a:lvl4pPr marL="0" indent="1371600" algn="ctr">
              <a:buClrTx/>
              <a:buSzTx/>
              <a:buFontTx/>
              <a:buNone/>
              <a:defRPr sz="1600"/>
            </a:lvl4pPr>
            <a:lvl5pPr marL="0" indent="1828800" algn="ctr">
              <a:buClrTx/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100000">
              <a:srgbClr val="B7B7B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Picture 2"/>
          <p:cNvPicPr>
            <a:picLocks noChangeAspect="1"/>
          </p:cNvPicPr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0" y="-2"/>
            <a:ext cx="12192004" cy="6858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7" descr="Picture 7"/>
          <p:cNvPicPr>
            <a:picLocks noChangeAspect="1"/>
          </p:cNvPicPr>
          <p:nvPr/>
        </p:nvPicPr>
        <p:blipFill>
          <a:blip r:embed="rId20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913775" y="618516"/>
            <a:ext cx="10364452" cy="1596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33939" y="5950267"/>
            <a:ext cx="244288" cy="2311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0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med"/>
  <p:txStyles>
    <p:titleStyle>
      <a:lvl1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all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Tw Cen MT"/>
        </a:defRPr>
      </a:lvl1pPr>
      <a:lvl2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all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Tw Cen MT"/>
        </a:defRPr>
      </a:lvl2pPr>
      <a:lvl3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all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Tw Cen MT"/>
        </a:defRPr>
      </a:lvl3pPr>
      <a:lvl4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all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Tw Cen MT"/>
        </a:defRPr>
      </a:lvl4pPr>
      <a:lvl5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all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Tw Cen MT"/>
        </a:defRPr>
      </a:lvl5pPr>
      <a:lvl6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all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Tw Cen MT"/>
        </a:defRPr>
      </a:lvl6pPr>
      <a:lvl7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all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Tw Cen MT"/>
        </a:defRPr>
      </a:lvl7pPr>
      <a:lvl8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all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Tw Cen MT"/>
        </a:defRPr>
      </a:lvl8pPr>
      <a:lvl9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all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Tw Cen MT"/>
        </a:defRPr>
      </a:lvl9pPr>
    </p:titleStyle>
    <p:bodyStyle>
      <a:lvl1pPr marL="228600" marR="0" indent="-2286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2000" b="0" i="0" u="none" strike="noStrike" cap="all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Tw Cen MT"/>
        </a:defRPr>
      </a:lvl1pPr>
      <a:lvl2pPr marL="711200" marR="0" indent="-2540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2000" b="0" i="0" u="none" strike="noStrike" cap="all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Tw Cen MT"/>
        </a:defRPr>
      </a:lvl2pPr>
      <a:lvl3pPr marL="1200150" marR="0" indent="-28575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2000" b="0" i="0" u="none" strike="noStrike" cap="all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Tw Cen MT"/>
        </a:defRPr>
      </a:lvl3pPr>
      <a:lvl4pPr marL="1698171" marR="0" indent="-326571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2000" b="0" i="0" u="none" strike="noStrike" cap="all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Tw Cen MT"/>
        </a:defRPr>
      </a:lvl4pPr>
      <a:lvl5pPr marL="2155371" marR="0" indent="-326571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2000" b="0" i="0" u="none" strike="noStrike" cap="all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Tw Cen MT"/>
        </a:defRPr>
      </a:lvl5pPr>
      <a:lvl6pPr marL="2612571" marR="0" indent="-326571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2000" b="0" i="0" u="none" strike="noStrike" cap="all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Tw Cen MT"/>
        </a:defRPr>
      </a:lvl6pPr>
      <a:lvl7pPr marL="3069771" marR="0" indent="-326571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2000" b="0" i="0" u="none" strike="noStrike" cap="all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Tw Cen MT"/>
        </a:defRPr>
      </a:lvl7pPr>
      <a:lvl8pPr marL="3526971" marR="0" indent="-326571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2000" b="0" i="0" u="none" strike="noStrike" cap="all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Tw Cen MT"/>
        </a:defRPr>
      </a:lvl8pPr>
      <a:lvl9pPr marL="3984171" marR="0" indent="-326571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2000" b="0" i="0" u="none" strike="noStrike" cap="all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Tw Cen MT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itle 1"/>
          <p:cNvSpPr txBox="1">
            <a:spLocks noGrp="1"/>
          </p:cNvSpPr>
          <p:nvPr>
            <p:ph type="ctrTitle"/>
          </p:nvPr>
        </p:nvSpPr>
        <p:spPr>
          <a:xfrm>
            <a:off x="1751012" y="1300784"/>
            <a:ext cx="8689976" cy="2509215"/>
          </a:xfrm>
          <a:prstGeom prst="rect">
            <a:avLst/>
          </a:prstGeom>
        </p:spPr>
        <p:txBody>
          <a:bodyPr/>
          <a:lstStyle/>
          <a:p>
            <a:r>
              <a:t>Computer Gaming Programmer</a:t>
            </a:r>
          </a:p>
        </p:txBody>
      </p:sp>
      <p:sp>
        <p:nvSpPr>
          <p:cNvPr id="188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1751012" y="3886200"/>
            <a:ext cx="8689976" cy="1371600"/>
          </a:xfrm>
          <a:prstGeom prst="rect">
            <a:avLst/>
          </a:prstGeom>
        </p:spPr>
        <p:txBody>
          <a:bodyPr/>
          <a:lstStyle/>
          <a:p>
            <a:r>
              <a:t>Birkaran Gill</a:t>
            </a:r>
          </a:p>
        </p:txBody>
      </p:sp>
      <p:pic>
        <p:nvPicPr>
          <p:cNvPr id="189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5124" y="2414964"/>
            <a:ext cx="2771776" cy="16478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353694" y="2410997"/>
            <a:ext cx="2482204" cy="16517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Picture 5" descr="Picture 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004080" y="4642115"/>
            <a:ext cx="4183839" cy="16478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Picture 6" descr="Picture 6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180796" y="314947"/>
            <a:ext cx="2409826" cy="18954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is my Career</a:t>
            </a:r>
            <a:br/>
            <a:endParaRPr/>
          </a:p>
        </p:txBody>
      </p:sp>
      <p:sp>
        <p:nvSpPr>
          <p:cNvPr id="19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913773" y="2367091"/>
            <a:ext cx="10363828" cy="3424108"/>
          </a:xfrm>
          <a:prstGeom prst="rect">
            <a:avLst/>
          </a:prstGeom>
        </p:spPr>
        <p:txBody>
          <a:bodyPr/>
          <a:lstStyle/>
          <a:p>
            <a:r>
              <a:t>Write codes that will eventually become a playable video game</a:t>
            </a:r>
          </a:p>
          <a:p>
            <a:r>
              <a:t>specialized, allowing them to focus skills and work with a collaborative development process</a:t>
            </a:r>
          </a:p>
          <a:p>
            <a:r>
              <a:t>countless hours, Collaborative skills, physical hazards</a:t>
            </a:r>
          </a:p>
          <a:p>
            <a:r>
              <a:t>result of eyestrain, visual problems, vulnerable to hand ailments - Carpal Tunnel syndrome</a:t>
            </a:r>
          </a:p>
          <a:p>
            <a:r>
              <a:t>everyday teens, youtubers, gaming clans </a:t>
            </a:r>
          </a:p>
        </p:txBody>
      </p:sp>
      <p:pic>
        <p:nvPicPr>
          <p:cNvPr id="19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135419" y="4623408"/>
            <a:ext cx="2357035" cy="22345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135419" y="174420"/>
            <a:ext cx="3810001" cy="2133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0936" y="225220"/>
            <a:ext cx="4000501" cy="2032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Career Opportunities </a:t>
            </a:r>
          </a:p>
        </p:txBody>
      </p:sp>
      <p:sp>
        <p:nvSpPr>
          <p:cNvPr id="20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913773" y="2367091"/>
            <a:ext cx="10363828" cy="3424108"/>
          </a:xfrm>
          <a:prstGeom prst="rect">
            <a:avLst/>
          </a:prstGeom>
        </p:spPr>
        <p:txBody>
          <a:bodyPr/>
          <a:lstStyle/>
          <a:p>
            <a:pPr marL="130342" indent="-130342" defTabSz="457200">
              <a:lnSpc>
                <a:spcPts val="4600"/>
              </a:lnSpc>
              <a:spcBef>
                <a:spcPts val="0"/>
              </a:spcBef>
              <a:buClrTx/>
              <a:buFontTx/>
              <a:defRPr cap="none"/>
            </a:pPr>
            <a:r>
              <a:t>Median Annual Salary (2014)               $83,410 yearly </a:t>
            </a:r>
          </a:p>
          <a:p>
            <a:pPr marL="130342" indent="-130342" defTabSz="457200">
              <a:lnSpc>
                <a:spcPts val="4600"/>
              </a:lnSpc>
              <a:spcBef>
                <a:spcPts val="0"/>
              </a:spcBef>
              <a:buClrTx/>
              <a:buFontTx/>
              <a:defRPr cap="none"/>
            </a:pPr>
            <a:endParaRPr/>
          </a:p>
          <a:p>
            <a:pPr marL="130342" indent="-130342" defTabSz="457200">
              <a:lnSpc>
                <a:spcPts val="4600"/>
              </a:lnSpc>
              <a:spcBef>
                <a:spcPts val="0"/>
              </a:spcBef>
              <a:buClrTx/>
              <a:buFontTx/>
              <a:defRPr cap="none"/>
            </a:pPr>
            <a:endParaRPr/>
          </a:p>
          <a:p>
            <a:pPr marL="130342" indent="-130342" defTabSz="457200">
              <a:lnSpc>
                <a:spcPts val="4600"/>
              </a:lnSpc>
              <a:spcBef>
                <a:spcPts val="0"/>
              </a:spcBef>
              <a:buClrTx/>
              <a:buFontTx/>
              <a:defRPr cap="none"/>
            </a:pPr>
            <a:r>
              <a:t>There are many opportunities to become a programmer</a:t>
            </a:r>
          </a:p>
          <a:p>
            <a:pPr marL="511342" lvl="1" indent="-130342" defTabSz="457200">
              <a:lnSpc>
                <a:spcPts val="4600"/>
              </a:lnSpc>
              <a:spcBef>
                <a:spcPts val="0"/>
              </a:spcBef>
              <a:buClrTx/>
              <a:buFontTx/>
              <a:defRPr cap="none"/>
            </a:pPr>
            <a:r>
              <a:t>Also depends on education</a:t>
            </a:r>
          </a:p>
        </p:txBody>
      </p:sp>
      <p:sp>
        <p:nvSpPr>
          <p:cNvPr id="202" name="Line"/>
          <p:cNvSpPr/>
          <p:nvPr/>
        </p:nvSpPr>
        <p:spPr>
          <a:xfrm>
            <a:off x="4185637" y="2565594"/>
            <a:ext cx="940269" cy="1"/>
          </a:xfrm>
          <a:prstGeom prst="line">
            <a:avLst/>
          </a:prstGeom>
          <a:ln w="15875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20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80820" y="1698238"/>
            <a:ext cx="3492501" cy="2324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5021" y="4693938"/>
            <a:ext cx="4038601" cy="2019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126837" y="4436885"/>
            <a:ext cx="3810001" cy="2133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Connections with Technology</a:t>
            </a:r>
          </a:p>
        </p:txBody>
      </p:sp>
      <p:sp>
        <p:nvSpPr>
          <p:cNvPr id="208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913773" y="2367091"/>
            <a:ext cx="10363828" cy="3424108"/>
          </a:xfrm>
          <a:prstGeom prst="rect">
            <a:avLst/>
          </a:prstGeom>
        </p:spPr>
        <p:txBody>
          <a:bodyPr/>
          <a:lstStyle/>
          <a:p>
            <a:r>
              <a:t>Depends on the profile of the programmer</a:t>
            </a:r>
          </a:p>
          <a:p>
            <a:r>
              <a:rPr b="1"/>
              <a:t>Programs Used: </a:t>
            </a:r>
            <a:r>
              <a:t>C++, Unity Editor, Unreal Engine 4, Game Maker</a:t>
            </a:r>
          </a:p>
          <a:p>
            <a:pPr>
              <a:defRPr b="1"/>
            </a:pPr>
            <a:r>
              <a:t>Computers used: </a:t>
            </a:r>
            <a:r>
              <a:rPr b="0"/>
              <a:t>ABS gaming, acer predator, alienware </a:t>
            </a:r>
          </a:p>
          <a:p>
            <a:pPr>
              <a:defRPr b="1"/>
            </a:pPr>
            <a:r>
              <a:t>Languages:</a:t>
            </a:r>
            <a:r>
              <a:rPr b="0"/>
              <a:t> </a:t>
            </a:r>
            <a:r>
              <a:rPr b="0">
                <a:latin typeface="+mn-lt"/>
                <a:ea typeface="+mn-ea"/>
                <a:cs typeface="+mn-cs"/>
                <a:sym typeface="Helvetica"/>
              </a:rPr>
              <a:t>HTML5</a:t>
            </a:r>
            <a:r>
              <a:rPr b="0"/>
              <a:t> and </a:t>
            </a:r>
            <a:r>
              <a:rPr b="0">
                <a:latin typeface="+mn-lt"/>
                <a:ea typeface="+mn-ea"/>
                <a:cs typeface="+mn-cs"/>
                <a:sym typeface="Helvetica"/>
              </a:rPr>
              <a:t>CSS3</a:t>
            </a:r>
            <a:r>
              <a:rPr b="0"/>
              <a:t> are the languages used in the web to give a page structure and visual display elements, respectively.</a:t>
            </a:r>
          </a:p>
        </p:txBody>
      </p:sp>
      <p:pic>
        <p:nvPicPr>
          <p:cNvPr id="20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49337" y="243214"/>
            <a:ext cx="2128016" cy="2346783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40239" y="4682679"/>
            <a:ext cx="2381197" cy="1783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1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389527" y="4776391"/>
            <a:ext cx="2850317" cy="1596178"/>
          </a:xfrm>
          <a:prstGeom prst="rect">
            <a:avLst/>
          </a:prstGeom>
          <a:ln w="12700">
            <a:miter lim="400000"/>
          </a:ln>
        </p:spPr>
      </p:pic>
      <p:pic>
        <p:nvPicPr>
          <p:cNvPr id="212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007935" y="4776391"/>
            <a:ext cx="3093214" cy="15961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Program Requirements </a:t>
            </a:r>
          </a:p>
        </p:txBody>
      </p:sp>
      <p:sp>
        <p:nvSpPr>
          <p:cNvPr id="21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913773" y="2367091"/>
            <a:ext cx="10363828" cy="3424108"/>
          </a:xfrm>
          <a:prstGeom prst="rect">
            <a:avLst/>
          </a:prstGeom>
        </p:spPr>
        <p:txBody>
          <a:bodyPr/>
          <a:lstStyle/>
          <a:p>
            <a:r>
              <a:rPr b="1" dirty="0"/>
              <a:t>Bachelors degree preferred:</a:t>
            </a:r>
            <a:r>
              <a:rPr dirty="0"/>
              <a:t> video game design or computer science</a:t>
            </a:r>
          </a:p>
          <a:p>
            <a:r>
              <a:rPr b="1" dirty="0"/>
              <a:t>experience: </a:t>
            </a:r>
            <a:r>
              <a:rPr dirty="0"/>
              <a:t>professional portfolio; internships or co-op </a:t>
            </a:r>
          </a:p>
          <a:p>
            <a:r>
              <a:rPr b="1" dirty="0"/>
              <a:t>minimum Requirement:</a:t>
            </a:r>
            <a:r>
              <a:rPr dirty="0"/>
              <a:t> high school </a:t>
            </a:r>
            <a:r>
              <a:rPr dirty="0" smtClean="0"/>
              <a:t>diploma</a:t>
            </a:r>
            <a:r>
              <a:rPr lang="en-CA" dirty="0" smtClean="0"/>
              <a:t>, University level</a:t>
            </a:r>
          </a:p>
          <a:p>
            <a:endParaRPr dirty="0"/>
          </a:p>
        </p:txBody>
      </p:sp>
      <p:pic>
        <p:nvPicPr>
          <p:cNvPr id="21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3773" y="3848487"/>
            <a:ext cx="2857501" cy="2857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8246" y="3006171"/>
            <a:ext cx="3235939" cy="215337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8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15874" y="4029242"/>
            <a:ext cx="3594101" cy="2260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College Programs</a:t>
            </a:r>
          </a:p>
        </p:txBody>
      </p:sp>
      <p:sp>
        <p:nvSpPr>
          <p:cNvPr id="22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913773" y="2367091"/>
            <a:ext cx="10363828" cy="3424108"/>
          </a:xfrm>
          <a:prstGeom prst="rect">
            <a:avLst/>
          </a:prstGeom>
        </p:spPr>
        <p:txBody>
          <a:bodyPr/>
          <a:lstStyle/>
          <a:p>
            <a:r>
              <a:rPr b="1"/>
              <a:t>Algonquin college:</a:t>
            </a:r>
            <a:r>
              <a:t> game development</a:t>
            </a:r>
          </a:p>
          <a:p>
            <a:endParaRPr/>
          </a:p>
          <a:p>
            <a:endParaRPr/>
          </a:p>
          <a:p>
            <a:endParaRPr/>
          </a:p>
          <a:p>
            <a:r>
              <a:rPr b="1"/>
              <a:t>sheridan college:</a:t>
            </a:r>
            <a:r>
              <a:t> bachelor (honours) of game design, game development advanced programming</a:t>
            </a:r>
          </a:p>
        </p:txBody>
      </p:sp>
      <p:pic>
        <p:nvPicPr>
          <p:cNvPr id="22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3773" y="5234344"/>
            <a:ext cx="5265784" cy="1113709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54821" y="4845047"/>
            <a:ext cx="4279901" cy="1892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58091" y="2872146"/>
            <a:ext cx="5298222" cy="1113708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180975" y="1929102"/>
            <a:ext cx="3627594" cy="20126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ita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Citations</a:t>
            </a:r>
          </a:p>
        </p:txBody>
      </p:sp>
      <p:sp>
        <p:nvSpPr>
          <p:cNvPr id="228" name="“What Does a Video Game Programmer Do?” Learn.org -, learn.org/articlesWhat_Does_a_Video_Game_Programmer_Do.html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157212" indent="-157212" defTabSz="896111">
              <a:spcBef>
                <a:spcPts val="900"/>
              </a:spcBef>
              <a:buClrTx/>
              <a:buFontTx/>
              <a:defRPr sz="1568"/>
            </a:pPr>
            <a:r>
              <a:t>“What Does a Video Game Programmer Do?” </a:t>
            </a:r>
            <a:r>
              <a:rPr i="1"/>
              <a:t>Learn.org -</a:t>
            </a:r>
            <a:r>
              <a:t>, learn.org/articlesWhat_Does_a_Video_Game_Programmer_Do.html.</a:t>
            </a:r>
          </a:p>
          <a:p>
            <a:pPr marL="157212" indent="-157212" defTabSz="896111">
              <a:spcBef>
                <a:spcPts val="900"/>
              </a:spcBef>
              <a:buClrTx/>
              <a:buFontTx/>
              <a:defRPr sz="1568"/>
            </a:pPr>
            <a:r>
              <a:t>Greene, Felicia. “What Are the Working Conditions of a Game Designer?” </a:t>
            </a:r>
            <a:r>
              <a:rPr i="1"/>
              <a:t>Woman</a:t>
            </a:r>
            <a:r>
              <a:t>, woman.thenest.com/working-conditions-game-designer-11137.html.</a:t>
            </a:r>
          </a:p>
          <a:p>
            <a:pPr marL="157212" indent="-157212" defTabSz="896111">
              <a:spcBef>
                <a:spcPts val="900"/>
              </a:spcBef>
              <a:buClrTx/>
              <a:buFontTx/>
              <a:defRPr sz="1568"/>
            </a:pPr>
            <a:r>
              <a:t>“The 6 Best Programming Languages for Game Design.” </a:t>
            </a:r>
            <a:r>
              <a:rPr i="1"/>
              <a:t>Become a Video Game Designer</a:t>
            </a:r>
            <a:r>
              <a:t>, 3 Oct. 2017, www.gamedesigning.org/career/programming-languages/.</a:t>
            </a:r>
          </a:p>
          <a:p>
            <a:pPr marL="157212" indent="-157212" defTabSz="896111">
              <a:spcBef>
                <a:spcPts val="900"/>
              </a:spcBef>
              <a:buClrTx/>
              <a:buFontTx/>
              <a:defRPr sz="1568"/>
            </a:pPr>
            <a:r>
              <a:rPr i="1"/>
              <a:t>Study.com</a:t>
            </a:r>
            <a:r>
              <a:t>, Study.com, study.com/articles/How_to_Become_a_Video_Game_Designer_Education_and_Career_Roadmap.html.</a:t>
            </a:r>
          </a:p>
          <a:p>
            <a:pPr marL="157212" indent="-157212" defTabSz="896111">
              <a:spcBef>
                <a:spcPts val="900"/>
              </a:spcBef>
              <a:buClrTx/>
              <a:buFontTx/>
              <a:defRPr sz="1568"/>
            </a:pPr>
            <a:r>
              <a:t>“What to expect from a career as a Computer or Video Game Designer.” </a:t>
            </a:r>
            <a:r>
              <a:rPr i="1"/>
              <a:t>Computer - Gaming</a:t>
            </a:r>
            <a:r>
              <a:t>, www.ontariocolleges.ca/en/programs/computers-and-telecommunications/computer-gaming?q=&amp;page=1.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0000FF"/>
      </a:hlink>
      <a:folHlink>
        <a:srgbClr val="FF00FF"/>
      </a:folHlink>
    </a:clrScheme>
    <a:fontScheme name="Droplet">
      <a:majorFont>
        <a:latin typeface="Tw Cen MT"/>
        <a:ea typeface="Tw Cen MT"/>
        <a:cs typeface="Tw Cen MT"/>
      </a:majorFont>
      <a:minorFont>
        <a:latin typeface="Helvetica"/>
        <a:ea typeface="Helvetica"/>
        <a:cs typeface="Helvetica"/>
      </a:minorFont>
    </a:fontScheme>
    <a:fmtScheme name="Drople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chemeClr val="accent1"/>
          </a:solidFill>
          <a:prstDash val="solid"/>
          <a:round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roplet">
  <a:themeElements>
    <a:clrScheme name="Drople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0000FF"/>
      </a:hlink>
      <a:folHlink>
        <a:srgbClr val="FF00FF"/>
      </a:folHlink>
    </a:clrScheme>
    <a:fontScheme name="Droplet">
      <a:majorFont>
        <a:latin typeface="Tw Cen MT"/>
        <a:ea typeface="Tw Cen MT"/>
        <a:cs typeface="Tw Cen MT"/>
      </a:majorFont>
      <a:minorFont>
        <a:latin typeface="Helvetica"/>
        <a:ea typeface="Helvetica"/>
        <a:cs typeface="Helvetica"/>
      </a:minorFont>
    </a:fontScheme>
    <a:fmtScheme name="Drople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chemeClr val="accent1"/>
          </a:solidFill>
          <a:prstDash val="solid"/>
          <a:round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</Words>
  <Application>Microsoft Office PowerPoint</Application>
  <PresentationFormat>Widescreen</PresentationFormat>
  <Paragraphs>35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Helvetica</vt:lpstr>
      <vt:lpstr>Tw Cen MT</vt:lpstr>
      <vt:lpstr>Droplet</vt:lpstr>
      <vt:lpstr>Computer Gaming Programmer</vt:lpstr>
      <vt:lpstr>What is my Career </vt:lpstr>
      <vt:lpstr>Career Opportunities </vt:lpstr>
      <vt:lpstr>Connections with Technology</vt:lpstr>
      <vt:lpstr>Program Requirements </vt:lpstr>
      <vt:lpstr>College Programs</vt:lpstr>
      <vt:lpstr>Citations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Gaming Programmer</dc:title>
  <dc:creator>Gill, Birkaran</dc:creator>
  <cp:lastModifiedBy>Gill, Birkaran</cp:lastModifiedBy>
  <cp:revision>2</cp:revision>
  <dcterms:modified xsi:type="dcterms:W3CDTF">2017-12-11T19:05:06Z</dcterms:modified>
</cp:coreProperties>
</file>