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6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3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2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1B3C-26F4-45BD-A83A-FFB8D16BCD56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376" y="6705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Administrative Area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31008" y="14928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Country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9248" y="152401"/>
            <a:ext cx="223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Conceptual Model for Administrative Area, showing the Classes and the “contains” relationship (-&gt;)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8048" y="152400"/>
            <a:ext cx="55961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Notes: </a:t>
            </a:r>
          </a:p>
          <a:p>
            <a:endParaRPr lang="en-GB" b="1" dirty="0"/>
          </a:p>
          <a:p>
            <a:r>
              <a:rPr lang="en-GB" dirty="0" smtClean="0"/>
              <a:t>There is one instance of the class Administrative Area. This instance has name “United Kingdom”</a:t>
            </a:r>
          </a:p>
          <a:p>
            <a:endParaRPr lang="en-GB" dirty="0"/>
          </a:p>
          <a:p>
            <a:r>
              <a:rPr lang="en-GB" dirty="0" smtClean="0"/>
              <a:t>There are four instances of  the class Country, with names “England”, “Scotland”, “Northern Island”, “Wales”</a:t>
            </a:r>
          </a:p>
          <a:p>
            <a:endParaRPr lang="en-GB" dirty="0"/>
          </a:p>
          <a:p>
            <a:r>
              <a:rPr lang="en-GB" dirty="0" smtClean="0"/>
              <a:t>Only England contains instances of Region </a:t>
            </a:r>
          </a:p>
          <a:p>
            <a:endParaRPr lang="en-GB" dirty="0"/>
          </a:p>
          <a:p>
            <a:r>
              <a:rPr lang="en-GB" dirty="0" smtClean="0"/>
              <a:t>Only Northern Island contains instances of NI </a:t>
            </a:r>
            <a:r>
              <a:rPr lang="en-GB" dirty="0" err="1" smtClean="0"/>
              <a:t>Loc</a:t>
            </a:r>
            <a:r>
              <a:rPr lang="en-GB" dirty="0" smtClean="0"/>
              <a:t> </a:t>
            </a:r>
            <a:r>
              <a:rPr lang="en-GB" dirty="0" err="1" smtClean="0"/>
              <a:t>Gov</a:t>
            </a:r>
            <a:r>
              <a:rPr lang="en-GB" dirty="0" smtClean="0"/>
              <a:t> District [11 such instances]</a:t>
            </a:r>
          </a:p>
          <a:p>
            <a:endParaRPr lang="en-GB" dirty="0"/>
          </a:p>
          <a:p>
            <a:r>
              <a:rPr lang="en-GB" dirty="0" smtClean="0"/>
              <a:t>Only Scotland contains instances of Scot Council Area [32 such instances] </a:t>
            </a:r>
          </a:p>
          <a:p>
            <a:endParaRPr lang="en-GB" dirty="0"/>
          </a:p>
          <a:p>
            <a:r>
              <a:rPr lang="en-GB" dirty="0" smtClean="0"/>
              <a:t>Only Wales contains instances of Wales County/UA [22 such instances] </a:t>
            </a:r>
          </a:p>
          <a:p>
            <a:endParaRPr lang="en-GB" dirty="0"/>
          </a:p>
          <a:p>
            <a:r>
              <a:rPr lang="en-GB" dirty="0" smtClean="0"/>
              <a:t>There is only one instance of Greater London, named “Greater </a:t>
            </a:r>
            <a:r>
              <a:rPr lang="en-GB" smtClean="0"/>
              <a:t>London”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3840" y="3014722"/>
            <a:ext cx="11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44752" y="3014722"/>
            <a:ext cx="118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 </a:t>
            </a:r>
            <a:r>
              <a:rPr lang="en-GB" dirty="0" err="1" smtClean="0"/>
              <a:t>Loc</a:t>
            </a:r>
            <a:r>
              <a:rPr lang="en-GB" dirty="0"/>
              <a:t> </a:t>
            </a:r>
            <a:r>
              <a:rPr lang="en-GB" dirty="0" err="1" smtClean="0"/>
              <a:t>Gov</a:t>
            </a:r>
            <a:r>
              <a:rPr lang="en-GB" dirty="0" smtClean="0"/>
              <a:t> District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3014722"/>
            <a:ext cx="118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Scot Council Area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14528" y="4865304"/>
            <a:ext cx="11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County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386841" y="4866000"/>
            <a:ext cx="702563" cy="36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UA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880" y="1039892"/>
            <a:ext cx="0" cy="52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 flipH="1">
            <a:off x="835152" y="1936004"/>
            <a:ext cx="1990344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57984" y="1936004"/>
            <a:ext cx="859536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0880" y="1936004"/>
            <a:ext cx="0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6471" y="3044190"/>
            <a:ext cx="13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Wales County/UA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462528" y="1936004"/>
            <a:ext cx="707136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>
            <a:off x="835152" y="3384054"/>
            <a:ext cx="0" cy="1494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3" idx="0"/>
          </p:cNvCxnSpPr>
          <p:nvPr/>
        </p:nvCxnSpPr>
        <p:spPr>
          <a:xfrm>
            <a:off x="1027177" y="3384054"/>
            <a:ext cx="710946" cy="148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61288" y="3362761"/>
            <a:ext cx="1155192" cy="1515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6837" y="4906306"/>
            <a:ext cx="702563" cy="36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62357" y="5775446"/>
            <a:ext cx="95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District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549146" y="5782701"/>
            <a:ext cx="109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Borough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2836164" y="4906306"/>
            <a:ext cx="116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Greater London</a:t>
            </a:r>
            <a:endParaRPr lang="en-GB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381888" y="3362761"/>
            <a:ext cx="1512188" cy="1577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60347" y="5875631"/>
            <a:ext cx="10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London District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3955925" y="5875632"/>
            <a:ext cx="115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London</a:t>
            </a:r>
          </a:p>
          <a:p>
            <a:r>
              <a:rPr lang="en-GB" dirty="0" smtClean="0"/>
              <a:t>Borough</a:t>
            </a:r>
            <a:endParaRPr lang="en-GB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41248" y="5234636"/>
            <a:ext cx="320040" cy="64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</p:cNvCxnSpPr>
          <p:nvPr/>
        </p:nvCxnSpPr>
        <p:spPr>
          <a:xfrm>
            <a:off x="1005840" y="5234636"/>
            <a:ext cx="920496" cy="64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208533" y="5195772"/>
            <a:ext cx="443865" cy="679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312736" y="5247524"/>
            <a:ext cx="887922" cy="628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69162" y="5185189"/>
            <a:ext cx="456818" cy="723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272668" y="5247524"/>
            <a:ext cx="26097" cy="661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9163" y="5546985"/>
            <a:ext cx="24770" cy="420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29589" y="5555133"/>
            <a:ext cx="536250" cy="320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4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Image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Poulovassilis</dc:creator>
  <cp:lastModifiedBy>Alex Poulovassilis</cp:lastModifiedBy>
  <cp:revision>17</cp:revision>
  <dcterms:created xsi:type="dcterms:W3CDTF">2018-01-17T13:24:50Z</dcterms:created>
  <dcterms:modified xsi:type="dcterms:W3CDTF">2018-01-17T14:09:55Z</dcterms:modified>
</cp:coreProperties>
</file>