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16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08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42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22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6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4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6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78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43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82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33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81B3C-26F4-45BD-A83A-FFB8D16BCD56}" type="datetimeFigureOut">
              <a:rPr lang="en-GB" smtClean="0"/>
              <a:t>02/02/2018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34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376" y="67056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Administrative Area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731008" y="149281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Country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9248" y="152401"/>
            <a:ext cx="2237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Conceptual Model for Administrative Area, showing the Classes and the “contains” relationship (-&gt;)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75504" y="152400"/>
            <a:ext cx="613867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Notes: </a:t>
            </a:r>
          </a:p>
          <a:p>
            <a:endParaRPr lang="en-GB" b="1" dirty="0" smtClean="0"/>
          </a:p>
          <a:p>
            <a:r>
              <a:rPr lang="en-GB" b="1" dirty="0" smtClean="0"/>
              <a:t>The names of all administrative areas should have their class name appended to them, within round brackets, when appearing in the text auto-completion list within the Search Facility.  APART FROM the exceptions identified below. </a:t>
            </a:r>
          </a:p>
          <a:p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There is one instance of the class Administrative Area. This instance has name “United Kingdom”.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There are four instances of  the class Country, with names “England”, “Scotland”, “Northern Island”, “Wales”. These four </a:t>
            </a:r>
            <a:r>
              <a:rPr lang="en-GB" dirty="0"/>
              <a:t>names </a:t>
            </a:r>
            <a:r>
              <a:rPr lang="en-GB" dirty="0" smtClean="0"/>
              <a:t>don’t </a:t>
            </a:r>
            <a:r>
              <a:rPr lang="en-GB" dirty="0"/>
              <a:t>need “(Country)” appended to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Only England contains instances of English Region.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Only Northern Island contains instances of NI </a:t>
            </a:r>
            <a:r>
              <a:rPr lang="en-GB" dirty="0" err="1" smtClean="0"/>
              <a:t>Loc</a:t>
            </a:r>
            <a:r>
              <a:rPr lang="en-GB" dirty="0" smtClean="0"/>
              <a:t> </a:t>
            </a:r>
            <a:r>
              <a:rPr lang="en-GB" dirty="0" err="1" smtClean="0"/>
              <a:t>Gov</a:t>
            </a:r>
            <a:r>
              <a:rPr lang="en-GB" dirty="0" smtClean="0"/>
              <a:t> District [11 such instances]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Only Scotland contains instances of Scottish Council Area [32 such instances]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Only Wales contains instances of Welsh UA [22 such instances]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There is only one instance of Greater London, named “Greater London” (not “Greater London (Greater London</a:t>
            </a:r>
            <a:r>
              <a:rPr lang="en-GB" dirty="0" smtClean="0"/>
              <a:t>)”)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There is only one instance of City </a:t>
            </a:r>
            <a:r>
              <a:rPr lang="en-GB" dirty="0" smtClean="0"/>
              <a:t>of London contained </a:t>
            </a:r>
            <a:r>
              <a:rPr lang="en-GB" dirty="0" smtClean="0"/>
              <a:t>in Greater London, named “City of London (City)”.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3122" y="2757603"/>
            <a:ext cx="118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English Region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549909" y="2977260"/>
            <a:ext cx="1449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NI Loc. Gov. District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842261" y="3005026"/>
            <a:ext cx="1182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Scottish Council Area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06263" y="4648200"/>
            <a:ext cx="135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English County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114848" y="4651746"/>
            <a:ext cx="98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English </a:t>
            </a:r>
            <a:r>
              <a:rPr lang="en-GB" dirty="0" smtClean="0"/>
              <a:t>CA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30880" y="1039892"/>
            <a:ext cx="0" cy="526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27101" y="1936004"/>
            <a:ext cx="1898395" cy="905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157984" y="1936004"/>
            <a:ext cx="859536" cy="1078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0880" y="1936004"/>
            <a:ext cx="0" cy="1078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76471" y="3044190"/>
            <a:ext cx="143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Welsh UA</a:t>
            </a:r>
            <a:endParaRPr lang="en-GB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462528" y="1936004"/>
            <a:ext cx="707136" cy="1078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</p:cNvCxnSpPr>
          <p:nvPr/>
        </p:nvCxnSpPr>
        <p:spPr>
          <a:xfrm>
            <a:off x="694434" y="3403934"/>
            <a:ext cx="0" cy="12171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99591" y="3315687"/>
            <a:ext cx="659984" cy="1332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086614" y="3362761"/>
            <a:ext cx="1229866" cy="1515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51193" y="4909360"/>
            <a:ext cx="123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English </a:t>
            </a:r>
            <a:r>
              <a:rPr lang="en-GB" dirty="0" smtClean="0"/>
              <a:t>UA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243840" y="5862743"/>
            <a:ext cx="1748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English District/Borough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2836164" y="4906306"/>
            <a:ext cx="1165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Greater London</a:t>
            </a:r>
            <a:endParaRPr lang="en-GB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61288" y="3331922"/>
            <a:ext cx="1732788" cy="1608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782835" y="5961715"/>
            <a:ext cx="103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London </a:t>
            </a:r>
            <a:endParaRPr lang="en-GB" dirty="0"/>
          </a:p>
          <a:p>
            <a:r>
              <a:rPr lang="en-GB" dirty="0" smtClean="0"/>
              <a:t>Borough</a:t>
            </a:r>
            <a:endParaRPr lang="en-GB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841248" y="5234636"/>
            <a:ext cx="320040" cy="64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1312736" y="5294531"/>
            <a:ext cx="158623" cy="581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209163" y="5546985"/>
            <a:ext cx="24770" cy="420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09022" y="5541902"/>
            <a:ext cx="660642" cy="373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45433" y="5961715"/>
            <a:ext cx="987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City of London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54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Image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Poulovassilis</dc:creator>
  <cp:lastModifiedBy>Poulovassilis</cp:lastModifiedBy>
  <cp:revision>33</cp:revision>
  <dcterms:created xsi:type="dcterms:W3CDTF">2018-01-17T13:24:50Z</dcterms:created>
  <dcterms:modified xsi:type="dcterms:W3CDTF">2018-02-02T09:53:40Z</dcterms:modified>
</cp:coreProperties>
</file>