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88918"/>
  </p:normalViewPr>
  <p:slideViewPr>
    <p:cSldViewPr snapToGrid="0" snapToObjects="1">
      <p:cViewPr>
        <p:scale>
          <a:sx n="100" d="100"/>
          <a:sy n="100" d="100"/>
        </p:scale>
        <p:origin x="792" y="440"/>
      </p:cViewPr>
      <p:guideLst/>
    </p:cSldViewPr>
  </p:slideViewPr>
  <p:notesTextViewPr>
    <p:cViewPr>
      <p:scale>
        <a:sx n="1" d="1"/>
        <a:sy n="1" d="1"/>
      </p:scale>
      <p:origin x="0" y="-3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E35D2-66A2-A348-A597-6A253FDE8EA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D4524-5728-7A47-8604-84DE652EE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 East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 West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Yorkshire and H.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 Midlands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West Midlands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 of England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London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South East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South West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4524-5728-7A47-8604-84DE652EE1A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99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A38C-F760-254B-BD26-729AB178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7FFC0-A14A-EA4D-8F8A-1919B5036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14ED-58A4-C244-BE9E-C853BBB8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A8BE-D32C-824A-89B7-5CF80324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84D2-B532-C042-81E3-52B3CC13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1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C929-2140-A445-93FE-9A718257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640D-C656-034B-A026-D38A89A1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4798-9ADC-1C4F-BAAC-161BBE64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C448-77D4-1F4C-A1A5-1ACBE872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479B-BA6E-5546-AAEA-3868B6BA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E2AE6-B3C6-9A45-8D91-CD278DDC7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2978E-6789-3B41-A249-ECAB8B8D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53E4-0667-564A-B3A9-9310555F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8B11-A416-FE4B-93C2-A127F9C6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BFD5-3C97-6441-B427-21733FAE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9FD2-A7BA-854C-8372-C2268836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1D28-913C-9848-9EB7-4B4A7A79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AFAE-8643-B748-8C2A-19276F77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A9F57-F7DD-F14E-A6CA-4A374140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22C2-2B8F-AC42-9B27-CA17A610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8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AEAD-354A-274C-868F-5A337FF2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035F5-3CE6-A74C-9CB2-EAE14DC3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6AB6-3168-784E-A74D-ABDD3861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DAB0-3908-9349-9A19-83002297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181F-0BC4-CB4D-BAD1-F54CD6C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E40D-390B-EC48-9E74-D5499165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3089-F384-954F-B118-D0A40951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22BD4-0DB5-4C42-846F-A1EA5B705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25FA-3961-C049-98E0-530C06F6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7205-BD6F-F641-BE10-2BF5979A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5E78-7514-9349-A5AC-E184F0F6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5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78E9-003B-1646-91FE-B1264906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DBAE-003C-6241-BE77-FADB1D84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2FE93-6FB9-AC49-B6A1-BA7BD1A5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45328-ED5F-ED40-9705-58805EC75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D4E40-3466-1845-908B-9E0F048C1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BB4D1-B925-C348-BF8D-60322725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0BE1D-E5D0-BF4B-B50F-03CB7A72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16999-C745-9647-B974-96926ED4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3769-B125-0B4A-8580-03217556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16279-4565-E141-96CD-1E2C18B8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F9DFB-B656-BA44-8CBE-8B43626B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E2D85-DA99-AA44-9FD1-1E421EA0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9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0F3BB-9087-DB44-9DFA-C0D3220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CAE0E-775A-4940-8652-195F29B1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9499-2920-B947-B005-A7DC0746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3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C399-F709-8B4E-935B-1ABA5D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EEE9-45AF-5841-80F6-C14357F6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88C31-070F-D440-AEFE-9E0E570C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693F9-B980-C946-B227-530D2004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30F2F-65CF-3D47-B159-E59B19C7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7DF3-5CEA-6040-9ADA-9BA984F0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7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C63D-A712-2F42-9FE5-107043DC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0D266-D045-EF41-A91D-7A8FDF962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D720-CAC7-0A4F-995A-5DFDE1546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190CD-256F-974F-B9B6-06CFB14E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499BB-455A-5F48-9558-AE051416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A7FDF-7CD2-9940-BF0C-BAB22AC9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3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855A2-DFB9-574D-B2C0-7E9CAACD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9ED9E-B2E5-A041-89BA-13818C67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1FC4-428F-9942-AB94-14D505BA9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0BB4-ED42-CC4B-A836-CE215F8F9F6D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883C-B644-AF42-B385-AACE62096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A1A9-60C1-2446-8D2E-23C69443F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FB3F-1DEA-6C4B-8896-0E38581A3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E8C97-14C7-784C-AFB9-82EA26E21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0008" y="0"/>
            <a:ext cx="561198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4621BA-A595-2F49-92B4-91C1145230B7}"/>
              </a:ext>
            </a:extLst>
          </p:cNvPr>
          <p:cNvSpPr/>
          <p:nvPr/>
        </p:nvSpPr>
        <p:spPr>
          <a:xfrm>
            <a:off x="5925788" y="653215"/>
            <a:ext cx="848758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North </a:t>
            </a:r>
          </a:p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East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6D369-A54D-FF45-938E-D2A3D63C4EE6}"/>
              </a:ext>
            </a:extLst>
          </p:cNvPr>
          <p:cNvSpPr/>
          <p:nvPr/>
        </p:nvSpPr>
        <p:spPr>
          <a:xfrm>
            <a:off x="5214912" y="2311712"/>
            <a:ext cx="848758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North </a:t>
            </a:r>
          </a:p>
          <a:p>
            <a:pPr algn="r"/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West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1F09E-7D29-0B47-9932-BCE35359B795}"/>
              </a:ext>
            </a:extLst>
          </p:cNvPr>
          <p:cNvSpPr/>
          <p:nvPr/>
        </p:nvSpPr>
        <p:spPr>
          <a:xfrm>
            <a:off x="6166718" y="1765546"/>
            <a:ext cx="1208088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Yorkshire </a:t>
            </a:r>
          </a:p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and H.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E1E30-6735-3142-BCE5-A5DFB7699759}"/>
              </a:ext>
            </a:extLst>
          </p:cNvPr>
          <p:cNvSpPr/>
          <p:nvPr/>
        </p:nvSpPr>
        <p:spPr>
          <a:xfrm>
            <a:off x="6507256" y="2922701"/>
            <a:ext cx="116089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East </a:t>
            </a:r>
          </a:p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Midlands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FBCFA-CDAB-6F43-B9FD-D4FF2FEFA229}"/>
              </a:ext>
            </a:extLst>
          </p:cNvPr>
          <p:cNvSpPr/>
          <p:nvPr/>
        </p:nvSpPr>
        <p:spPr>
          <a:xfrm>
            <a:off x="5273416" y="3509796"/>
            <a:ext cx="116089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West </a:t>
            </a:r>
          </a:p>
          <a:p>
            <a:pPr algn="r"/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Midlands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38C59-C77D-7F43-AD4B-F41317108F4A}"/>
              </a:ext>
            </a:extLst>
          </p:cNvPr>
          <p:cNvSpPr/>
          <p:nvPr/>
        </p:nvSpPr>
        <p:spPr>
          <a:xfrm>
            <a:off x="7513150" y="3592774"/>
            <a:ext cx="1064715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East of </a:t>
            </a:r>
          </a:p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England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0DB5A4-FBB1-204B-AC9B-EC346CAD1CCF}"/>
              </a:ext>
            </a:extLst>
          </p:cNvPr>
          <p:cNvSpPr/>
          <p:nvPr/>
        </p:nvSpPr>
        <p:spPr>
          <a:xfrm>
            <a:off x="6981079" y="4638300"/>
            <a:ext cx="103169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London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13BF3-BA94-0348-B58A-490309753430}"/>
              </a:ext>
            </a:extLst>
          </p:cNvPr>
          <p:cNvSpPr/>
          <p:nvPr/>
        </p:nvSpPr>
        <p:spPr>
          <a:xfrm>
            <a:off x="6753166" y="5179220"/>
            <a:ext cx="129234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South East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EA3A2-1B8A-8845-AB11-DA3920DD6DA3}"/>
              </a:ext>
            </a:extLst>
          </p:cNvPr>
          <p:cNvSpPr/>
          <p:nvPr/>
        </p:nvSpPr>
        <p:spPr>
          <a:xfrm>
            <a:off x="4710214" y="5297436"/>
            <a:ext cx="137742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GB" dirty="0">
                <a:ln w="0">
                  <a:noFill/>
                </a:ln>
                <a:latin typeface="Avenir Next" panose="020B0503020202020204" pitchFamily="34" charset="0"/>
              </a:rPr>
              <a:t>South West</a:t>
            </a:r>
          </a:p>
        </p:txBody>
      </p:sp>
    </p:spTree>
    <p:extLst>
      <p:ext uri="{BB962C8B-B14F-4D97-AF65-F5344CB8AC3E}">
        <p14:creationId xmlns:p14="http://schemas.microsoft.com/office/powerpoint/2010/main" val="37200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B</dc:creator>
  <cp:lastModifiedBy>Andrea B</cp:lastModifiedBy>
  <cp:revision>6</cp:revision>
  <cp:lastPrinted>2018-09-14T15:20:49Z</cp:lastPrinted>
  <dcterms:created xsi:type="dcterms:W3CDTF">2018-09-14T15:12:16Z</dcterms:created>
  <dcterms:modified xsi:type="dcterms:W3CDTF">2018-09-14T15:23:15Z</dcterms:modified>
</cp:coreProperties>
</file>