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0" r:id="rId4"/>
    <p:sldId id="258"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2" d="100"/>
          <a:sy n="102" d="100"/>
        </p:scale>
        <p:origin x="120"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4F5991-A42F-4B59-9A1F-34F6AE3A3975}"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F946B6-75BE-49B6-A863-97A0F83D5CCD}"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64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F5991-A42F-4B59-9A1F-34F6AE3A3975}"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F946B6-75BE-49B6-A863-97A0F83D5CCD}" type="slidenum">
              <a:rPr lang="en-GB" smtClean="0"/>
              <a:t>‹#›</a:t>
            </a:fld>
            <a:endParaRPr lang="en-GB"/>
          </a:p>
        </p:txBody>
      </p:sp>
    </p:spTree>
    <p:extLst>
      <p:ext uri="{BB962C8B-B14F-4D97-AF65-F5344CB8AC3E}">
        <p14:creationId xmlns:p14="http://schemas.microsoft.com/office/powerpoint/2010/main" val="357717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F5991-A42F-4B59-9A1F-34F6AE3A3975}"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F946B6-75BE-49B6-A863-97A0F83D5CCD}" type="slidenum">
              <a:rPr lang="en-GB" smtClean="0"/>
              <a:t>‹#›</a:t>
            </a:fld>
            <a:endParaRPr lang="en-GB"/>
          </a:p>
        </p:txBody>
      </p:sp>
    </p:spTree>
    <p:extLst>
      <p:ext uri="{BB962C8B-B14F-4D97-AF65-F5344CB8AC3E}">
        <p14:creationId xmlns:p14="http://schemas.microsoft.com/office/powerpoint/2010/main" val="1567491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F5991-A42F-4B59-9A1F-34F6AE3A3975}"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F946B6-75BE-49B6-A863-97A0F83D5CCD}" type="slidenum">
              <a:rPr lang="en-GB" smtClean="0"/>
              <a:t>‹#›</a:t>
            </a:fld>
            <a:endParaRPr lang="en-GB"/>
          </a:p>
        </p:txBody>
      </p:sp>
    </p:spTree>
    <p:extLst>
      <p:ext uri="{BB962C8B-B14F-4D97-AF65-F5344CB8AC3E}">
        <p14:creationId xmlns:p14="http://schemas.microsoft.com/office/powerpoint/2010/main" val="110757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F5991-A42F-4B59-9A1F-34F6AE3A3975}"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F946B6-75BE-49B6-A863-97A0F83D5CCD}"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15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4F5991-A42F-4B59-9A1F-34F6AE3A3975}"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F946B6-75BE-49B6-A863-97A0F83D5CCD}" type="slidenum">
              <a:rPr lang="en-GB" smtClean="0"/>
              <a:t>‹#›</a:t>
            </a:fld>
            <a:endParaRPr lang="en-GB"/>
          </a:p>
        </p:txBody>
      </p:sp>
    </p:spTree>
    <p:extLst>
      <p:ext uri="{BB962C8B-B14F-4D97-AF65-F5344CB8AC3E}">
        <p14:creationId xmlns:p14="http://schemas.microsoft.com/office/powerpoint/2010/main" val="46865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4F5991-A42F-4B59-9A1F-34F6AE3A3975}" type="datetimeFigureOut">
              <a:rPr lang="en-GB" smtClean="0"/>
              <a:t>28/10/2020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EF946B6-75BE-49B6-A863-97A0F83D5CCD}" type="slidenum">
              <a:rPr lang="en-GB" smtClean="0"/>
              <a:t>‹#›</a:t>
            </a:fld>
            <a:endParaRPr lang="en-GB"/>
          </a:p>
        </p:txBody>
      </p:sp>
    </p:spTree>
    <p:extLst>
      <p:ext uri="{BB962C8B-B14F-4D97-AF65-F5344CB8AC3E}">
        <p14:creationId xmlns:p14="http://schemas.microsoft.com/office/powerpoint/2010/main" val="288484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4F5991-A42F-4B59-9A1F-34F6AE3A3975}" type="datetimeFigureOut">
              <a:rPr lang="en-GB" smtClean="0"/>
              <a:t>28/10/2020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EF946B6-75BE-49B6-A863-97A0F83D5CCD}" type="slidenum">
              <a:rPr lang="en-GB" smtClean="0"/>
              <a:t>‹#›</a:t>
            </a:fld>
            <a:endParaRPr lang="en-GB"/>
          </a:p>
        </p:txBody>
      </p:sp>
    </p:spTree>
    <p:extLst>
      <p:ext uri="{BB962C8B-B14F-4D97-AF65-F5344CB8AC3E}">
        <p14:creationId xmlns:p14="http://schemas.microsoft.com/office/powerpoint/2010/main" val="143064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4F5991-A42F-4B59-9A1F-34F6AE3A3975}" type="datetimeFigureOut">
              <a:rPr lang="en-GB" smtClean="0"/>
              <a:t>28/10/2020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4EF946B6-75BE-49B6-A863-97A0F83D5CCD}" type="slidenum">
              <a:rPr lang="en-GB" smtClean="0"/>
              <a:t>‹#›</a:t>
            </a:fld>
            <a:endParaRPr lang="en-GB"/>
          </a:p>
        </p:txBody>
      </p:sp>
    </p:spTree>
    <p:extLst>
      <p:ext uri="{BB962C8B-B14F-4D97-AF65-F5344CB8AC3E}">
        <p14:creationId xmlns:p14="http://schemas.microsoft.com/office/powerpoint/2010/main" val="4103593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4F5991-A42F-4B59-9A1F-34F6AE3A3975}" type="datetimeFigureOut">
              <a:rPr lang="en-GB" smtClean="0"/>
              <a:t>28/10/2020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EF946B6-75BE-49B6-A863-97A0F83D5CCD}" type="slidenum">
              <a:rPr lang="en-GB" smtClean="0"/>
              <a:t>‹#›</a:t>
            </a:fld>
            <a:endParaRPr lang="en-GB"/>
          </a:p>
        </p:txBody>
      </p:sp>
    </p:spTree>
    <p:extLst>
      <p:ext uri="{BB962C8B-B14F-4D97-AF65-F5344CB8AC3E}">
        <p14:creationId xmlns:p14="http://schemas.microsoft.com/office/powerpoint/2010/main" val="3659762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F5991-A42F-4B59-9A1F-34F6AE3A3975}"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F946B6-75BE-49B6-A863-97A0F83D5CCD}" type="slidenum">
              <a:rPr lang="en-GB" smtClean="0"/>
              <a:t>‹#›</a:t>
            </a:fld>
            <a:endParaRPr lang="en-GB"/>
          </a:p>
        </p:txBody>
      </p:sp>
    </p:spTree>
    <p:extLst>
      <p:ext uri="{BB962C8B-B14F-4D97-AF65-F5344CB8AC3E}">
        <p14:creationId xmlns:p14="http://schemas.microsoft.com/office/powerpoint/2010/main" val="117862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4F5991-A42F-4B59-9A1F-34F6AE3A3975}" type="datetimeFigureOut">
              <a:rPr lang="en-GB" smtClean="0"/>
              <a:t>28/10/2020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EF946B6-75BE-49B6-A863-97A0F83D5CCD}"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548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F2D4-4B18-481B-A7AD-F1AAF8AF24A5}"/>
              </a:ext>
            </a:extLst>
          </p:cNvPr>
          <p:cNvSpPr>
            <a:spLocks noGrp="1"/>
          </p:cNvSpPr>
          <p:nvPr>
            <p:ph type="ctrTitle"/>
          </p:nvPr>
        </p:nvSpPr>
        <p:spPr>
          <a:xfrm>
            <a:off x="1524000" y="1122363"/>
            <a:ext cx="9144000" cy="2133599"/>
          </a:xfrm>
        </p:spPr>
        <p:txBody>
          <a:bodyPr/>
          <a:lstStyle/>
          <a:p>
            <a:r>
              <a:rPr lang="en-GB" dirty="0"/>
              <a:t>Run And Gun</a:t>
            </a:r>
          </a:p>
        </p:txBody>
      </p:sp>
      <p:sp>
        <p:nvSpPr>
          <p:cNvPr id="3" name="Subtitle 2">
            <a:extLst>
              <a:ext uri="{FF2B5EF4-FFF2-40B4-BE49-F238E27FC236}">
                <a16:creationId xmlns:a16="http://schemas.microsoft.com/office/drawing/2014/main" id="{C60D0B8D-D44B-4AF3-BB5A-2F1E235518EE}"/>
              </a:ext>
            </a:extLst>
          </p:cNvPr>
          <p:cNvSpPr>
            <a:spLocks noGrp="1"/>
          </p:cNvSpPr>
          <p:nvPr>
            <p:ph type="subTitle" idx="1"/>
          </p:nvPr>
        </p:nvSpPr>
        <p:spPr/>
        <p:txBody>
          <a:bodyPr/>
          <a:lstStyle/>
          <a:p>
            <a:r>
              <a:rPr lang="en-GB" dirty="0"/>
              <a:t>By Finn Dudley</a:t>
            </a:r>
          </a:p>
        </p:txBody>
      </p:sp>
    </p:spTree>
    <p:extLst>
      <p:ext uri="{BB962C8B-B14F-4D97-AF65-F5344CB8AC3E}">
        <p14:creationId xmlns:p14="http://schemas.microsoft.com/office/powerpoint/2010/main" val="205975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951E-26AB-4E07-B00D-3D232BB10714}"/>
              </a:ext>
            </a:extLst>
          </p:cNvPr>
          <p:cNvSpPr>
            <a:spLocks noGrp="1"/>
          </p:cNvSpPr>
          <p:nvPr>
            <p:ph type="title"/>
          </p:nvPr>
        </p:nvSpPr>
        <p:spPr/>
        <p:txBody>
          <a:bodyPr/>
          <a:lstStyle/>
          <a:p>
            <a:pPr algn="ctr"/>
            <a:r>
              <a:rPr lang="en-GB" dirty="0"/>
              <a:t>Gameplay</a:t>
            </a:r>
          </a:p>
        </p:txBody>
      </p:sp>
      <p:sp>
        <p:nvSpPr>
          <p:cNvPr id="3" name="Content Placeholder 2">
            <a:extLst>
              <a:ext uri="{FF2B5EF4-FFF2-40B4-BE49-F238E27FC236}">
                <a16:creationId xmlns:a16="http://schemas.microsoft.com/office/drawing/2014/main" id="{52937D62-3E0F-4CB1-B986-AF3BD49287F1}"/>
              </a:ext>
            </a:extLst>
          </p:cNvPr>
          <p:cNvSpPr>
            <a:spLocks noGrp="1"/>
          </p:cNvSpPr>
          <p:nvPr>
            <p:ph idx="1"/>
          </p:nvPr>
        </p:nvSpPr>
        <p:spPr/>
        <p:txBody>
          <a:bodyPr>
            <a:normAutofit/>
          </a:bodyPr>
          <a:lstStyle/>
          <a:p>
            <a:r>
              <a:rPr lang="en-GB" dirty="0"/>
              <a:t>The Gameplay: </a:t>
            </a:r>
          </a:p>
          <a:p>
            <a:pPr marL="0" indent="0">
              <a:buNone/>
            </a:pPr>
            <a:r>
              <a:rPr lang="en-GB" dirty="0"/>
              <a:t>A top-down shooter “zombie” game, where waves of enemies spawn and try to kill the player, and the player has to fight them off with an assortment of weapons. The playable map of the game can be chosen from the menu with multiple different choices in size.</a:t>
            </a:r>
          </a:p>
          <a:p>
            <a:r>
              <a:rPr lang="en-GB" dirty="0"/>
              <a:t>The Aim: </a:t>
            </a:r>
          </a:p>
          <a:p>
            <a:pPr marL="0" indent="0">
              <a:buNone/>
            </a:pPr>
            <a:r>
              <a:rPr lang="en-GB" dirty="0"/>
              <a:t>To survive as many waves as possible from the “zombies” which becomes increasing harder with a greater number of them spawning on each wave.</a:t>
            </a:r>
          </a:p>
        </p:txBody>
      </p:sp>
    </p:spTree>
    <p:extLst>
      <p:ext uri="{BB962C8B-B14F-4D97-AF65-F5344CB8AC3E}">
        <p14:creationId xmlns:p14="http://schemas.microsoft.com/office/powerpoint/2010/main" val="155226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CC70-B9D0-4889-9CD5-C3D16D59DDC4}"/>
              </a:ext>
            </a:extLst>
          </p:cNvPr>
          <p:cNvSpPr>
            <a:spLocks noGrp="1"/>
          </p:cNvSpPr>
          <p:nvPr>
            <p:ph type="title"/>
          </p:nvPr>
        </p:nvSpPr>
        <p:spPr>
          <a:xfrm>
            <a:off x="838200" y="365125"/>
            <a:ext cx="10515600" cy="1329451"/>
          </a:xfrm>
        </p:spPr>
        <p:txBody>
          <a:bodyPr/>
          <a:lstStyle/>
          <a:p>
            <a:pPr algn="ctr"/>
            <a:r>
              <a:rPr lang="en-GB" dirty="0"/>
              <a:t>Gameplay</a:t>
            </a:r>
          </a:p>
        </p:txBody>
      </p:sp>
      <p:pic>
        <p:nvPicPr>
          <p:cNvPr id="1026" name="Picture 2" descr="How to Get the &quot;Easy Rhino&quot; achievement in Dead Ops Arcade on Call of Duty: Black  Ops « Xbox 360 :: WonderHowTo">
            <a:extLst>
              <a:ext uri="{FF2B5EF4-FFF2-40B4-BE49-F238E27FC236}">
                <a16:creationId xmlns:a16="http://schemas.microsoft.com/office/drawing/2014/main" id="{D7C7A7A5-26A7-4727-BF93-3C1FAB2232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02289" y="1855690"/>
            <a:ext cx="7151511"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1338A5-381A-4242-8E0C-BE081FB64E0D}"/>
              </a:ext>
            </a:extLst>
          </p:cNvPr>
          <p:cNvSpPr txBox="1"/>
          <p:nvPr/>
        </p:nvSpPr>
        <p:spPr>
          <a:xfrm>
            <a:off x="1282045" y="1855690"/>
            <a:ext cx="2771482" cy="1477328"/>
          </a:xfrm>
          <a:prstGeom prst="rect">
            <a:avLst/>
          </a:prstGeom>
          <a:noFill/>
        </p:spPr>
        <p:txBody>
          <a:bodyPr wrap="square" rtlCol="0">
            <a:spAutoFit/>
          </a:bodyPr>
          <a:lstStyle/>
          <a:p>
            <a:r>
              <a:rPr lang="en-GB" dirty="0"/>
              <a:t>Similar in gameplay to the Call of Duty: Zombies' Dead Ops map, which was a more arcade style to a zombies game (Figure 1).</a:t>
            </a:r>
          </a:p>
        </p:txBody>
      </p:sp>
      <p:sp>
        <p:nvSpPr>
          <p:cNvPr id="6" name="TextBox 5">
            <a:extLst>
              <a:ext uri="{FF2B5EF4-FFF2-40B4-BE49-F238E27FC236}">
                <a16:creationId xmlns:a16="http://schemas.microsoft.com/office/drawing/2014/main" id="{525EF894-AA0F-4B04-9075-B76B07C59A43}"/>
              </a:ext>
            </a:extLst>
          </p:cNvPr>
          <p:cNvSpPr txBox="1"/>
          <p:nvPr/>
        </p:nvSpPr>
        <p:spPr>
          <a:xfrm>
            <a:off x="4469545" y="5993006"/>
            <a:ext cx="6556674" cy="338554"/>
          </a:xfrm>
          <a:prstGeom prst="rect">
            <a:avLst/>
          </a:prstGeom>
          <a:noFill/>
        </p:spPr>
        <p:txBody>
          <a:bodyPr wrap="square" rtlCol="0">
            <a:spAutoFit/>
          </a:bodyPr>
          <a:lstStyle/>
          <a:p>
            <a:r>
              <a:rPr lang="en-GB" sz="1600" dirty="0"/>
              <a:t>Figure 1: Call Of Duty: Zombies’ Dead Ops Gameplay</a:t>
            </a:r>
          </a:p>
        </p:txBody>
      </p:sp>
    </p:spTree>
    <p:extLst>
      <p:ext uri="{BB962C8B-B14F-4D97-AF65-F5344CB8AC3E}">
        <p14:creationId xmlns:p14="http://schemas.microsoft.com/office/powerpoint/2010/main" val="410217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4202-1530-44F8-AAD2-809E7C2DB9B0}"/>
              </a:ext>
            </a:extLst>
          </p:cNvPr>
          <p:cNvSpPr>
            <a:spLocks noGrp="1"/>
          </p:cNvSpPr>
          <p:nvPr>
            <p:ph type="title"/>
          </p:nvPr>
        </p:nvSpPr>
        <p:spPr/>
        <p:txBody>
          <a:bodyPr/>
          <a:lstStyle/>
          <a:p>
            <a:pPr algn="ctr"/>
            <a:r>
              <a:rPr lang="en-GB" dirty="0"/>
              <a:t>Game Aesthetic </a:t>
            </a:r>
          </a:p>
        </p:txBody>
      </p:sp>
      <p:sp>
        <p:nvSpPr>
          <p:cNvPr id="3" name="Content Placeholder 2">
            <a:extLst>
              <a:ext uri="{FF2B5EF4-FFF2-40B4-BE49-F238E27FC236}">
                <a16:creationId xmlns:a16="http://schemas.microsoft.com/office/drawing/2014/main" id="{4DF8BC42-3FC9-4D05-802F-307D0FC417D4}"/>
              </a:ext>
            </a:extLst>
          </p:cNvPr>
          <p:cNvSpPr>
            <a:spLocks noGrp="1"/>
          </p:cNvSpPr>
          <p:nvPr>
            <p:ph idx="1"/>
          </p:nvPr>
        </p:nvSpPr>
        <p:spPr/>
        <p:txBody>
          <a:bodyPr/>
          <a:lstStyle/>
          <a:p>
            <a:pPr marL="0" indent="0">
              <a:buNone/>
            </a:pPr>
            <a:r>
              <a:rPr lang="en-GB" dirty="0"/>
              <a:t>The overall aesthetic of the game is futuristic. With game assets being along the neon style visually (Figure 2).</a:t>
            </a:r>
          </a:p>
        </p:txBody>
      </p:sp>
      <p:pic>
        <p:nvPicPr>
          <p:cNvPr id="2050" name="Picture 2" descr="tst&#10;">
            <a:extLst>
              <a:ext uri="{FF2B5EF4-FFF2-40B4-BE49-F238E27FC236}">
                <a16:creationId xmlns:a16="http://schemas.microsoft.com/office/drawing/2014/main" id="{33BA8995-1F8F-4BD8-B94C-31CAFD44F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548468"/>
            <a:ext cx="6096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descr="tst&#10;">
            <a:extLst>
              <a:ext uri="{FF2B5EF4-FFF2-40B4-BE49-F238E27FC236}">
                <a16:creationId xmlns:a16="http://schemas.microsoft.com/office/drawing/2014/main" id="{5ED3059D-5306-4729-A1DA-B0D83CB36B72}"/>
              </a:ext>
            </a:extLst>
          </p:cNvPr>
          <p:cNvSpPr txBox="1"/>
          <p:nvPr/>
        </p:nvSpPr>
        <p:spPr>
          <a:xfrm>
            <a:off x="3026004" y="5977468"/>
            <a:ext cx="6096000" cy="338554"/>
          </a:xfrm>
          <a:prstGeom prst="rect">
            <a:avLst/>
          </a:prstGeom>
          <a:noFill/>
        </p:spPr>
        <p:txBody>
          <a:bodyPr wrap="square" rtlCol="0">
            <a:spAutoFit/>
          </a:bodyPr>
          <a:lstStyle/>
          <a:p>
            <a:r>
              <a:rPr lang="en-GB" sz="1600" dirty="0"/>
              <a:t>Figure 2: 2D Neon Cube Gameplay</a:t>
            </a:r>
          </a:p>
        </p:txBody>
      </p:sp>
    </p:spTree>
    <p:extLst>
      <p:ext uri="{BB962C8B-B14F-4D97-AF65-F5344CB8AC3E}">
        <p14:creationId xmlns:p14="http://schemas.microsoft.com/office/powerpoint/2010/main" val="43348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77F3-734F-44C5-AAA3-45427CAAAF70}"/>
              </a:ext>
            </a:extLst>
          </p:cNvPr>
          <p:cNvSpPr>
            <a:spLocks noGrp="1"/>
          </p:cNvSpPr>
          <p:nvPr>
            <p:ph type="title"/>
          </p:nvPr>
        </p:nvSpPr>
        <p:spPr>
          <a:xfrm>
            <a:off x="838200" y="365125"/>
            <a:ext cx="10515600" cy="851279"/>
          </a:xfrm>
        </p:spPr>
        <p:txBody>
          <a:bodyPr/>
          <a:lstStyle/>
          <a:p>
            <a:pPr algn="ctr"/>
            <a:r>
              <a:rPr lang="en-GB" dirty="0"/>
              <a:t>Game Mechanics</a:t>
            </a:r>
          </a:p>
        </p:txBody>
      </p:sp>
      <p:sp>
        <p:nvSpPr>
          <p:cNvPr id="3" name="Content Placeholder 2">
            <a:extLst>
              <a:ext uri="{FF2B5EF4-FFF2-40B4-BE49-F238E27FC236}">
                <a16:creationId xmlns:a16="http://schemas.microsoft.com/office/drawing/2014/main" id="{4D86A4EF-19F8-44CC-A01A-F86D2BCE9A1E}"/>
              </a:ext>
            </a:extLst>
          </p:cNvPr>
          <p:cNvSpPr>
            <a:spLocks noGrp="1"/>
          </p:cNvSpPr>
          <p:nvPr>
            <p:ph idx="1"/>
          </p:nvPr>
        </p:nvSpPr>
        <p:spPr>
          <a:xfrm>
            <a:off x="838200" y="1216404"/>
            <a:ext cx="10515600" cy="4960559"/>
          </a:xfrm>
        </p:spPr>
        <p:txBody>
          <a:bodyPr>
            <a:normAutofit/>
          </a:bodyPr>
          <a:lstStyle/>
          <a:p>
            <a:pPr marL="0" indent="0" algn="ctr">
              <a:buNone/>
            </a:pPr>
            <a:r>
              <a:rPr lang="en-GB" b="1" dirty="0"/>
              <a:t>Weapons Swapping:</a:t>
            </a:r>
          </a:p>
          <a:p>
            <a:pPr marL="0" indent="0">
              <a:buNone/>
            </a:pPr>
            <a:r>
              <a:rPr lang="en-GB" dirty="0"/>
              <a:t> The ability to smoothly swap between 2-3 weapons (pistol, shotgun, machine gun) with each weapon having their own ammo size, </a:t>
            </a:r>
            <a:r>
              <a:rPr lang="en-GB" dirty="0" err="1"/>
              <a:t>firerate</a:t>
            </a:r>
            <a:r>
              <a:rPr lang="en-GB" dirty="0"/>
              <a:t> and shot size, with each gun reloading when put away (emphasising weapons swapping).</a:t>
            </a:r>
          </a:p>
          <a:p>
            <a:pPr marL="0" indent="0" algn="ctr">
              <a:buNone/>
            </a:pPr>
            <a:r>
              <a:rPr lang="en-GB" b="1" dirty="0"/>
              <a:t>User Input:</a:t>
            </a:r>
          </a:p>
          <a:p>
            <a:pPr marL="0" indent="0">
              <a:buNone/>
            </a:pPr>
            <a:r>
              <a:rPr lang="en-GB" dirty="0"/>
              <a:t>Aiming the gun with the mouse that is positioned around the player and clicking to shoot the selected weapon.</a:t>
            </a:r>
          </a:p>
          <a:p>
            <a:pPr marL="0" indent="0" algn="ctr">
              <a:buNone/>
            </a:pPr>
            <a:r>
              <a:rPr lang="en-GB" b="1" dirty="0"/>
              <a:t>Waves of Enemies:</a:t>
            </a:r>
          </a:p>
          <a:p>
            <a:pPr marL="0" indent="0" algn="ctr">
              <a:buNone/>
            </a:pPr>
            <a:r>
              <a:rPr lang="en-GB" dirty="0"/>
              <a:t>Waves of “zombie” like enemies spawn with increasing amounts each wave, that spawn from set locations over the wave, until they are all dead, which enables the next wave.</a:t>
            </a:r>
          </a:p>
          <a:p>
            <a:pPr marL="0" indent="0">
              <a:buNone/>
            </a:pPr>
            <a:endParaRPr lang="en-GB" dirty="0"/>
          </a:p>
        </p:txBody>
      </p:sp>
    </p:spTree>
    <p:extLst>
      <p:ext uri="{BB962C8B-B14F-4D97-AF65-F5344CB8AC3E}">
        <p14:creationId xmlns:p14="http://schemas.microsoft.com/office/powerpoint/2010/main" val="8465396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65</TotalTime>
  <Words>276</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Retrospect</vt:lpstr>
      <vt:lpstr>Run And Gun</vt:lpstr>
      <vt:lpstr>Gameplay</vt:lpstr>
      <vt:lpstr>Gameplay</vt:lpstr>
      <vt:lpstr>Game Aesthetic </vt:lpstr>
      <vt:lpstr>Game Mechanics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 And Gun</dc:title>
  <dc:creator>Finn Dudley</dc:creator>
  <cp:lastModifiedBy>Finn Dudley</cp:lastModifiedBy>
  <cp:revision>6</cp:revision>
  <dcterms:created xsi:type="dcterms:W3CDTF">2020-10-28T09:42:19Z</dcterms:created>
  <dcterms:modified xsi:type="dcterms:W3CDTF">2020-10-28T10:47:49Z</dcterms:modified>
</cp:coreProperties>
</file>