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65" r:id="rId6"/>
    <p:sldId id="268" r:id="rId7"/>
    <p:sldId id="266" r:id="rId8"/>
    <p:sldId id="275" r:id="rId9"/>
    <p:sldId id="274" r:id="rId10"/>
    <p:sldId id="269" r:id="rId11"/>
    <p:sldId id="270" r:id="rId12"/>
    <p:sldId id="271" r:id="rId13"/>
    <p:sldId id="272" r:id="rId14"/>
    <p:sldId id="273" r:id="rId15"/>
    <p:sldId id="26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1ED5A-D52C-42A5-B238-781C7E931CB5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6F0733B-E51C-4DF8-A617-5941ABE4EA84}">
      <dgm:prSet/>
      <dgm:spPr/>
      <dgm:t>
        <a:bodyPr/>
        <a:lstStyle/>
        <a:p>
          <a:r>
            <a:rPr lang="en-GB"/>
            <a:t>Heads-Up Display (HUD)</a:t>
          </a:r>
          <a:endParaRPr lang="en-US"/>
        </a:p>
      </dgm:t>
    </dgm:pt>
    <dgm:pt modelId="{9EA03AE4-ADFE-47A9-A291-BA7538C92DFA}" type="parTrans" cxnId="{E886E2A1-CA6B-408A-9E75-62B21E5BDF16}">
      <dgm:prSet/>
      <dgm:spPr/>
      <dgm:t>
        <a:bodyPr/>
        <a:lstStyle/>
        <a:p>
          <a:endParaRPr lang="en-US"/>
        </a:p>
      </dgm:t>
    </dgm:pt>
    <dgm:pt modelId="{EC863E0C-26FB-46B5-8935-384156F2FCC4}" type="sibTrans" cxnId="{E886E2A1-CA6B-408A-9E75-62B21E5BDF16}">
      <dgm:prSet/>
      <dgm:spPr/>
      <dgm:t>
        <a:bodyPr/>
        <a:lstStyle/>
        <a:p>
          <a:endParaRPr lang="en-US"/>
        </a:p>
      </dgm:t>
    </dgm:pt>
    <dgm:pt modelId="{8497F331-501D-4110-8800-1B1E042D1D40}">
      <dgm:prSet/>
      <dgm:spPr/>
      <dgm:t>
        <a:bodyPr/>
        <a:lstStyle/>
        <a:p>
          <a:r>
            <a:rPr lang="en-GB"/>
            <a:t>Objective List</a:t>
          </a:r>
          <a:endParaRPr lang="en-US"/>
        </a:p>
      </dgm:t>
    </dgm:pt>
    <dgm:pt modelId="{82247C40-846F-4319-8CF6-282597D97562}" type="parTrans" cxnId="{533821FE-E135-4451-853F-E51F628F2963}">
      <dgm:prSet/>
      <dgm:spPr/>
      <dgm:t>
        <a:bodyPr/>
        <a:lstStyle/>
        <a:p>
          <a:endParaRPr lang="en-US"/>
        </a:p>
      </dgm:t>
    </dgm:pt>
    <dgm:pt modelId="{317D5368-A13C-4E95-A431-EB8AAF877214}" type="sibTrans" cxnId="{533821FE-E135-4451-853F-E51F628F2963}">
      <dgm:prSet/>
      <dgm:spPr/>
      <dgm:t>
        <a:bodyPr/>
        <a:lstStyle/>
        <a:p>
          <a:endParaRPr lang="en-US"/>
        </a:p>
      </dgm:t>
    </dgm:pt>
    <dgm:pt modelId="{1AE03D59-D7E4-4DD6-8513-C61B50A7034D}">
      <dgm:prSet/>
      <dgm:spPr/>
      <dgm:t>
        <a:bodyPr/>
        <a:lstStyle/>
        <a:p>
          <a:r>
            <a:rPr lang="en-GB" b="0" dirty="0"/>
            <a:t>Progress Bar</a:t>
          </a:r>
          <a:endParaRPr lang="en-US" b="0" dirty="0"/>
        </a:p>
      </dgm:t>
    </dgm:pt>
    <dgm:pt modelId="{5B3CE52A-474F-4949-BBEF-E665B13AA48B}" type="parTrans" cxnId="{1AB86703-0C5B-499C-88F3-180D32054258}">
      <dgm:prSet/>
      <dgm:spPr/>
      <dgm:t>
        <a:bodyPr/>
        <a:lstStyle/>
        <a:p>
          <a:endParaRPr lang="en-US"/>
        </a:p>
      </dgm:t>
    </dgm:pt>
    <dgm:pt modelId="{721A81C9-5E8A-4AF2-83F1-E50B9F3E490B}" type="sibTrans" cxnId="{1AB86703-0C5B-499C-88F3-180D32054258}">
      <dgm:prSet/>
      <dgm:spPr/>
      <dgm:t>
        <a:bodyPr/>
        <a:lstStyle/>
        <a:p>
          <a:endParaRPr lang="en-US"/>
        </a:p>
      </dgm:t>
    </dgm:pt>
    <dgm:pt modelId="{FEFA1DE2-5991-4E2D-9A2A-0DC9E359DEA4}">
      <dgm:prSet/>
      <dgm:spPr/>
      <dgm:t>
        <a:bodyPr/>
        <a:lstStyle/>
        <a:p>
          <a:r>
            <a:rPr lang="en-GB" b="0" dirty="0"/>
            <a:t>Feedback Tracker</a:t>
          </a:r>
          <a:endParaRPr lang="en-US" b="0" dirty="0"/>
        </a:p>
      </dgm:t>
    </dgm:pt>
    <dgm:pt modelId="{6AAA11CE-DB0A-404D-9489-35A1CA6BAE53}" type="parTrans" cxnId="{18A96DAF-A7F0-4C7E-BC36-FC63E96079A8}">
      <dgm:prSet/>
      <dgm:spPr/>
      <dgm:t>
        <a:bodyPr/>
        <a:lstStyle/>
        <a:p>
          <a:endParaRPr lang="en-US"/>
        </a:p>
      </dgm:t>
    </dgm:pt>
    <dgm:pt modelId="{EB17EFEB-F672-476E-A1E3-8762F0C7A847}" type="sibTrans" cxnId="{18A96DAF-A7F0-4C7E-BC36-FC63E96079A8}">
      <dgm:prSet/>
      <dgm:spPr/>
      <dgm:t>
        <a:bodyPr/>
        <a:lstStyle/>
        <a:p>
          <a:endParaRPr lang="en-US"/>
        </a:p>
      </dgm:t>
    </dgm:pt>
    <dgm:pt modelId="{659DBC04-C81A-4F3D-AAC9-EE449947D748}" type="pres">
      <dgm:prSet presAssocID="{5001ED5A-D52C-42A5-B238-781C7E931CB5}" presName="linear" presStyleCnt="0">
        <dgm:presLayoutVars>
          <dgm:animLvl val="lvl"/>
          <dgm:resizeHandles val="exact"/>
        </dgm:presLayoutVars>
      </dgm:prSet>
      <dgm:spPr/>
    </dgm:pt>
    <dgm:pt modelId="{CD53B76E-A291-4758-87A5-AB358C57CDE4}" type="pres">
      <dgm:prSet presAssocID="{26F0733B-E51C-4DF8-A617-5941ABE4EA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3AD3E1-EE7F-4766-9BD6-38EB07EB2A54}" type="pres">
      <dgm:prSet presAssocID="{EC863E0C-26FB-46B5-8935-384156F2FCC4}" presName="spacer" presStyleCnt="0"/>
      <dgm:spPr/>
    </dgm:pt>
    <dgm:pt modelId="{7B626A48-E65F-4B5D-9C8F-7A9E858014EC}" type="pres">
      <dgm:prSet presAssocID="{8497F331-501D-4110-8800-1B1E042D1D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732B85-A228-4C07-B815-FCFD4C37FAB8}" type="pres">
      <dgm:prSet presAssocID="{317D5368-A13C-4E95-A431-EB8AAF877214}" presName="spacer" presStyleCnt="0"/>
      <dgm:spPr/>
    </dgm:pt>
    <dgm:pt modelId="{C4B14572-2565-412A-B4AF-B6E5BDB7E0D1}" type="pres">
      <dgm:prSet presAssocID="{1AE03D59-D7E4-4DD6-8513-C61B50A703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C2FE93-F1B7-4DDA-B560-EF4046F87C8D}" type="pres">
      <dgm:prSet presAssocID="{721A81C9-5E8A-4AF2-83F1-E50B9F3E490B}" presName="spacer" presStyleCnt="0"/>
      <dgm:spPr/>
    </dgm:pt>
    <dgm:pt modelId="{60F6A3E5-59B7-4A91-9C30-47C6D8FBAACD}" type="pres">
      <dgm:prSet presAssocID="{FEFA1DE2-5991-4E2D-9A2A-0DC9E359DE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B86703-0C5B-499C-88F3-180D32054258}" srcId="{5001ED5A-D52C-42A5-B238-781C7E931CB5}" destId="{1AE03D59-D7E4-4DD6-8513-C61B50A7034D}" srcOrd="2" destOrd="0" parTransId="{5B3CE52A-474F-4949-BBEF-E665B13AA48B}" sibTransId="{721A81C9-5E8A-4AF2-83F1-E50B9F3E490B}"/>
    <dgm:cxn modelId="{EDAB6006-9D16-4D4E-B1F5-B80FD1C8EA06}" type="presOf" srcId="{1AE03D59-D7E4-4DD6-8513-C61B50A7034D}" destId="{C4B14572-2565-412A-B4AF-B6E5BDB7E0D1}" srcOrd="0" destOrd="0" presId="urn:microsoft.com/office/officeart/2005/8/layout/vList2"/>
    <dgm:cxn modelId="{298AB183-99DA-43FF-A691-9F39F139377B}" type="presOf" srcId="{FEFA1DE2-5991-4E2D-9A2A-0DC9E359DEA4}" destId="{60F6A3E5-59B7-4A91-9C30-47C6D8FBAACD}" srcOrd="0" destOrd="0" presId="urn:microsoft.com/office/officeart/2005/8/layout/vList2"/>
    <dgm:cxn modelId="{E886E2A1-CA6B-408A-9E75-62B21E5BDF16}" srcId="{5001ED5A-D52C-42A5-B238-781C7E931CB5}" destId="{26F0733B-E51C-4DF8-A617-5941ABE4EA84}" srcOrd="0" destOrd="0" parTransId="{9EA03AE4-ADFE-47A9-A291-BA7538C92DFA}" sibTransId="{EC863E0C-26FB-46B5-8935-384156F2FCC4}"/>
    <dgm:cxn modelId="{18A96DAF-A7F0-4C7E-BC36-FC63E96079A8}" srcId="{5001ED5A-D52C-42A5-B238-781C7E931CB5}" destId="{FEFA1DE2-5991-4E2D-9A2A-0DC9E359DEA4}" srcOrd="3" destOrd="0" parTransId="{6AAA11CE-DB0A-404D-9489-35A1CA6BAE53}" sibTransId="{EB17EFEB-F672-476E-A1E3-8762F0C7A847}"/>
    <dgm:cxn modelId="{8AC717B6-8855-43CE-8884-806145371321}" type="presOf" srcId="{5001ED5A-D52C-42A5-B238-781C7E931CB5}" destId="{659DBC04-C81A-4F3D-AAC9-EE449947D748}" srcOrd="0" destOrd="0" presId="urn:microsoft.com/office/officeart/2005/8/layout/vList2"/>
    <dgm:cxn modelId="{4E8D82D8-58BC-4126-81FE-C85EA493517D}" type="presOf" srcId="{8497F331-501D-4110-8800-1B1E042D1D40}" destId="{7B626A48-E65F-4B5D-9C8F-7A9E858014EC}" srcOrd="0" destOrd="0" presId="urn:microsoft.com/office/officeart/2005/8/layout/vList2"/>
    <dgm:cxn modelId="{953C8CF3-42AF-4E20-BC47-F99890A52DF9}" type="presOf" srcId="{26F0733B-E51C-4DF8-A617-5941ABE4EA84}" destId="{CD53B76E-A291-4758-87A5-AB358C57CDE4}" srcOrd="0" destOrd="0" presId="urn:microsoft.com/office/officeart/2005/8/layout/vList2"/>
    <dgm:cxn modelId="{533821FE-E135-4451-853F-E51F628F2963}" srcId="{5001ED5A-D52C-42A5-B238-781C7E931CB5}" destId="{8497F331-501D-4110-8800-1B1E042D1D40}" srcOrd="1" destOrd="0" parTransId="{82247C40-846F-4319-8CF6-282597D97562}" sibTransId="{317D5368-A13C-4E95-A431-EB8AAF877214}"/>
    <dgm:cxn modelId="{89174183-17BD-4947-9B78-944C49B89EE9}" type="presParOf" srcId="{659DBC04-C81A-4F3D-AAC9-EE449947D748}" destId="{CD53B76E-A291-4758-87A5-AB358C57CDE4}" srcOrd="0" destOrd="0" presId="urn:microsoft.com/office/officeart/2005/8/layout/vList2"/>
    <dgm:cxn modelId="{22FD270E-AD15-4CC9-800E-25109CABE40A}" type="presParOf" srcId="{659DBC04-C81A-4F3D-AAC9-EE449947D748}" destId="{6F3AD3E1-EE7F-4766-9BD6-38EB07EB2A54}" srcOrd="1" destOrd="0" presId="urn:microsoft.com/office/officeart/2005/8/layout/vList2"/>
    <dgm:cxn modelId="{8C4E8E10-C434-4CCD-8A6D-C610DA5B1EC4}" type="presParOf" srcId="{659DBC04-C81A-4F3D-AAC9-EE449947D748}" destId="{7B626A48-E65F-4B5D-9C8F-7A9E858014EC}" srcOrd="2" destOrd="0" presId="urn:microsoft.com/office/officeart/2005/8/layout/vList2"/>
    <dgm:cxn modelId="{513C05DA-A1C6-4F84-8000-753BBDF6763E}" type="presParOf" srcId="{659DBC04-C81A-4F3D-AAC9-EE449947D748}" destId="{4F732B85-A228-4C07-B815-FCFD4C37FAB8}" srcOrd="3" destOrd="0" presId="urn:microsoft.com/office/officeart/2005/8/layout/vList2"/>
    <dgm:cxn modelId="{1A14C6DC-1C56-4625-B37D-626FB3DB133A}" type="presParOf" srcId="{659DBC04-C81A-4F3D-AAC9-EE449947D748}" destId="{C4B14572-2565-412A-B4AF-B6E5BDB7E0D1}" srcOrd="4" destOrd="0" presId="urn:microsoft.com/office/officeart/2005/8/layout/vList2"/>
    <dgm:cxn modelId="{A8F2C25E-6850-422C-8667-71F70429E2A8}" type="presParOf" srcId="{659DBC04-C81A-4F3D-AAC9-EE449947D748}" destId="{1AC2FE93-F1B7-4DDA-B560-EF4046F87C8D}" srcOrd="5" destOrd="0" presId="urn:microsoft.com/office/officeart/2005/8/layout/vList2"/>
    <dgm:cxn modelId="{5866462B-D064-48C9-BEB2-1ABEC496E0DF}" type="presParOf" srcId="{659DBC04-C81A-4F3D-AAC9-EE449947D748}" destId="{60F6A3E5-59B7-4A91-9C30-47C6D8FBAAC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29CCF-2C85-4E4E-A6E3-BBF1595945C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19FB5B-9D19-4E2D-8BDF-F7C5CF743A15}">
      <dgm:prSet/>
      <dgm:spPr/>
      <dgm:t>
        <a:bodyPr/>
        <a:lstStyle/>
        <a:p>
          <a:r>
            <a:rPr lang="en-GB"/>
            <a:t>Introduction (2 min)</a:t>
          </a:r>
          <a:endParaRPr lang="en-US"/>
        </a:p>
      </dgm:t>
    </dgm:pt>
    <dgm:pt modelId="{85A4DD6D-A9FB-4F4A-817D-17A0A070E786}" type="parTrans" cxnId="{9E2CBACF-E889-4EA3-B44D-33344EFA1250}">
      <dgm:prSet/>
      <dgm:spPr/>
      <dgm:t>
        <a:bodyPr/>
        <a:lstStyle/>
        <a:p>
          <a:endParaRPr lang="en-US"/>
        </a:p>
      </dgm:t>
    </dgm:pt>
    <dgm:pt modelId="{86DC0A67-1382-4EC2-82D8-63A03A31BCEF}" type="sibTrans" cxnId="{9E2CBACF-E889-4EA3-B44D-33344EFA1250}">
      <dgm:prSet/>
      <dgm:spPr/>
      <dgm:t>
        <a:bodyPr/>
        <a:lstStyle/>
        <a:p>
          <a:endParaRPr lang="en-US"/>
        </a:p>
      </dgm:t>
    </dgm:pt>
    <dgm:pt modelId="{BC60A8E7-02FD-4E0C-9EB1-598138A3CD67}">
      <dgm:prSet/>
      <dgm:spPr/>
      <dgm:t>
        <a:bodyPr/>
        <a:lstStyle/>
        <a:p>
          <a:r>
            <a:rPr lang="en-GB"/>
            <a:t>Tutorial/Presentation (3–5 min)</a:t>
          </a:r>
          <a:endParaRPr lang="en-US"/>
        </a:p>
      </dgm:t>
    </dgm:pt>
    <dgm:pt modelId="{CDFAE552-DD1E-402E-B0FA-9341DFA3A9AB}" type="parTrans" cxnId="{30FAE0DC-E381-478D-AF08-EA49A27237F0}">
      <dgm:prSet/>
      <dgm:spPr/>
      <dgm:t>
        <a:bodyPr/>
        <a:lstStyle/>
        <a:p>
          <a:endParaRPr lang="en-US"/>
        </a:p>
      </dgm:t>
    </dgm:pt>
    <dgm:pt modelId="{8DDFCB66-2753-4CE9-A9A6-03E5DFD25549}" type="sibTrans" cxnId="{30FAE0DC-E381-478D-AF08-EA49A27237F0}">
      <dgm:prSet/>
      <dgm:spPr/>
      <dgm:t>
        <a:bodyPr/>
        <a:lstStyle/>
        <a:p>
          <a:endParaRPr lang="en-US"/>
        </a:p>
      </dgm:t>
    </dgm:pt>
    <dgm:pt modelId="{D7C6FE0D-9C9B-4A8D-A01A-A2A4ADDF9261}">
      <dgm:prSet/>
      <dgm:spPr/>
      <dgm:t>
        <a:bodyPr/>
        <a:lstStyle/>
        <a:p>
          <a:r>
            <a:rPr lang="en-GB"/>
            <a:t>Pre-Questionnaire (10 min)</a:t>
          </a:r>
          <a:endParaRPr lang="en-US"/>
        </a:p>
      </dgm:t>
    </dgm:pt>
    <dgm:pt modelId="{D22209B0-8689-4DCD-93CD-E392BEED8D5E}" type="parTrans" cxnId="{9266F4F0-41DF-4B80-9DA1-2F299344110F}">
      <dgm:prSet/>
      <dgm:spPr/>
      <dgm:t>
        <a:bodyPr/>
        <a:lstStyle/>
        <a:p>
          <a:endParaRPr lang="en-US"/>
        </a:p>
      </dgm:t>
    </dgm:pt>
    <dgm:pt modelId="{6A606690-BB53-4246-BA1A-D818E466D5A4}" type="sibTrans" cxnId="{9266F4F0-41DF-4B80-9DA1-2F299344110F}">
      <dgm:prSet/>
      <dgm:spPr/>
      <dgm:t>
        <a:bodyPr/>
        <a:lstStyle/>
        <a:p>
          <a:endParaRPr lang="en-US"/>
        </a:p>
      </dgm:t>
    </dgm:pt>
    <dgm:pt modelId="{FDF7E665-172D-4070-89A3-1456A56B7B07}">
      <dgm:prSet/>
      <dgm:spPr/>
      <dgm:t>
        <a:bodyPr/>
        <a:lstStyle/>
        <a:p>
          <a:r>
            <a:rPr lang="en-GB"/>
            <a:t>Break (5 min)</a:t>
          </a:r>
          <a:endParaRPr lang="en-US"/>
        </a:p>
      </dgm:t>
    </dgm:pt>
    <dgm:pt modelId="{E81FA6FB-863E-452D-85CB-0458F26A257D}" type="parTrans" cxnId="{C34CB27A-C4EF-49A7-9093-BD4FBE362C9E}">
      <dgm:prSet/>
      <dgm:spPr/>
      <dgm:t>
        <a:bodyPr/>
        <a:lstStyle/>
        <a:p>
          <a:endParaRPr lang="en-US"/>
        </a:p>
      </dgm:t>
    </dgm:pt>
    <dgm:pt modelId="{3CE515FB-7990-48A3-9E26-E1CB889B67B1}" type="sibTrans" cxnId="{C34CB27A-C4EF-49A7-9093-BD4FBE362C9E}">
      <dgm:prSet/>
      <dgm:spPr/>
      <dgm:t>
        <a:bodyPr/>
        <a:lstStyle/>
        <a:p>
          <a:endParaRPr lang="en-US"/>
        </a:p>
      </dgm:t>
    </dgm:pt>
    <dgm:pt modelId="{F26B6494-8372-4017-A655-BEF12779831E}">
      <dgm:prSet/>
      <dgm:spPr/>
      <dgm:t>
        <a:bodyPr/>
        <a:lstStyle/>
        <a:p>
          <a:r>
            <a:rPr lang="en-GB"/>
            <a:t>VR Test (15 min)</a:t>
          </a:r>
          <a:endParaRPr lang="en-US"/>
        </a:p>
      </dgm:t>
    </dgm:pt>
    <dgm:pt modelId="{2EB3B9B0-F45B-4216-9377-503715F228B3}" type="parTrans" cxnId="{AE6801C4-3DBF-4326-A2E9-19B8D4E8B81B}">
      <dgm:prSet/>
      <dgm:spPr/>
      <dgm:t>
        <a:bodyPr/>
        <a:lstStyle/>
        <a:p>
          <a:endParaRPr lang="en-US"/>
        </a:p>
      </dgm:t>
    </dgm:pt>
    <dgm:pt modelId="{762E4D7A-C7B5-4953-83CD-D525D28A101C}" type="sibTrans" cxnId="{AE6801C4-3DBF-4326-A2E9-19B8D4E8B81B}">
      <dgm:prSet/>
      <dgm:spPr/>
      <dgm:t>
        <a:bodyPr/>
        <a:lstStyle/>
        <a:p>
          <a:endParaRPr lang="en-US"/>
        </a:p>
      </dgm:t>
    </dgm:pt>
    <dgm:pt modelId="{7E62B760-DC68-403D-97E8-008A67EC7F17}">
      <dgm:prSet/>
      <dgm:spPr/>
      <dgm:t>
        <a:bodyPr/>
        <a:lstStyle/>
        <a:p>
          <a:r>
            <a:rPr lang="en-GB"/>
            <a:t>Post-Questionnaire &amp; Quiz (10 min)</a:t>
          </a:r>
          <a:endParaRPr lang="en-US"/>
        </a:p>
      </dgm:t>
    </dgm:pt>
    <dgm:pt modelId="{26742CF6-E0AB-487C-A94C-5FF915C691CB}" type="parTrans" cxnId="{14B545D3-C7BC-406F-86A3-6D675167CBB5}">
      <dgm:prSet/>
      <dgm:spPr/>
      <dgm:t>
        <a:bodyPr/>
        <a:lstStyle/>
        <a:p>
          <a:endParaRPr lang="en-US"/>
        </a:p>
      </dgm:t>
    </dgm:pt>
    <dgm:pt modelId="{B501B14D-E492-4067-9E48-0A92C6AE919B}" type="sibTrans" cxnId="{14B545D3-C7BC-406F-86A3-6D675167CBB5}">
      <dgm:prSet/>
      <dgm:spPr/>
      <dgm:t>
        <a:bodyPr/>
        <a:lstStyle/>
        <a:p>
          <a:endParaRPr lang="en-US"/>
        </a:p>
      </dgm:t>
    </dgm:pt>
    <dgm:pt modelId="{C718969D-EE54-4290-ABC9-D28EF3CF1660}" type="pres">
      <dgm:prSet presAssocID="{4CD29CCF-2C85-4E4E-A6E3-BBF1595945CC}" presName="root" presStyleCnt="0">
        <dgm:presLayoutVars>
          <dgm:dir/>
          <dgm:resizeHandles val="exact"/>
        </dgm:presLayoutVars>
      </dgm:prSet>
      <dgm:spPr/>
    </dgm:pt>
    <dgm:pt modelId="{A5DAFFAD-7E6D-41D2-9022-DCE8548D20FB}" type="pres">
      <dgm:prSet presAssocID="{4CD29CCF-2C85-4E4E-A6E3-BBF1595945CC}" presName="container" presStyleCnt="0">
        <dgm:presLayoutVars>
          <dgm:dir/>
          <dgm:resizeHandles val="exact"/>
        </dgm:presLayoutVars>
      </dgm:prSet>
      <dgm:spPr/>
    </dgm:pt>
    <dgm:pt modelId="{6A9B414F-B1A9-4C9B-B81A-3080D166634E}" type="pres">
      <dgm:prSet presAssocID="{B519FB5B-9D19-4E2D-8BDF-F7C5CF743A15}" presName="compNode" presStyleCnt="0"/>
      <dgm:spPr/>
    </dgm:pt>
    <dgm:pt modelId="{08B566AE-09E8-4A98-B5F6-724C3F338BCA}" type="pres">
      <dgm:prSet presAssocID="{B519FB5B-9D19-4E2D-8BDF-F7C5CF743A15}" presName="iconBgRect" presStyleLbl="bgShp" presStyleIdx="0" presStyleCnt="6"/>
      <dgm:spPr/>
    </dgm:pt>
    <dgm:pt modelId="{5E5F8BE0-2BB4-4C95-A026-F10C5C94C0E5}" type="pres">
      <dgm:prSet presAssocID="{B519FB5B-9D19-4E2D-8BDF-F7C5CF743A1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16294D5-1C50-4EB0-9E05-DF5E67696263}" type="pres">
      <dgm:prSet presAssocID="{B519FB5B-9D19-4E2D-8BDF-F7C5CF743A15}" presName="spaceRect" presStyleCnt="0"/>
      <dgm:spPr/>
    </dgm:pt>
    <dgm:pt modelId="{29BEE59D-C684-4F40-90FF-9B0AB398B388}" type="pres">
      <dgm:prSet presAssocID="{B519FB5B-9D19-4E2D-8BDF-F7C5CF743A15}" presName="textRect" presStyleLbl="revTx" presStyleIdx="0" presStyleCnt="6">
        <dgm:presLayoutVars>
          <dgm:chMax val="1"/>
          <dgm:chPref val="1"/>
        </dgm:presLayoutVars>
      </dgm:prSet>
      <dgm:spPr/>
    </dgm:pt>
    <dgm:pt modelId="{710E8CBE-4066-44E8-91D2-CA04EEA2625D}" type="pres">
      <dgm:prSet presAssocID="{86DC0A67-1382-4EC2-82D8-63A03A31BCEF}" presName="sibTrans" presStyleLbl="sibTrans2D1" presStyleIdx="0" presStyleCnt="0"/>
      <dgm:spPr/>
    </dgm:pt>
    <dgm:pt modelId="{A991C2D3-6785-43D6-89F3-A0FA86E480CE}" type="pres">
      <dgm:prSet presAssocID="{BC60A8E7-02FD-4E0C-9EB1-598138A3CD67}" presName="compNode" presStyleCnt="0"/>
      <dgm:spPr/>
    </dgm:pt>
    <dgm:pt modelId="{6D65B6CE-B358-462F-A13D-594A04408D59}" type="pres">
      <dgm:prSet presAssocID="{BC60A8E7-02FD-4E0C-9EB1-598138A3CD67}" presName="iconBgRect" presStyleLbl="bgShp" presStyleIdx="1" presStyleCnt="6"/>
      <dgm:spPr/>
    </dgm:pt>
    <dgm:pt modelId="{908B1B61-B7A3-498C-9F77-96B3D8D5538B}" type="pres">
      <dgm:prSet presAssocID="{BC60A8E7-02FD-4E0C-9EB1-598138A3CD6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CD6AF11-B0B9-4DBF-AA55-2D49BDA916C4}" type="pres">
      <dgm:prSet presAssocID="{BC60A8E7-02FD-4E0C-9EB1-598138A3CD67}" presName="spaceRect" presStyleCnt="0"/>
      <dgm:spPr/>
    </dgm:pt>
    <dgm:pt modelId="{722CE3E1-011B-4BC7-A2F8-14A68257D7B8}" type="pres">
      <dgm:prSet presAssocID="{BC60A8E7-02FD-4E0C-9EB1-598138A3CD67}" presName="textRect" presStyleLbl="revTx" presStyleIdx="1" presStyleCnt="6">
        <dgm:presLayoutVars>
          <dgm:chMax val="1"/>
          <dgm:chPref val="1"/>
        </dgm:presLayoutVars>
      </dgm:prSet>
      <dgm:spPr/>
    </dgm:pt>
    <dgm:pt modelId="{2F116547-953C-4E34-ACFD-2E2B52E7D77C}" type="pres">
      <dgm:prSet presAssocID="{8DDFCB66-2753-4CE9-A9A6-03E5DFD25549}" presName="sibTrans" presStyleLbl="sibTrans2D1" presStyleIdx="0" presStyleCnt="0"/>
      <dgm:spPr/>
    </dgm:pt>
    <dgm:pt modelId="{82A13769-068C-492E-8C13-1C4AD7866192}" type="pres">
      <dgm:prSet presAssocID="{D7C6FE0D-9C9B-4A8D-A01A-A2A4ADDF9261}" presName="compNode" presStyleCnt="0"/>
      <dgm:spPr/>
    </dgm:pt>
    <dgm:pt modelId="{F61B88AB-BDCF-43B4-8F9C-AD21E519D3DF}" type="pres">
      <dgm:prSet presAssocID="{D7C6FE0D-9C9B-4A8D-A01A-A2A4ADDF9261}" presName="iconBgRect" presStyleLbl="bgShp" presStyleIdx="2" presStyleCnt="6"/>
      <dgm:spPr/>
    </dgm:pt>
    <dgm:pt modelId="{5342B405-6E70-4FF3-923F-8AEF84D3AA81}" type="pres">
      <dgm:prSet presAssocID="{D7C6FE0D-9C9B-4A8D-A01A-A2A4ADDF92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579EC6D-CE08-4898-A8D8-AA5D2975BF40}" type="pres">
      <dgm:prSet presAssocID="{D7C6FE0D-9C9B-4A8D-A01A-A2A4ADDF9261}" presName="spaceRect" presStyleCnt="0"/>
      <dgm:spPr/>
    </dgm:pt>
    <dgm:pt modelId="{5B92318E-A051-4455-8BDB-BD638E2CCA4E}" type="pres">
      <dgm:prSet presAssocID="{D7C6FE0D-9C9B-4A8D-A01A-A2A4ADDF9261}" presName="textRect" presStyleLbl="revTx" presStyleIdx="2" presStyleCnt="6">
        <dgm:presLayoutVars>
          <dgm:chMax val="1"/>
          <dgm:chPref val="1"/>
        </dgm:presLayoutVars>
      </dgm:prSet>
      <dgm:spPr/>
    </dgm:pt>
    <dgm:pt modelId="{4758A8E1-1CD8-4AA2-9B9A-8CC4D4F5872D}" type="pres">
      <dgm:prSet presAssocID="{6A606690-BB53-4246-BA1A-D818E466D5A4}" presName="sibTrans" presStyleLbl="sibTrans2D1" presStyleIdx="0" presStyleCnt="0"/>
      <dgm:spPr/>
    </dgm:pt>
    <dgm:pt modelId="{8B69E72E-1FCC-4CD8-A87F-7BA574F45762}" type="pres">
      <dgm:prSet presAssocID="{FDF7E665-172D-4070-89A3-1456A56B7B07}" presName="compNode" presStyleCnt="0"/>
      <dgm:spPr/>
    </dgm:pt>
    <dgm:pt modelId="{58D6756C-C1E3-4525-A204-F54338B4452C}" type="pres">
      <dgm:prSet presAssocID="{FDF7E665-172D-4070-89A3-1456A56B7B07}" presName="iconBgRect" presStyleLbl="bgShp" presStyleIdx="3" presStyleCnt="6"/>
      <dgm:spPr/>
    </dgm:pt>
    <dgm:pt modelId="{60F0541F-30EE-4F6C-998F-46A33867CAB9}" type="pres">
      <dgm:prSet presAssocID="{FDF7E665-172D-4070-89A3-1456A56B7B0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4D46A238-B175-4C40-B791-EB59714917D8}" type="pres">
      <dgm:prSet presAssocID="{FDF7E665-172D-4070-89A3-1456A56B7B07}" presName="spaceRect" presStyleCnt="0"/>
      <dgm:spPr/>
    </dgm:pt>
    <dgm:pt modelId="{D3848C7E-BAE9-406C-A948-C97D639E2146}" type="pres">
      <dgm:prSet presAssocID="{FDF7E665-172D-4070-89A3-1456A56B7B07}" presName="textRect" presStyleLbl="revTx" presStyleIdx="3" presStyleCnt="6">
        <dgm:presLayoutVars>
          <dgm:chMax val="1"/>
          <dgm:chPref val="1"/>
        </dgm:presLayoutVars>
      </dgm:prSet>
      <dgm:spPr/>
    </dgm:pt>
    <dgm:pt modelId="{30839512-99D0-48C0-8290-25278A372DA5}" type="pres">
      <dgm:prSet presAssocID="{3CE515FB-7990-48A3-9E26-E1CB889B67B1}" presName="sibTrans" presStyleLbl="sibTrans2D1" presStyleIdx="0" presStyleCnt="0"/>
      <dgm:spPr/>
    </dgm:pt>
    <dgm:pt modelId="{1D753894-0BA8-4E15-83C7-04D1759D260F}" type="pres">
      <dgm:prSet presAssocID="{F26B6494-8372-4017-A655-BEF12779831E}" presName="compNode" presStyleCnt="0"/>
      <dgm:spPr/>
    </dgm:pt>
    <dgm:pt modelId="{36DA4244-2047-41E9-802E-DAADE82CC51C}" type="pres">
      <dgm:prSet presAssocID="{F26B6494-8372-4017-A655-BEF12779831E}" presName="iconBgRect" presStyleLbl="bgShp" presStyleIdx="4" presStyleCnt="6"/>
      <dgm:spPr/>
    </dgm:pt>
    <dgm:pt modelId="{7A19A28E-84E5-40DD-AE21-CE5699D24C64}" type="pres">
      <dgm:prSet presAssocID="{F26B6494-8372-4017-A655-BEF1277983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5969B107-C5C8-47B4-BD6C-F6ADF92EFFCB}" type="pres">
      <dgm:prSet presAssocID="{F26B6494-8372-4017-A655-BEF12779831E}" presName="spaceRect" presStyleCnt="0"/>
      <dgm:spPr/>
    </dgm:pt>
    <dgm:pt modelId="{A1449C3E-F53A-450D-9EA3-673FB5FC7A0C}" type="pres">
      <dgm:prSet presAssocID="{F26B6494-8372-4017-A655-BEF12779831E}" presName="textRect" presStyleLbl="revTx" presStyleIdx="4" presStyleCnt="6">
        <dgm:presLayoutVars>
          <dgm:chMax val="1"/>
          <dgm:chPref val="1"/>
        </dgm:presLayoutVars>
      </dgm:prSet>
      <dgm:spPr/>
    </dgm:pt>
    <dgm:pt modelId="{6C393B4A-5AE4-4D39-9DD2-42C3A9C76767}" type="pres">
      <dgm:prSet presAssocID="{762E4D7A-C7B5-4953-83CD-D525D28A101C}" presName="sibTrans" presStyleLbl="sibTrans2D1" presStyleIdx="0" presStyleCnt="0"/>
      <dgm:spPr/>
    </dgm:pt>
    <dgm:pt modelId="{A3B7F9D4-EE51-4922-AA77-FF25B3077AE8}" type="pres">
      <dgm:prSet presAssocID="{7E62B760-DC68-403D-97E8-008A67EC7F17}" presName="compNode" presStyleCnt="0"/>
      <dgm:spPr/>
    </dgm:pt>
    <dgm:pt modelId="{5DDD4B3B-1B3C-4E32-89A4-01F665F5F01D}" type="pres">
      <dgm:prSet presAssocID="{7E62B760-DC68-403D-97E8-008A67EC7F17}" presName="iconBgRect" presStyleLbl="bgShp" presStyleIdx="5" presStyleCnt="6"/>
      <dgm:spPr/>
    </dgm:pt>
    <dgm:pt modelId="{D4E8BF73-D2B6-4216-9C71-13D7336A7C1D}" type="pres">
      <dgm:prSet presAssocID="{7E62B760-DC68-403D-97E8-008A67EC7F1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D9C19B37-4843-4AA5-ABBA-9C0AAA3D9AD8}" type="pres">
      <dgm:prSet presAssocID="{7E62B760-DC68-403D-97E8-008A67EC7F17}" presName="spaceRect" presStyleCnt="0"/>
      <dgm:spPr/>
    </dgm:pt>
    <dgm:pt modelId="{917AB488-1422-4970-B096-BE3D00F10517}" type="pres">
      <dgm:prSet presAssocID="{7E62B760-DC68-403D-97E8-008A67EC7F1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2B5C512-7753-4C03-9BEC-E477AE8B0227}" type="presOf" srcId="{BC60A8E7-02FD-4E0C-9EB1-598138A3CD67}" destId="{722CE3E1-011B-4BC7-A2F8-14A68257D7B8}" srcOrd="0" destOrd="0" presId="urn:microsoft.com/office/officeart/2018/2/layout/IconCircleList"/>
    <dgm:cxn modelId="{DC4A752B-E4D5-4852-A0C7-BA0EA0D0C055}" type="presOf" srcId="{4CD29CCF-2C85-4E4E-A6E3-BBF1595945CC}" destId="{C718969D-EE54-4290-ABC9-D28EF3CF1660}" srcOrd="0" destOrd="0" presId="urn:microsoft.com/office/officeart/2018/2/layout/IconCircleList"/>
    <dgm:cxn modelId="{B9F1CC3C-8A66-4FC7-9537-909F4DEB8933}" type="presOf" srcId="{8DDFCB66-2753-4CE9-A9A6-03E5DFD25549}" destId="{2F116547-953C-4E34-ACFD-2E2B52E7D77C}" srcOrd="0" destOrd="0" presId="urn:microsoft.com/office/officeart/2018/2/layout/IconCircleList"/>
    <dgm:cxn modelId="{C34CB27A-C4EF-49A7-9093-BD4FBE362C9E}" srcId="{4CD29CCF-2C85-4E4E-A6E3-BBF1595945CC}" destId="{FDF7E665-172D-4070-89A3-1456A56B7B07}" srcOrd="3" destOrd="0" parTransId="{E81FA6FB-863E-452D-85CB-0458F26A257D}" sibTransId="{3CE515FB-7990-48A3-9E26-E1CB889B67B1}"/>
    <dgm:cxn modelId="{07AFF383-FD2F-4A83-B6C3-ACB2BE222FA8}" type="presOf" srcId="{7E62B760-DC68-403D-97E8-008A67EC7F17}" destId="{917AB488-1422-4970-B096-BE3D00F10517}" srcOrd="0" destOrd="0" presId="urn:microsoft.com/office/officeart/2018/2/layout/IconCircleList"/>
    <dgm:cxn modelId="{B8FA00AB-BCF4-4657-80C2-DAB19F49DC35}" type="presOf" srcId="{86DC0A67-1382-4EC2-82D8-63A03A31BCEF}" destId="{710E8CBE-4066-44E8-91D2-CA04EEA2625D}" srcOrd="0" destOrd="0" presId="urn:microsoft.com/office/officeart/2018/2/layout/IconCircleList"/>
    <dgm:cxn modelId="{00DD22B2-3A33-45C4-B85A-849DFA990476}" type="presOf" srcId="{762E4D7A-C7B5-4953-83CD-D525D28A101C}" destId="{6C393B4A-5AE4-4D39-9DD2-42C3A9C76767}" srcOrd="0" destOrd="0" presId="urn:microsoft.com/office/officeart/2018/2/layout/IconCircleList"/>
    <dgm:cxn modelId="{D35DA9BB-8987-40DD-9948-82A8B5D7C67C}" type="presOf" srcId="{6A606690-BB53-4246-BA1A-D818E466D5A4}" destId="{4758A8E1-1CD8-4AA2-9B9A-8CC4D4F5872D}" srcOrd="0" destOrd="0" presId="urn:microsoft.com/office/officeart/2018/2/layout/IconCircleList"/>
    <dgm:cxn modelId="{AE6801C4-3DBF-4326-A2E9-19B8D4E8B81B}" srcId="{4CD29CCF-2C85-4E4E-A6E3-BBF1595945CC}" destId="{F26B6494-8372-4017-A655-BEF12779831E}" srcOrd="4" destOrd="0" parTransId="{2EB3B9B0-F45B-4216-9377-503715F228B3}" sibTransId="{762E4D7A-C7B5-4953-83CD-D525D28A101C}"/>
    <dgm:cxn modelId="{627435C4-556C-432A-84FA-90DAB868C861}" type="presOf" srcId="{FDF7E665-172D-4070-89A3-1456A56B7B07}" destId="{D3848C7E-BAE9-406C-A948-C97D639E2146}" srcOrd="0" destOrd="0" presId="urn:microsoft.com/office/officeart/2018/2/layout/IconCircleList"/>
    <dgm:cxn modelId="{9E2CBACF-E889-4EA3-B44D-33344EFA1250}" srcId="{4CD29CCF-2C85-4E4E-A6E3-BBF1595945CC}" destId="{B519FB5B-9D19-4E2D-8BDF-F7C5CF743A15}" srcOrd="0" destOrd="0" parTransId="{85A4DD6D-A9FB-4F4A-817D-17A0A070E786}" sibTransId="{86DC0A67-1382-4EC2-82D8-63A03A31BCEF}"/>
    <dgm:cxn modelId="{14B545D3-C7BC-406F-86A3-6D675167CBB5}" srcId="{4CD29CCF-2C85-4E4E-A6E3-BBF1595945CC}" destId="{7E62B760-DC68-403D-97E8-008A67EC7F17}" srcOrd="5" destOrd="0" parTransId="{26742CF6-E0AB-487C-A94C-5FF915C691CB}" sibTransId="{B501B14D-E492-4067-9E48-0A92C6AE919B}"/>
    <dgm:cxn modelId="{30FAE0DC-E381-478D-AF08-EA49A27237F0}" srcId="{4CD29CCF-2C85-4E4E-A6E3-BBF1595945CC}" destId="{BC60A8E7-02FD-4E0C-9EB1-598138A3CD67}" srcOrd="1" destOrd="0" parTransId="{CDFAE552-DD1E-402E-B0FA-9341DFA3A9AB}" sibTransId="{8DDFCB66-2753-4CE9-A9A6-03E5DFD25549}"/>
    <dgm:cxn modelId="{562AB1E1-B9F4-4024-8532-D50B688C300E}" type="presOf" srcId="{3CE515FB-7990-48A3-9E26-E1CB889B67B1}" destId="{30839512-99D0-48C0-8290-25278A372DA5}" srcOrd="0" destOrd="0" presId="urn:microsoft.com/office/officeart/2018/2/layout/IconCircleList"/>
    <dgm:cxn modelId="{D41220E3-5847-4AB8-A967-93CA60AA0018}" type="presOf" srcId="{F26B6494-8372-4017-A655-BEF12779831E}" destId="{A1449C3E-F53A-450D-9EA3-673FB5FC7A0C}" srcOrd="0" destOrd="0" presId="urn:microsoft.com/office/officeart/2018/2/layout/IconCircleList"/>
    <dgm:cxn modelId="{6AD141EC-8F51-4DD0-9541-EFDF226087FB}" type="presOf" srcId="{B519FB5B-9D19-4E2D-8BDF-F7C5CF743A15}" destId="{29BEE59D-C684-4F40-90FF-9B0AB398B388}" srcOrd="0" destOrd="0" presId="urn:microsoft.com/office/officeart/2018/2/layout/IconCircleList"/>
    <dgm:cxn modelId="{9266F4F0-41DF-4B80-9DA1-2F299344110F}" srcId="{4CD29CCF-2C85-4E4E-A6E3-BBF1595945CC}" destId="{D7C6FE0D-9C9B-4A8D-A01A-A2A4ADDF9261}" srcOrd="2" destOrd="0" parTransId="{D22209B0-8689-4DCD-93CD-E392BEED8D5E}" sibTransId="{6A606690-BB53-4246-BA1A-D818E466D5A4}"/>
    <dgm:cxn modelId="{0B1CB3FC-3FDF-4562-8616-F65A5B85B11C}" type="presOf" srcId="{D7C6FE0D-9C9B-4A8D-A01A-A2A4ADDF9261}" destId="{5B92318E-A051-4455-8BDB-BD638E2CCA4E}" srcOrd="0" destOrd="0" presId="urn:microsoft.com/office/officeart/2018/2/layout/IconCircleList"/>
    <dgm:cxn modelId="{262F49A5-9F9D-477C-8FBF-D28BD74869EF}" type="presParOf" srcId="{C718969D-EE54-4290-ABC9-D28EF3CF1660}" destId="{A5DAFFAD-7E6D-41D2-9022-DCE8548D20FB}" srcOrd="0" destOrd="0" presId="urn:microsoft.com/office/officeart/2018/2/layout/IconCircleList"/>
    <dgm:cxn modelId="{F5223AFC-EE44-4161-B087-3D42DF7DC501}" type="presParOf" srcId="{A5DAFFAD-7E6D-41D2-9022-DCE8548D20FB}" destId="{6A9B414F-B1A9-4C9B-B81A-3080D166634E}" srcOrd="0" destOrd="0" presId="urn:microsoft.com/office/officeart/2018/2/layout/IconCircleList"/>
    <dgm:cxn modelId="{E6740AF6-D7A3-4F40-A458-A53ADE84E81A}" type="presParOf" srcId="{6A9B414F-B1A9-4C9B-B81A-3080D166634E}" destId="{08B566AE-09E8-4A98-B5F6-724C3F338BCA}" srcOrd="0" destOrd="0" presId="urn:microsoft.com/office/officeart/2018/2/layout/IconCircleList"/>
    <dgm:cxn modelId="{CE393625-C0F6-4C09-88E4-A75BA248E818}" type="presParOf" srcId="{6A9B414F-B1A9-4C9B-B81A-3080D166634E}" destId="{5E5F8BE0-2BB4-4C95-A026-F10C5C94C0E5}" srcOrd="1" destOrd="0" presId="urn:microsoft.com/office/officeart/2018/2/layout/IconCircleList"/>
    <dgm:cxn modelId="{BA9BBEA2-ECCC-4647-9199-B1C38C55018C}" type="presParOf" srcId="{6A9B414F-B1A9-4C9B-B81A-3080D166634E}" destId="{D16294D5-1C50-4EB0-9E05-DF5E67696263}" srcOrd="2" destOrd="0" presId="urn:microsoft.com/office/officeart/2018/2/layout/IconCircleList"/>
    <dgm:cxn modelId="{FBC973EB-B5E4-49F6-A3D7-6801FEC38930}" type="presParOf" srcId="{6A9B414F-B1A9-4C9B-B81A-3080D166634E}" destId="{29BEE59D-C684-4F40-90FF-9B0AB398B388}" srcOrd="3" destOrd="0" presId="urn:microsoft.com/office/officeart/2018/2/layout/IconCircleList"/>
    <dgm:cxn modelId="{3E98B984-1211-4B98-BD72-6181C55E1A0E}" type="presParOf" srcId="{A5DAFFAD-7E6D-41D2-9022-DCE8548D20FB}" destId="{710E8CBE-4066-44E8-91D2-CA04EEA2625D}" srcOrd="1" destOrd="0" presId="urn:microsoft.com/office/officeart/2018/2/layout/IconCircleList"/>
    <dgm:cxn modelId="{360E0914-59A7-4F95-8382-404008592AA8}" type="presParOf" srcId="{A5DAFFAD-7E6D-41D2-9022-DCE8548D20FB}" destId="{A991C2D3-6785-43D6-89F3-A0FA86E480CE}" srcOrd="2" destOrd="0" presId="urn:microsoft.com/office/officeart/2018/2/layout/IconCircleList"/>
    <dgm:cxn modelId="{82BD293B-0874-4F8A-B493-2FB8F7824456}" type="presParOf" srcId="{A991C2D3-6785-43D6-89F3-A0FA86E480CE}" destId="{6D65B6CE-B358-462F-A13D-594A04408D59}" srcOrd="0" destOrd="0" presId="urn:microsoft.com/office/officeart/2018/2/layout/IconCircleList"/>
    <dgm:cxn modelId="{180AA90C-1701-4A67-9708-2EBC9E2FF9D4}" type="presParOf" srcId="{A991C2D3-6785-43D6-89F3-A0FA86E480CE}" destId="{908B1B61-B7A3-498C-9F77-96B3D8D5538B}" srcOrd="1" destOrd="0" presId="urn:microsoft.com/office/officeart/2018/2/layout/IconCircleList"/>
    <dgm:cxn modelId="{79253AD4-A01A-4864-856B-71C1227CBA5A}" type="presParOf" srcId="{A991C2D3-6785-43D6-89F3-A0FA86E480CE}" destId="{2CD6AF11-B0B9-4DBF-AA55-2D49BDA916C4}" srcOrd="2" destOrd="0" presId="urn:microsoft.com/office/officeart/2018/2/layout/IconCircleList"/>
    <dgm:cxn modelId="{F0AA8726-29A4-4EFE-8661-C1FE07AACFDD}" type="presParOf" srcId="{A991C2D3-6785-43D6-89F3-A0FA86E480CE}" destId="{722CE3E1-011B-4BC7-A2F8-14A68257D7B8}" srcOrd="3" destOrd="0" presId="urn:microsoft.com/office/officeart/2018/2/layout/IconCircleList"/>
    <dgm:cxn modelId="{BF8CDD90-2E46-47AB-8A24-CDB49D2ED1FA}" type="presParOf" srcId="{A5DAFFAD-7E6D-41D2-9022-DCE8548D20FB}" destId="{2F116547-953C-4E34-ACFD-2E2B52E7D77C}" srcOrd="3" destOrd="0" presId="urn:microsoft.com/office/officeart/2018/2/layout/IconCircleList"/>
    <dgm:cxn modelId="{997118BF-0115-40F7-B0EC-81EEBB629BB6}" type="presParOf" srcId="{A5DAFFAD-7E6D-41D2-9022-DCE8548D20FB}" destId="{82A13769-068C-492E-8C13-1C4AD7866192}" srcOrd="4" destOrd="0" presId="urn:microsoft.com/office/officeart/2018/2/layout/IconCircleList"/>
    <dgm:cxn modelId="{13B66FD0-9278-4E5B-A056-129532641918}" type="presParOf" srcId="{82A13769-068C-492E-8C13-1C4AD7866192}" destId="{F61B88AB-BDCF-43B4-8F9C-AD21E519D3DF}" srcOrd="0" destOrd="0" presId="urn:microsoft.com/office/officeart/2018/2/layout/IconCircleList"/>
    <dgm:cxn modelId="{411DFC53-74C4-493B-8B4F-28331FBE5488}" type="presParOf" srcId="{82A13769-068C-492E-8C13-1C4AD7866192}" destId="{5342B405-6E70-4FF3-923F-8AEF84D3AA81}" srcOrd="1" destOrd="0" presId="urn:microsoft.com/office/officeart/2018/2/layout/IconCircleList"/>
    <dgm:cxn modelId="{46AAAB65-129E-4644-8DE8-50C06A1F8F66}" type="presParOf" srcId="{82A13769-068C-492E-8C13-1C4AD7866192}" destId="{F579EC6D-CE08-4898-A8D8-AA5D2975BF40}" srcOrd="2" destOrd="0" presId="urn:microsoft.com/office/officeart/2018/2/layout/IconCircleList"/>
    <dgm:cxn modelId="{9F4A34B4-6CC5-4549-BF3F-62D9B187D7F6}" type="presParOf" srcId="{82A13769-068C-492E-8C13-1C4AD7866192}" destId="{5B92318E-A051-4455-8BDB-BD638E2CCA4E}" srcOrd="3" destOrd="0" presId="urn:microsoft.com/office/officeart/2018/2/layout/IconCircleList"/>
    <dgm:cxn modelId="{01425DF4-FBD9-4D2E-ADA2-0A0A6428E8C6}" type="presParOf" srcId="{A5DAFFAD-7E6D-41D2-9022-DCE8548D20FB}" destId="{4758A8E1-1CD8-4AA2-9B9A-8CC4D4F5872D}" srcOrd="5" destOrd="0" presId="urn:microsoft.com/office/officeart/2018/2/layout/IconCircleList"/>
    <dgm:cxn modelId="{8FC219C4-FF8A-41CB-9370-9A432D936285}" type="presParOf" srcId="{A5DAFFAD-7E6D-41D2-9022-DCE8548D20FB}" destId="{8B69E72E-1FCC-4CD8-A87F-7BA574F45762}" srcOrd="6" destOrd="0" presId="urn:microsoft.com/office/officeart/2018/2/layout/IconCircleList"/>
    <dgm:cxn modelId="{E65E0D64-A478-49A3-AD57-911FF1650F4D}" type="presParOf" srcId="{8B69E72E-1FCC-4CD8-A87F-7BA574F45762}" destId="{58D6756C-C1E3-4525-A204-F54338B4452C}" srcOrd="0" destOrd="0" presId="urn:microsoft.com/office/officeart/2018/2/layout/IconCircleList"/>
    <dgm:cxn modelId="{2EEDF716-323C-4716-9CE3-1992B7E1BDED}" type="presParOf" srcId="{8B69E72E-1FCC-4CD8-A87F-7BA574F45762}" destId="{60F0541F-30EE-4F6C-998F-46A33867CAB9}" srcOrd="1" destOrd="0" presId="urn:microsoft.com/office/officeart/2018/2/layout/IconCircleList"/>
    <dgm:cxn modelId="{A13E1B54-8783-45EA-A938-BF74296A5D9F}" type="presParOf" srcId="{8B69E72E-1FCC-4CD8-A87F-7BA574F45762}" destId="{4D46A238-B175-4C40-B791-EB59714917D8}" srcOrd="2" destOrd="0" presId="urn:microsoft.com/office/officeart/2018/2/layout/IconCircleList"/>
    <dgm:cxn modelId="{3432A752-A1A5-425C-BF30-90D7DF5B4F3F}" type="presParOf" srcId="{8B69E72E-1FCC-4CD8-A87F-7BA574F45762}" destId="{D3848C7E-BAE9-406C-A948-C97D639E2146}" srcOrd="3" destOrd="0" presId="urn:microsoft.com/office/officeart/2018/2/layout/IconCircleList"/>
    <dgm:cxn modelId="{5820FF6D-908A-4412-ADC2-D4C451B8EAA3}" type="presParOf" srcId="{A5DAFFAD-7E6D-41D2-9022-DCE8548D20FB}" destId="{30839512-99D0-48C0-8290-25278A372DA5}" srcOrd="7" destOrd="0" presId="urn:microsoft.com/office/officeart/2018/2/layout/IconCircleList"/>
    <dgm:cxn modelId="{C1E3F436-DF00-44E7-948D-CCE4E482B737}" type="presParOf" srcId="{A5DAFFAD-7E6D-41D2-9022-DCE8548D20FB}" destId="{1D753894-0BA8-4E15-83C7-04D1759D260F}" srcOrd="8" destOrd="0" presId="urn:microsoft.com/office/officeart/2018/2/layout/IconCircleList"/>
    <dgm:cxn modelId="{8DC81F24-1608-49D4-ABFB-AED648BF5D5D}" type="presParOf" srcId="{1D753894-0BA8-4E15-83C7-04D1759D260F}" destId="{36DA4244-2047-41E9-802E-DAADE82CC51C}" srcOrd="0" destOrd="0" presId="urn:microsoft.com/office/officeart/2018/2/layout/IconCircleList"/>
    <dgm:cxn modelId="{924843DD-B23F-48D9-8F9B-D50B28CE6047}" type="presParOf" srcId="{1D753894-0BA8-4E15-83C7-04D1759D260F}" destId="{7A19A28E-84E5-40DD-AE21-CE5699D24C64}" srcOrd="1" destOrd="0" presId="urn:microsoft.com/office/officeart/2018/2/layout/IconCircleList"/>
    <dgm:cxn modelId="{E3110E86-34DD-4EFA-87D2-39960174946B}" type="presParOf" srcId="{1D753894-0BA8-4E15-83C7-04D1759D260F}" destId="{5969B107-C5C8-47B4-BD6C-F6ADF92EFFCB}" srcOrd="2" destOrd="0" presId="urn:microsoft.com/office/officeart/2018/2/layout/IconCircleList"/>
    <dgm:cxn modelId="{BAF3A1C6-97CA-4C76-B555-6B21645C0D10}" type="presParOf" srcId="{1D753894-0BA8-4E15-83C7-04D1759D260F}" destId="{A1449C3E-F53A-450D-9EA3-673FB5FC7A0C}" srcOrd="3" destOrd="0" presId="urn:microsoft.com/office/officeart/2018/2/layout/IconCircleList"/>
    <dgm:cxn modelId="{5934F839-D358-4487-8697-54182CB23702}" type="presParOf" srcId="{A5DAFFAD-7E6D-41D2-9022-DCE8548D20FB}" destId="{6C393B4A-5AE4-4D39-9DD2-42C3A9C76767}" srcOrd="9" destOrd="0" presId="urn:microsoft.com/office/officeart/2018/2/layout/IconCircleList"/>
    <dgm:cxn modelId="{C1DB580F-DD97-4506-9FB1-677614A1013B}" type="presParOf" srcId="{A5DAFFAD-7E6D-41D2-9022-DCE8548D20FB}" destId="{A3B7F9D4-EE51-4922-AA77-FF25B3077AE8}" srcOrd="10" destOrd="0" presId="urn:microsoft.com/office/officeart/2018/2/layout/IconCircleList"/>
    <dgm:cxn modelId="{18A2048C-3374-465C-85CF-5725C888673C}" type="presParOf" srcId="{A3B7F9D4-EE51-4922-AA77-FF25B3077AE8}" destId="{5DDD4B3B-1B3C-4E32-89A4-01F665F5F01D}" srcOrd="0" destOrd="0" presId="urn:microsoft.com/office/officeart/2018/2/layout/IconCircleList"/>
    <dgm:cxn modelId="{95747E15-1BB0-49CA-9D6D-C34F02356EE1}" type="presParOf" srcId="{A3B7F9D4-EE51-4922-AA77-FF25B3077AE8}" destId="{D4E8BF73-D2B6-4216-9C71-13D7336A7C1D}" srcOrd="1" destOrd="0" presId="urn:microsoft.com/office/officeart/2018/2/layout/IconCircleList"/>
    <dgm:cxn modelId="{3BF6B4B0-9581-4CCC-A64D-DD01FF1059B3}" type="presParOf" srcId="{A3B7F9D4-EE51-4922-AA77-FF25B3077AE8}" destId="{D9C19B37-4843-4AA5-ABBA-9C0AAA3D9AD8}" srcOrd="2" destOrd="0" presId="urn:microsoft.com/office/officeart/2018/2/layout/IconCircleList"/>
    <dgm:cxn modelId="{3BF86072-9203-4401-A969-373E8A955016}" type="presParOf" srcId="{A3B7F9D4-EE51-4922-AA77-FF25B3077AE8}" destId="{917AB488-1422-4970-B096-BE3D00F105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3B76E-A291-4758-87A5-AB358C57CDE4}">
      <dsp:nvSpPr>
        <dsp:cNvPr id="0" name=""/>
        <dsp:cNvSpPr/>
      </dsp:nvSpPr>
      <dsp:spPr>
        <a:xfrm>
          <a:off x="0" y="27635"/>
          <a:ext cx="5981277" cy="8353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Heads-Up Display (HUD)</a:t>
          </a:r>
          <a:endParaRPr lang="en-US" sz="3400" kern="1200"/>
        </a:p>
      </dsp:txBody>
      <dsp:txXfrm>
        <a:off x="40780" y="68415"/>
        <a:ext cx="5899717" cy="753820"/>
      </dsp:txXfrm>
    </dsp:sp>
    <dsp:sp modelId="{7B626A48-E65F-4B5D-9C8F-7A9E858014EC}">
      <dsp:nvSpPr>
        <dsp:cNvPr id="0" name=""/>
        <dsp:cNvSpPr/>
      </dsp:nvSpPr>
      <dsp:spPr>
        <a:xfrm>
          <a:off x="0" y="960935"/>
          <a:ext cx="5981277" cy="8353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Objective List</a:t>
          </a:r>
          <a:endParaRPr lang="en-US" sz="3400" kern="1200"/>
        </a:p>
      </dsp:txBody>
      <dsp:txXfrm>
        <a:off x="40780" y="1001715"/>
        <a:ext cx="5899717" cy="753820"/>
      </dsp:txXfrm>
    </dsp:sp>
    <dsp:sp modelId="{C4B14572-2565-412A-B4AF-B6E5BDB7E0D1}">
      <dsp:nvSpPr>
        <dsp:cNvPr id="0" name=""/>
        <dsp:cNvSpPr/>
      </dsp:nvSpPr>
      <dsp:spPr>
        <a:xfrm>
          <a:off x="0" y="1894235"/>
          <a:ext cx="5981277" cy="8353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kern="1200" dirty="0"/>
            <a:t>Progress Bar</a:t>
          </a:r>
          <a:endParaRPr lang="en-US" sz="3400" b="0" kern="1200" dirty="0"/>
        </a:p>
      </dsp:txBody>
      <dsp:txXfrm>
        <a:off x="40780" y="1935015"/>
        <a:ext cx="5899717" cy="753820"/>
      </dsp:txXfrm>
    </dsp:sp>
    <dsp:sp modelId="{60F6A3E5-59B7-4A91-9C30-47C6D8FBAACD}">
      <dsp:nvSpPr>
        <dsp:cNvPr id="0" name=""/>
        <dsp:cNvSpPr/>
      </dsp:nvSpPr>
      <dsp:spPr>
        <a:xfrm>
          <a:off x="0" y="2827535"/>
          <a:ext cx="5981277" cy="8353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kern="1200" dirty="0"/>
            <a:t>Feedback Tracker</a:t>
          </a:r>
          <a:endParaRPr lang="en-US" sz="3400" b="0" kern="1200" dirty="0"/>
        </a:p>
      </dsp:txBody>
      <dsp:txXfrm>
        <a:off x="40780" y="2868315"/>
        <a:ext cx="5899717" cy="753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566AE-09E8-4A98-B5F6-724C3F338BCA}">
      <dsp:nvSpPr>
        <dsp:cNvPr id="0" name=""/>
        <dsp:cNvSpPr/>
      </dsp:nvSpPr>
      <dsp:spPr>
        <a:xfrm>
          <a:off x="338334" y="615193"/>
          <a:ext cx="811636" cy="8116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F8BE0-2BB4-4C95-A026-F10C5C94C0E5}">
      <dsp:nvSpPr>
        <dsp:cNvPr id="0" name=""/>
        <dsp:cNvSpPr/>
      </dsp:nvSpPr>
      <dsp:spPr>
        <a:xfrm>
          <a:off x="508778" y="785637"/>
          <a:ext cx="470748" cy="470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EE59D-C684-4F40-90FF-9B0AB398B388}">
      <dsp:nvSpPr>
        <dsp:cNvPr id="0" name=""/>
        <dsp:cNvSpPr/>
      </dsp:nvSpPr>
      <dsp:spPr>
        <a:xfrm>
          <a:off x="1323892" y="615193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Introduction (2 min)</a:t>
          </a:r>
          <a:endParaRPr lang="en-US" sz="1600" kern="1200"/>
        </a:p>
      </dsp:txBody>
      <dsp:txXfrm>
        <a:off x="1323892" y="615193"/>
        <a:ext cx="1913142" cy="811636"/>
      </dsp:txXfrm>
    </dsp:sp>
    <dsp:sp modelId="{6D65B6CE-B358-462F-A13D-594A04408D59}">
      <dsp:nvSpPr>
        <dsp:cNvPr id="0" name=""/>
        <dsp:cNvSpPr/>
      </dsp:nvSpPr>
      <dsp:spPr>
        <a:xfrm>
          <a:off x="3570385" y="615193"/>
          <a:ext cx="811636" cy="8116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B1B61-B7A3-498C-9F77-96B3D8D5538B}">
      <dsp:nvSpPr>
        <dsp:cNvPr id="0" name=""/>
        <dsp:cNvSpPr/>
      </dsp:nvSpPr>
      <dsp:spPr>
        <a:xfrm>
          <a:off x="3740829" y="785637"/>
          <a:ext cx="470748" cy="470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CE3E1-011B-4BC7-A2F8-14A68257D7B8}">
      <dsp:nvSpPr>
        <dsp:cNvPr id="0" name=""/>
        <dsp:cNvSpPr/>
      </dsp:nvSpPr>
      <dsp:spPr>
        <a:xfrm>
          <a:off x="4555943" y="615193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Tutorial/Presentation (3–5 min)</a:t>
          </a:r>
          <a:endParaRPr lang="en-US" sz="1600" kern="1200"/>
        </a:p>
      </dsp:txBody>
      <dsp:txXfrm>
        <a:off x="4555943" y="615193"/>
        <a:ext cx="1913142" cy="811636"/>
      </dsp:txXfrm>
    </dsp:sp>
    <dsp:sp modelId="{F61B88AB-BDCF-43B4-8F9C-AD21E519D3DF}">
      <dsp:nvSpPr>
        <dsp:cNvPr id="0" name=""/>
        <dsp:cNvSpPr/>
      </dsp:nvSpPr>
      <dsp:spPr>
        <a:xfrm>
          <a:off x="6802436" y="615193"/>
          <a:ext cx="811636" cy="8116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2B405-6E70-4FF3-923F-8AEF84D3AA81}">
      <dsp:nvSpPr>
        <dsp:cNvPr id="0" name=""/>
        <dsp:cNvSpPr/>
      </dsp:nvSpPr>
      <dsp:spPr>
        <a:xfrm>
          <a:off x="6972880" y="785637"/>
          <a:ext cx="470748" cy="470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2318E-A051-4455-8BDB-BD638E2CCA4E}">
      <dsp:nvSpPr>
        <dsp:cNvPr id="0" name=""/>
        <dsp:cNvSpPr/>
      </dsp:nvSpPr>
      <dsp:spPr>
        <a:xfrm>
          <a:off x="7787994" y="615193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Pre-Questionnaire (10 min)</a:t>
          </a:r>
          <a:endParaRPr lang="en-US" sz="1600" kern="1200"/>
        </a:p>
      </dsp:txBody>
      <dsp:txXfrm>
        <a:off x="7787994" y="615193"/>
        <a:ext cx="1913142" cy="811636"/>
      </dsp:txXfrm>
    </dsp:sp>
    <dsp:sp modelId="{58D6756C-C1E3-4525-A204-F54338B4452C}">
      <dsp:nvSpPr>
        <dsp:cNvPr id="0" name=""/>
        <dsp:cNvSpPr/>
      </dsp:nvSpPr>
      <dsp:spPr>
        <a:xfrm>
          <a:off x="338334" y="2011314"/>
          <a:ext cx="811636" cy="8116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0541F-30EE-4F6C-998F-46A33867CAB9}">
      <dsp:nvSpPr>
        <dsp:cNvPr id="0" name=""/>
        <dsp:cNvSpPr/>
      </dsp:nvSpPr>
      <dsp:spPr>
        <a:xfrm>
          <a:off x="508778" y="2181757"/>
          <a:ext cx="470748" cy="470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48C7E-BAE9-406C-A948-C97D639E2146}">
      <dsp:nvSpPr>
        <dsp:cNvPr id="0" name=""/>
        <dsp:cNvSpPr/>
      </dsp:nvSpPr>
      <dsp:spPr>
        <a:xfrm>
          <a:off x="1323892" y="2011314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Break (5 min)</a:t>
          </a:r>
          <a:endParaRPr lang="en-US" sz="1600" kern="1200"/>
        </a:p>
      </dsp:txBody>
      <dsp:txXfrm>
        <a:off x="1323892" y="2011314"/>
        <a:ext cx="1913142" cy="811636"/>
      </dsp:txXfrm>
    </dsp:sp>
    <dsp:sp modelId="{36DA4244-2047-41E9-802E-DAADE82CC51C}">
      <dsp:nvSpPr>
        <dsp:cNvPr id="0" name=""/>
        <dsp:cNvSpPr/>
      </dsp:nvSpPr>
      <dsp:spPr>
        <a:xfrm>
          <a:off x="3570385" y="2011314"/>
          <a:ext cx="811636" cy="8116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9A28E-84E5-40DD-AE21-CE5699D24C64}">
      <dsp:nvSpPr>
        <dsp:cNvPr id="0" name=""/>
        <dsp:cNvSpPr/>
      </dsp:nvSpPr>
      <dsp:spPr>
        <a:xfrm>
          <a:off x="3740829" y="2181757"/>
          <a:ext cx="470748" cy="470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49C3E-F53A-450D-9EA3-673FB5FC7A0C}">
      <dsp:nvSpPr>
        <dsp:cNvPr id="0" name=""/>
        <dsp:cNvSpPr/>
      </dsp:nvSpPr>
      <dsp:spPr>
        <a:xfrm>
          <a:off x="4555943" y="2011314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VR Test (15 min)</a:t>
          </a:r>
          <a:endParaRPr lang="en-US" sz="1600" kern="1200"/>
        </a:p>
      </dsp:txBody>
      <dsp:txXfrm>
        <a:off x="4555943" y="2011314"/>
        <a:ext cx="1913142" cy="811636"/>
      </dsp:txXfrm>
    </dsp:sp>
    <dsp:sp modelId="{5DDD4B3B-1B3C-4E32-89A4-01F665F5F01D}">
      <dsp:nvSpPr>
        <dsp:cNvPr id="0" name=""/>
        <dsp:cNvSpPr/>
      </dsp:nvSpPr>
      <dsp:spPr>
        <a:xfrm>
          <a:off x="6802436" y="2011314"/>
          <a:ext cx="811636" cy="8116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8BF73-D2B6-4216-9C71-13D7336A7C1D}">
      <dsp:nvSpPr>
        <dsp:cNvPr id="0" name=""/>
        <dsp:cNvSpPr/>
      </dsp:nvSpPr>
      <dsp:spPr>
        <a:xfrm>
          <a:off x="6972880" y="2181757"/>
          <a:ext cx="470748" cy="4707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AB488-1422-4970-B096-BE3D00F10517}">
      <dsp:nvSpPr>
        <dsp:cNvPr id="0" name=""/>
        <dsp:cNvSpPr/>
      </dsp:nvSpPr>
      <dsp:spPr>
        <a:xfrm>
          <a:off x="7787994" y="2011314"/>
          <a:ext cx="1913142" cy="81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Post-Questionnaire &amp; Quiz (10 min)</a:t>
          </a:r>
          <a:endParaRPr lang="en-US" sz="1600" kern="1200"/>
        </a:p>
      </dsp:txBody>
      <dsp:txXfrm>
        <a:off x="7787994" y="2011314"/>
        <a:ext cx="1913142" cy="81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2171-809E-49B8-66EB-E2BEC62C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22D6B-1167-122D-2699-7054319A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5CE6-7765-DA1C-7F3F-673DC2BB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36F2-4936-0647-20C5-B1167A24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D07D-F079-67DC-82FD-D3331002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9059-180F-8737-F37E-D94EC572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309B1-BE08-9018-9A99-A4F39E858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8E0F-7432-D019-9E4D-2F746ACC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C566-A353-2E53-A36B-1C4BAAA9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4EEB-96BF-913E-2718-680BCA3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D13EA-58B2-E59B-875E-8FD10D2D8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91661-C9FF-F4D7-0794-312C2ABA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DBF3-00C8-D3C9-43A2-93EC8FA0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1A90-8717-306E-D4AE-52FA55D4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F636-65E8-690D-529D-F74C246D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6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9D23-F556-DD59-480B-AB1352A5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983D2-BEC0-675D-242E-6E0EF33F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26B-194F-EA23-C087-0E5E7A1E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E991-36E1-DCDB-C49A-4D8CE18B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050A-C5A2-2339-DB0E-4549D78D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47FE-CF53-CF5D-4B8A-07993336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B3B1-D309-FB57-DF59-87624204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A6E3-D4E6-4187-26D6-A159B872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20915-EE8B-BC6C-B668-27C796D9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8199-6F78-BE48-F9D2-9ED8C92E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6660-9D21-6E24-25BD-C5FA4872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6A7E-FD13-F425-06B6-21F6D7DB3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C74BE-FDAB-7696-278B-37636FCE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614CA-E77C-2F0A-FCF7-48B97CD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854EE-1062-A38E-D444-35F65A09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04D1E-EDA3-8632-220A-657F892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9A0D-EFE2-4049-92DB-39B94414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A771-1B7C-7D07-ADF5-B6E0EEDF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3F925-5BA2-8F79-349C-9DC41E99B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C9B1F-B6CC-4C47-9B0C-AB1348FF5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E8817-0F3B-5ACE-3F92-254F10A8F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5CE9B-A16A-EB27-2B2E-83115722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83D8F-7080-DF41-235E-07990D60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A5089-7B79-7D1A-818B-7E712725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0677-24FD-A114-4504-7E137673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886CD-6711-0E11-87D5-9B73934F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B68BF-27E4-EC3C-B7B0-CE60DD02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1BF3D-BC96-11F8-2ABF-EC743C46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366D5-691E-9A96-E767-00AFFC96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274ED-7964-18EE-6F41-6220F0AD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10123-139F-34FC-F1D8-F1EB723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8327-E932-9032-D828-42ABF1F8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773B-9674-4E23-0A08-6DD54FCE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23445-CFC1-893C-6CF7-7EC865464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DA1A3-00B8-D576-C270-F917B6AA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EE315-80DC-C8CE-92DE-DAB2DE35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908B-6F64-1FDD-E48E-847ADD2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08CB-AEAA-CFE2-F165-D4D9FEC5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2376A-75FC-A5B3-2E5F-7ED7303D6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EDB02-BD68-A61B-BB2B-09AE8B530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2CE1A-199A-26E9-7FDA-6B0062EB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9CF1-A3A3-6568-8634-4488944F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4ACDD-DC34-8AD4-E18F-F5DED9D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D5EF4-0B0D-71E1-ECE6-1CA1EAF0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9E8E-AA27-5A43-239E-963D5650C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5E3D-05CC-AAC5-C3CD-BD4736664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DC5E3-5421-764B-BD2E-D0B90073D8C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3501-4B3D-A1CC-8FD4-1EFC7E0C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C726-04C2-DA2D-C852-C43295AC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44F5C-E642-764D-A797-B808399E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aos.com/display/ESKETCHUP/Virtual+Reality+Headset" TargetMode="External"/><Relationship Id="rId2" Type="http://schemas.openxmlformats.org/officeDocument/2006/relationships/hyperlink" Target="https://docs.eon-xr.com/HTML/HMD/controll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sitting at a desk with computers&#10;&#10;AI-generated content may be incorrect.">
            <a:extLst>
              <a:ext uri="{FF2B5EF4-FFF2-40B4-BE49-F238E27FC236}">
                <a16:creationId xmlns:a16="http://schemas.microsoft.com/office/drawing/2014/main" id="{BAC20A3C-4CF6-95FE-114F-3CD13D375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" r="5200"/>
          <a:stretch/>
        </p:blipFill>
        <p:spPr>
          <a:xfrm>
            <a:off x="3503596" y="10"/>
            <a:ext cx="8688404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6D452-1E23-D6EA-9A74-47622FB86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929" y="1245471"/>
            <a:ext cx="4185459" cy="3204134"/>
          </a:xfrm>
        </p:spPr>
        <p:txBody>
          <a:bodyPr anchor="b"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GB" sz="3000" kern="0" cap="all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Berlin Sans FB" panose="020E0602020502020306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Integrating Visual AND AUDITORY CUES IN Immersive VIRTUAL REALITY TO ENHANCE SPATIAL COGNITION AND COGNITIVE PERFORMANCE</a:t>
            </a:r>
            <a:endParaRPr lang="en-GB" sz="3000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Berlin Sans FB" panose="020E0602020502020306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9A838-7960-BB54-7488-10188C46E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4662523"/>
            <a:ext cx="4023359" cy="384878"/>
          </a:xfrm>
        </p:spPr>
        <p:txBody>
          <a:bodyPr>
            <a:normAutofit/>
          </a:bodyPr>
          <a:lstStyle/>
          <a:p>
            <a:pPr algn="l"/>
            <a:r>
              <a:rPr lang="en-GB" sz="2000" i="1" dirty="0"/>
              <a:t>By: Basmah Arif</a:t>
            </a:r>
          </a:p>
          <a:p>
            <a:pPr algn="l"/>
            <a:endParaRPr lang="en-US" sz="2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20A8FB-8B4A-3F88-8DA0-660AA1B46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9" y="5721469"/>
            <a:ext cx="2935544" cy="123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115D7-68EB-4590-9BD1-A56D94144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7960C-ACE3-297D-DBB4-11BD2CA6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4608"/>
            <a:ext cx="5344742" cy="1670984"/>
          </a:xfrm>
        </p:spPr>
        <p:txBody>
          <a:bodyPr anchor="b">
            <a:normAutofit/>
          </a:bodyPr>
          <a:lstStyle/>
          <a:p>
            <a:r>
              <a:rPr lang="en-GB" sz="4000" b="1" dirty="0"/>
              <a:t>Navigation Cues – Visual and Auditory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A57-1D8A-B848-6AD0-9A7DBA3FF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03" y="2281188"/>
            <a:ext cx="5697092" cy="4158113"/>
          </a:xfrm>
        </p:spPr>
        <p:txBody>
          <a:bodyPr>
            <a:normAutofit/>
          </a:bodyPr>
          <a:lstStyle/>
          <a:p>
            <a:r>
              <a:rPr lang="en-GB" sz="1700" b="1" dirty="0"/>
              <a:t>Visual Cues: </a:t>
            </a:r>
            <a:r>
              <a:rPr lang="en-GB" sz="1700" dirty="0"/>
              <a:t>Certain trees are </a:t>
            </a:r>
            <a:r>
              <a:rPr lang="en-GB" sz="1700" dirty="0" err="1"/>
              <a:t>colored</a:t>
            </a:r>
            <a:r>
              <a:rPr lang="en-GB" sz="1700" dirty="0"/>
              <a:t> red or blue to stand out and act as markers indicating correct/wrong routes.  </a:t>
            </a:r>
          </a:p>
          <a:p>
            <a:r>
              <a:rPr lang="en-GB" sz="1700" b="1" dirty="0"/>
              <a:t>Auditory Cues: </a:t>
            </a:r>
            <a:r>
              <a:rPr lang="en-GB" sz="1700" dirty="0"/>
              <a:t>Players will hear a “popping” sound that gets louder or more frequent as they approach a target item. There are also ambient environmental sounds (wind or birds) that make the world feel real and can aid orientation (e.g., a water fountain sound in the distance could draw you toward that area). </a:t>
            </a:r>
          </a:p>
          <a:p>
            <a:r>
              <a:rPr lang="en-GB" sz="1700" b="1" dirty="0"/>
              <a:t>Guiding Without GPS: </a:t>
            </a:r>
            <a:r>
              <a:rPr lang="en-GB" sz="1700" dirty="0"/>
              <a:t>These visual and audio cues work together to guide the player organically, without an on-screen arrow. They are designed to be noticed but not overly obvious, so the player still feels like they are discovering the path using their senses.</a:t>
            </a:r>
          </a:p>
        </p:txBody>
      </p:sp>
      <p:pic>
        <p:nvPicPr>
          <p:cNvPr id="9" name="Picture 8" descr="19,900+ Tick Cross Stock Photos, Pictures &amp; Royalty-Free ...">
            <a:extLst>
              <a:ext uri="{FF2B5EF4-FFF2-40B4-BE49-F238E27FC236}">
                <a16:creationId xmlns:a16="http://schemas.microsoft.com/office/drawing/2014/main" id="{08145E4A-942A-2DA2-32AF-97869F16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90" r="121" b="-273"/>
          <a:stretch/>
        </p:blipFill>
        <p:spPr>
          <a:xfrm>
            <a:off x="7093244" y="1553547"/>
            <a:ext cx="1604527" cy="2042148"/>
          </a:xfrm>
          <a:prstGeom prst="rect">
            <a:avLst/>
          </a:prstGeom>
        </p:spPr>
      </p:pic>
      <p:pic>
        <p:nvPicPr>
          <p:cNvPr id="11" name="Picture 10" descr="19,900+ Tick Cross Stock Photos, Pictures &amp; Royalty-Free ...">
            <a:extLst>
              <a:ext uri="{FF2B5EF4-FFF2-40B4-BE49-F238E27FC236}">
                <a16:creationId xmlns:a16="http://schemas.microsoft.com/office/drawing/2014/main" id="{F5441F01-C966-EA9E-DE7B-B052CF88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97" b="2455"/>
          <a:stretch/>
        </p:blipFill>
        <p:spPr>
          <a:xfrm>
            <a:off x="9961459" y="1553547"/>
            <a:ext cx="1675638" cy="218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AE8F9-A7AA-FEFE-5C22-66FC2D87C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13" y="3595695"/>
            <a:ext cx="2737731" cy="20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6FD1A-2AB2-3F59-FF0F-1E17BD591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304" y="3595695"/>
            <a:ext cx="2768387" cy="20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CE05B-EE74-F7F2-AD97-11878EC1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Interactive Tasks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EA6E-CC38-30B9-2B14-46E8A1FA1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19" y="2413479"/>
            <a:ext cx="8276026" cy="36851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Echoscape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VR isn’t just free exploration, but it gives you missions! 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 interactive tasks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 complete, which involve picking up certain objects and delivering them to the correct place or person in the virtual world.</a:t>
            </a:r>
          </a:p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Real-Life Inspired Objectives: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tasks are everyday-type goals to make them relatable. For example, one task might be finding a loaf of bread and delivering it to a house, and another could be locating a car key and bringing it back to the car owner so it can start. 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task has a clear start (where to pick up the item) and end location (where to drop it off).</a:t>
            </a:r>
          </a:p>
        </p:txBody>
      </p:sp>
    </p:spTree>
    <p:extLst>
      <p:ext uri="{BB962C8B-B14F-4D97-AF65-F5344CB8AC3E}">
        <p14:creationId xmlns:p14="http://schemas.microsoft.com/office/powerpoint/2010/main" val="350277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C4738-A2A3-1175-5583-23095938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4402"/>
            <a:ext cx="6502827" cy="1684638"/>
          </a:xfrm>
        </p:spPr>
        <p:txBody>
          <a:bodyPr>
            <a:normAutofit/>
          </a:bodyPr>
          <a:lstStyle/>
          <a:p>
            <a:r>
              <a:rPr lang="en-GB" sz="3700" b="1" dirty="0"/>
              <a:t>Objective Tracker &amp; Progress UI</a:t>
            </a:r>
            <a:br>
              <a:rPr lang="en-GB" sz="3700" b="1" dirty="0"/>
            </a:br>
            <a:endParaRPr lang="en-GB" sz="3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AE2C4A-ADE6-BF5F-CAA8-02415149F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806856"/>
              </p:ext>
            </p:extLst>
          </p:nvPr>
        </p:nvGraphicFramePr>
        <p:xfrm>
          <a:off x="615334" y="1824352"/>
          <a:ext cx="5981278" cy="3690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video game screen with a hand pointing at a street&#10;&#10;AI-generated content may be incorrect.">
            <a:extLst>
              <a:ext uri="{FF2B5EF4-FFF2-40B4-BE49-F238E27FC236}">
                <a16:creationId xmlns:a16="http://schemas.microsoft.com/office/drawing/2014/main" id="{4D13D402-54AB-049D-CEE5-F8C734239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922" y="4133089"/>
            <a:ext cx="5460030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5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EE8A7-1323-E574-D6E0-49B1D245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b="1" dirty="0"/>
              <a:t>Testing Session Breakdown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B706E4-B60B-F352-B608-C517C9530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480914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31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D7F31-D455-321F-23F8-02D08305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6" y="367465"/>
            <a:ext cx="9543405" cy="118872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F3FEDC-AD9E-E5B4-62D1-705025068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310" y="2772305"/>
            <a:ext cx="8276026" cy="3320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going to be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Tracked: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Completion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How fast you finish each task.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Navigation 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Number of wrong turns, path deviations.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Memory Skills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Post-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test spatial recall.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Feedback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Post-VR Questionnaire and experience ratings.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In-Game Progress Tracking UI: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Progress Bar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Shows how many tasks (out of 8) were completed.</a:t>
            </a:r>
          </a:p>
          <a:p>
            <a:pPr lvl="1"/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Progress Tracker</a:t>
            </a:r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Displays how much of the environment was explored.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Understand how visual/sound cues affect spatial cognition.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 results across different player strategies and preferences.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F95106B-11CD-406B-97B8-E36EDA43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142" y="372440"/>
            <a:ext cx="4934553" cy="23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5B42B-B883-51E1-39BD-F213C854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Questionnaires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A1C7C6-1B7E-2424-A870-36572799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59" y="1918402"/>
            <a:ext cx="4586438" cy="45864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40D10A-ACC3-0840-2947-D5EE7F9E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8" y="1918402"/>
            <a:ext cx="4586438" cy="458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4908-BE10-220A-4BB2-8B97187E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25C2-50A3-C334-3C99-8893E2C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Eon-xr.com. (2023). 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HMD controllers - EON-XR User Guides documentation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[online] Available at: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https://docs.eon-xr.com/HTML/HMD/controllers.html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Chaos.com. (2025). 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Reality Headset - </a:t>
            </a:r>
            <a:r>
              <a:rPr lang="en-GB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Enscape</a:t>
            </a:r>
            <a:r>
              <a:rPr lang="en-GB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SketchUp - Global Site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[online] Available at: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https://docs.chaos.com/display/ESKETCHUP/Virtual+Reality+Headset</a:t>
            </a: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[Accessed 27 Apr. 2025].</a:t>
            </a:r>
          </a:p>
          <a:p>
            <a:pPr algn="l">
              <a:buNone/>
            </a:pPr>
            <a:endParaRPr lang="en-GB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26DEF-2661-3182-EEEE-C47D03DA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141C-0E96-16C1-606C-C450EEE41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62" y="2303575"/>
            <a:ext cx="5177139" cy="4054299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Introduction</a:t>
            </a:r>
          </a:p>
          <a:p>
            <a:r>
              <a:rPr lang="en-GB" sz="1600" dirty="0"/>
              <a:t>Project Overview</a:t>
            </a:r>
          </a:p>
          <a:p>
            <a:r>
              <a:rPr lang="en-GB" sz="1600" dirty="0"/>
              <a:t>Key Concepts</a:t>
            </a:r>
          </a:p>
          <a:p>
            <a:r>
              <a:rPr lang="en-GB" sz="1600" dirty="0"/>
              <a:t>Environment Design</a:t>
            </a:r>
          </a:p>
          <a:p>
            <a:r>
              <a:rPr lang="en-GB" sz="1600" dirty="0"/>
              <a:t>Instructions</a:t>
            </a:r>
          </a:p>
          <a:p>
            <a:r>
              <a:rPr lang="en-GB" sz="1600" dirty="0"/>
              <a:t>Controls</a:t>
            </a:r>
          </a:p>
          <a:p>
            <a:r>
              <a:rPr lang="en-GB" sz="1600" dirty="0"/>
              <a:t>Navigation Cues</a:t>
            </a:r>
          </a:p>
          <a:p>
            <a:r>
              <a:rPr lang="en-GB" sz="1600" dirty="0"/>
              <a:t>Tasks</a:t>
            </a:r>
          </a:p>
          <a:p>
            <a:r>
              <a:rPr lang="en-GB" sz="1600" dirty="0"/>
              <a:t>In-Game UI</a:t>
            </a:r>
          </a:p>
          <a:p>
            <a:r>
              <a:rPr lang="en-GB" sz="1600" dirty="0"/>
              <a:t>Testing Session</a:t>
            </a:r>
          </a:p>
          <a:p>
            <a:r>
              <a:rPr lang="en-GB" sz="1600" dirty="0"/>
              <a:t>Evaluation</a:t>
            </a:r>
          </a:p>
          <a:p>
            <a:r>
              <a:rPr lang="en-GB" sz="1600" dirty="0"/>
              <a:t>Questionnaires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73130322-C263-AA79-A5DE-FAB218CC9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71B54-C1C7-C304-0262-D35A7A1C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1137-03CA-D522-B619-EF4B9A19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78" y="2330630"/>
            <a:ext cx="4958966" cy="3917773"/>
          </a:xfrm>
        </p:spPr>
        <p:txBody>
          <a:bodyPr>
            <a:normAutofit/>
          </a:bodyPr>
          <a:lstStyle/>
          <a:p>
            <a:r>
              <a:rPr lang="en-GB" sz="2000" dirty="0" err="1"/>
              <a:t>Echoscape</a:t>
            </a:r>
            <a:r>
              <a:rPr lang="en-GB" sz="2000" dirty="0"/>
              <a:t> VR is an immersive 3D virtual reality environment designed to improve spatial cognition and memory skills.</a:t>
            </a:r>
          </a:p>
          <a:p>
            <a:endParaRPr lang="en-GB" sz="2000" dirty="0"/>
          </a:p>
          <a:p>
            <a:r>
              <a:rPr lang="en-GB" sz="2000" dirty="0"/>
              <a:t>It is a fully 3D world where users must find their way through an environment with multiple paths. It’s not a classic “maze” puzzle but it does have barriers to create realistic pathfinding challenges.</a:t>
            </a:r>
          </a:p>
        </p:txBody>
      </p:sp>
      <p:pic>
        <p:nvPicPr>
          <p:cNvPr id="5" name="Picture 4" descr="A city skyline with many tall buildings&#10;&#10;AI-generated content may be incorrect.">
            <a:extLst>
              <a:ext uri="{FF2B5EF4-FFF2-40B4-BE49-F238E27FC236}">
                <a16:creationId xmlns:a16="http://schemas.microsoft.com/office/drawing/2014/main" id="{74B8E027-D5CC-3129-1A9A-6DFED86B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791" y="1940438"/>
            <a:ext cx="5770417" cy="355577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94393-B6A9-2174-793B-C3030CAD7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0678-CB53-CB46-C951-CCC33FAA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Objective:</a:t>
            </a:r>
            <a:b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examine how users engage with visual and auditory cues in a Virtual Reality environment to support spatial reasoning and pathfinding tasks.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Goal:</a:t>
            </a:r>
            <a:b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assess whether participants can effectively use the game mechanics, guided by visual and auditory cues to perform cognitive tasks such as locating objects, choosing correct paths and making spatial decisions.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3CAB8-A120-21B2-E936-DC9E02F9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b="1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CB5C-8E18-B8BE-A856-39DCFFF2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4" y="2397639"/>
            <a:ext cx="4958966" cy="3917773"/>
          </a:xfrm>
        </p:spPr>
        <p:txBody>
          <a:bodyPr>
            <a:normAutofit/>
          </a:bodyPr>
          <a:lstStyle/>
          <a:p>
            <a:r>
              <a:rPr lang="en-GB" sz="1700" b="1" dirty="0"/>
              <a:t>Spatial Cognition:</a:t>
            </a:r>
            <a:br>
              <a:rPr lang="en-GB" sz="1700" dirty="0"/>
            </a:br>
            <a:r>
              <a:rPr lang="en-GB" sz="1700" dirty="0"/>
              <a:t>Your ability to perceive and navigate space.</a:t>
            </a:r>
          </a:p>
          <a:p>
            <a:r>
              <a:rPr lang="en-GB" sz="1700" b="1" dirty="0"/>
              <a:t>Cognitive Performance:</a:t>
            </a:r>
            <a:br>
              <a:rPr lang="en-GB" sz="1700" dirty="0"/>
            </a:br>
            <a:r>
              <a:rPr lang="en-GB" sz="1700" dirty="0"/>
              <a:t>How well your brain performs tasks such as attention, memory and decision-making.</a:t>
            </a:r>
          </a:p>
          <a:p>
            <a:r>
              <a:rPr lang="en-GB" sz="1700" b="1" dirty="0"/>
              <a:t>Immersive VR:</a:t>
            </a:r>
            <a:br>
              <a:rPr lang="en-GB" sz="1700" dirty="0"/>
            </a:br>
            <a:r>
              <a:rPr lang="en-GB" sz="1700" dirty="0"/>
              <a:t>A 3D environment that fully surrounds the user using a VR headset (Meta Quest 3). 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 err="1"/>
              <a:t>Echoscape</a:t>
            </a:r>
            <a:r>
              <a:rPr lang="en-GB" sz="1700" dirty="0"/>
              <a:t> VR serves as a research platform for cognitive training, potentially helping those who struggle with pathfinding or memory by providing a safe, controlled space to practice these skills.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D958F63-1144-E85A-EDDF-C23AD835D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6" r="7535"/>
          <a:stretch/>
        </p:blipFill>
        <p:spPr>
          <a:xfrm>
            <a:off x="6506677" y="2550035"/>
            <a:ext cx="5534821" cy="3202178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F90B8-1A7F-05A6-5019-6AE3935A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20" y="282340"/>
            <a:ext cx="5338194" cy="1322888"/>
          </a:xfrm>
        </p:spPr>
        <p:txBody>
          <a:bodyPr>
            <a:normAutofit/>
          </a:bodyPr>
          <a:lstStyle/>
          <a:p>
            <a:r>
              <a:rPr lang="en-GB" b="1" dirty="0"/>
              <a:t>Environment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38CD-BE2A-8C6A-CD59-F3D18A9F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0" y="1972720"/>
            <a:ext cx="4742771" cy="3983415"/>
          </a:xfrm>
        </p:spPr>
        <p:txBody>
          <a:bodyPr>
            <a:normAutofit/>
          </a:bodyPr>
          <a:lstStyle/>
          <a:p>
            <a:r>
              <a:rPr lang="en-GB" sz="1700" dirty="0"/>
              <a:t>Think of it like a small virtual </a:t>
            </a:r>
            <a:r>
              <a:rPr lang="en-GB" sz="1700" dirty="0" err="1"/>
              <a:t>neighborhood</a:t>
            </a:r>
            <a:r>
              <a:rPr lang="en-GB" sz="1700" dirty="0"/>
              <a:t>. There are open pathways and some blocked routes, requiring the player to choose directions and remember paths. This design tests spatial awareness without being overly confusing or unfair.</a:t>
            </a:r>
          </a:p>
          <a:p>
            <a:endParaRPr lang="en-GB" sz="1700" dirty="0"/>
          </a:p>
          <a:p>
            <a:r>
              <a:rPr lang="en-GB" sz="1700" b="1" dirty="0"/>
              <a:t>No Random Labyrinth:</a:t>
            </a:r>
            <a:r>
              <a:rPr lang="en-GB" sz="1700" dirty="0"/>
              <a:t> Unlike a random maze, </a:t>
            </a:r>
            <a:r>
              <a:rPr lang="en-GB" sz="1700" dirty="0" err="1"/>
              <a:t>Echoscape</a:t>
            </a:r>
            <a:r>
              <a:rPr lang="en-GB" sz="1700" dirty="0"/>
              <a:t> VR’s layout is logical. There are clear start and end points (entrance and goal) and the paths connect in a way that makes sense. The focus is on learning the route, not on tricking the player.</a:t>
            </a:r>
          </a:p>
        </p:txBody>
      </p:sp>
      <p:pic>
        <p:nvPicPr>
          <p:cNvPr id="5" name="Picture 4" descr="A view of a city from the ground&#10;&#10;AI-generated content may be incorrect.">
            <a:extLst>
              <a:ext uri="{FF2B5EF4-FFF2-40B4-BE49-F238E27FC236}">
                <a16:creationId xmlns:a16="http://schemas.microsoft.com/office/drawing/2014/main" id="{4EACE720-D879-41BF-CF80-CDA77D24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96" y="0"/>
            <a:ext cx="5879803" cy="3395585"/>
          </a:xfrm>
          <a:prstGeom prst="rect">
            <a:avLst/>
          </a:prstGeom>
        </p:spPr>
      </p:pic>
      <p:pic>
        <p:nvPicPr>
          <p:cNvPr id="7" name="Picture 6" descr="A view of a city from above&#10;&#10;AI-generated content may be incorrect.">
            <a:extLst>
              <a:ext uri="{FF2B5EF4-FFF2-40B4-BE49-F238E27FC236}">
                <a16:creationId xmlns:a16="http://schemas.microsoft.com/office/drawing/2014/main" id="{8D71559C-BBF6-B32E-7F43-9DEB29889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97" y="3477114"/>
            <a:ext cx="5879803" cy="338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FDFFD-6291-9856-C42B-A098D192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tx1">
                    <a:lumMod val="85000"/>
                    <a:lumOff val="15000"/>
                  </a:schemeClr>
                </a:solidFill>
              </a:rPr>
              <a:t>Instructions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6C3A-B2A5-D1B9-FAFF-07EFB9E8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22" y="2494427"/>
            <a:ext cx="7602306" cy="4069204"/>
          </a:xfrm>
        </p:spPr>
        <p:txBody>
          <a:bodyPr anchor="ctr"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will wear a </a:t>
            </a:r>
            <a:r>
              <a:rPr lang="en-GB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 Quest 3 headset</a:t>
            </a: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do pathfinding in a 3D virtual reality environment.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You’ll use </a:t>
            </a:r>
            <a:r>
              <a:rPr lang="en-GB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joystick movement</a:t>
            </a: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be guided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 Cues</a:t>
            </a: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Color-Coded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Auditory Cues</a:t>
            </a: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Background and Directional sounds that increases as you reach near to the objectives.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/>
            <a:r>
              <a:rPr lang="en-GB" sz="2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Teleporting Option: </a:t>
            </a: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can also use Teleporting options to save your time. </a:t>
            </a:r>
          </a:p>
          <a:p>
            <a:pPr marL="285750" indent="-285750"/>
            <a:endParaRPr lang="en-GB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 will involve reaching certain points and recognizing routes, cues, and landmarks.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VR world lets you actually grab and carry the virtual objects (using VR controllers). Completing a task usually triggers a brief confirmation (sound or visual) so you know you did it right.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video game screen shot of a street&#10;&#10;AI-generated content may be incorrect.">
            <a:extLst>
              <a:ext uri="{FF2B5EF4-FFF2-40B4-BE49-F238E27FC236}">
                <a16:creationId xmlns:a16="http://schemas.microsoft.com/office/drawing/2014/main" id="{6AE50209-4EB1-5365-9F1B-BC0FB697F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50" y="3080084"/>
            <a:ext cx="3767451" cy="3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1C00-B8AE-B1F0-5036-AB62E1C9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259649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GB" sz="3600" b="1" dirty="0"/>
              <a:t>VR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185A1-0A50-A2C2-2F1F-48B3EF45D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486" y="374108"/>
            <a:ext cx="7485413" cy="2287587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GB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 Controllers: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 </a:t>
            </a:r>
            <a:r>
              <a:rPr lang="en-GB" sz="13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Thumbstick</a:t>
            </a:r>
            <a:r>
              <a:rPr lang="en-GB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Player Movement and Turning.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Left </a:t>
            </a:r>
            <a:r>
              <a:rPr lang="en-GB" sz="13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Thumbstick</a:t>
            </a:r>
            <a:r>
              <a:rPr lang="en-GB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Camera Rotation. (The UI will move with the camera rotation).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Trigger Button R2 to pick up and drop objects.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Holding Button R2 + Button R3 enables Teleporting function.</a:t>
            </a:r>
          </a:p>
          <a:p>
            <a:endParaRPr lang="en-GB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Virtual Reality Headset - Enscape">
            <a:extLst>
              <a:ext uri="{FF2B5EF4-FFF2-40B4-BE49-F238E27FC236}">
                <a16:creationId xmlns:a16="http://schemas.microsoft.com/office/drawing/2014/main" id="{DB975AB9-84D2-A9E1-948F-1BCD2A1DF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86"/>
          <a:stretch/>
        </p:blipFill>
        <p:spPr bwMode="auto">
          <a:xfrm>
            <a:off x="596473" y="2708776"/>
            <a:ext cx="10999053" cy="39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5DAAF-27C0-DF7E-3C65-3F0EFEAD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78" y="238009"/>
            <a:ext cx="9392421" cy="1330841"/>
          </a:xfrm>
        </p:spPr>
        <p:txBody>
          <a:bodyPr>
            <a:normAutofit/>
          </a:bodyPr>
          <a:lstStyle/>
          <a:p>
            <a:r>
              <a:rPr lang="en-GB" b="1" dirty="0"/>
              <a:t>Participants’ Guide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7662D7-94D1-4315-179F-2EE91CA57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036" y="2223576"/>
            <a:ext cx="5933141" cy="3985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Main Objective: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Complete pickup &amp; delivery tasks using VR controllers.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Cues: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Red/blue trees indicate wrong/right paths.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Audio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“Popping” sounds grow louder near objectives.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Timing: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Tasks closer = 7 minutes to complete.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Tasks farther = 10 minutes max.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Whole VR session = 15 minutes.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Feedback: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System shows task success with sound or visuals.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Warning cues for wrong paths (e.g., red trees, eerie sound).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Safety:</a:t>
            </a:r>
            <a:endParaRPr lang="en-US" altLang="en-US" sz="13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Can pause anytime; tutorial included before main test.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3" descr="A kitchen with a green screen&#10;&#10;AI-generated content may be incorrect.">
            <a:extLst>
              <a:ext uri="{FF2B5EF4-FFF2-40B4-BE49-F238E27FC236}">
                <a16:creationId xmlns:a16="http://schemas.microsoft.com/office/drawing/2014/main" id="{68072105-EE93-2FD1-0AAE-5C60C131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261196"/>
            <a:ext cx="4788505" cy="360335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1119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Berlin Sans FB</vt:lpstr>
      <vt:lpstr>Calibri</vt:lpstr>
      <vt:lpstr>Office Theme</vt:lpstr>
      <vt:lpstr>Integrating Visual AND AUDITORY CUES IN Immersive VIRTUAL REALITY TO ENHANCE SPATIAL COGNITION AND COGNITIVE PERFORMANCE</vt:lpstr>
      <vt:lpstr>Contents</vt:lpstr>
      <vt:lpstr>Introduction</vt:lpstr>
      <vt:lpstr>Project Overview</vt:lpstr>
      <vt:lpstr>Key Concepts</vt:lpstr>
      <vt:lpstr>Environment Design</vt:lpstr>
      <vt:lpstr>Instructions</vt:lpstr>
      <vt:lpstr>VR Controls</vt:lpstr>
      <vt:lpstr>Participants’ Guide</vt:lpstr>
      <vt:lpstr>Navigation Cues – Visual and Auditory</vt:lpstr>
      <vt:lpstr>Interactive Tasks</vt:lpstr>
      <vt:lpstr>Objective Tracker &amp; Progress UI </vt:lpstr>
      <vt:lpstr>Testing Session Breakdown</vt:lpstr>
      <vt:lpstr>Evaluation Metrics</vt:lpstr>
      <vt:lpstr>Questionnaires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Virtual and Auditory Cues to enhance Spatial Cognition with Virtual Reality</dc:title>
  <dc:creator>Basmah Arif</dc:creator>
  <cp:lastModifiedBy>Basmah Arif</cp:lastModifiedBy>
  <cp:revision>30</cp:revision>
  <dcterms:created xsi:type="dcterms:W3CDTF">2025-04-02T08:56:14Z</dcterms:created>
  <dcterms:modified xsi:type="dcterms:W3CDTF">2025-04-27T03:24:22Z</dcterms:modified>
</cp:coreProperties>
</file>