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ECE22-2826-1E2F-DFC0-1C0FD7A59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ECE82-4AED-2327-4594-779CD9E4B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64BEF-FDEB-BDE6-1710-F792BAE98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D9C6-B86F-4CFE-B11B-D2762FE2A89F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470D7-23E4-4F23-D543-2AF8448E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07889-EBAB-D13C-AF74-9A36D01A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7EC4-D4A2-4036-9AAE-1400E7F08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94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DCD88-6D18-AC0D-760D-D657AF31A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F05E4-A1BC-8EBF-3498-61F432C7A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C6C99-CE4F-AFB3-BEFE-A5236007F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D9C6-B86F-4CFE-B11B-D2762FE2A89F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28F63-EA19-5639-EF36-E8DB820B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37E37-F604-A121-200A-3AEC6D6FE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7EC4-D4A2-4036-9AAE-1400E7F08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73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3D5F88-7D9E-E2A9-8BE3-B36AD667E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4A574-125C-893A-9D04-0B2C7EF33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907F9-E8FD-D72C-C6FD-ECE1309E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D9C6-B86F-4CFE-B11B-D2762FE2A89F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944B4-0FDE-B51B-0EC7-D5A539B51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D8CF1-E488-9C27-3A40-56F8D5A4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7EC4-D4A2-4036-9AAE-1400E7F08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61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413C7-66FB-3156-E04B-7FF30891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938DB-4F88-BDAC-6327-F4A7E1777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6F595-F59B-53BF-831A-B8607ADBA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D9C6-B86F-4CFE-B11B-D2762FE2A89F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48256-22DA-ADEF-BA8A-479625A7C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FEFA3-3064-19EE-1B5C-EC927054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7EC4-D4A2-4036-9AAE-1400E7F08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61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FAA7-E2A3-0110-485B-5AA3568C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6A2AE-DCFA-72CD-C588-FD76D6E10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2DBBE-0E3E-AF9B-DAAE-612706944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D9C6-B86F-4CFE-B11B-D2762FE2A89F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E6C18-C512-38DB-21E6-B6DD68B6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19E5A-E9CF-5F8C-5DA8-C8F9E191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7EC4-D4A2-4036-9AAE-1400E7F08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838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9BE72-E3DC-C781-9A07-39620A15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8FC01-AABA-1EB8-3C13-B5125B9AA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A111E-63BF-D136-D874-79C14EA12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F680E-0FAA-AE86-47A2-138D03A9D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D9C6-B86F-4CFE-B11B-D2762FE2A89F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91955-C74B-A1FF-6925-0AE00967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816D6-91D8-E763-49A4-843AA2B66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7EC4-D4A2-4036-9AAE-1400E7F08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651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5FD2-9910-B4CE-78B6-5DD282C1C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280DC-8E0C-E10D-4BDA-C8D2439BD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B65B4-31F4-EA19-52BD-ECB666126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9C659-1C26-6CDE-A782-F387BD513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F61DAC-3400-DF9C-041E-039403DA4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C2F95C-33F8-50DA-05AE-665C5C56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D9C6-B86F-4CFE-B11B-D2762FE2A89F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1A9EC5-BBA7-F385-BDFB-3FC86B251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C8E25F-58B8-C7FD-D787-7B93EA0DF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7EC4-D4A2-4036-9AAE-1400E7F08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14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7462E-3743-25F7-9B2B-51DE626F8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6C389-BB41-7D9B-2D14-9515D3DE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D9C6-B86F-4CFE-B11B-D2762FE2A89F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35720-30BC-F600-43B1-319F34847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369A9-9572-7113-8AB6-CB5B5FEB0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7EC4-D4A2-4036-9AAE-1400E7F08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45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8E5E44-6C56-F99E-B554-C9FED4E47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D9C6-B86F-4CFE-B11B-D2762FE2A89F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5522B-B20E-3896-1B97-D95E60A1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DF0AB-5684-AC9A-10C8-193DA223F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7EC4-D4A2-4036-9AAE-1400E7F08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76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2B6B5-C68B-65F8-9328-E4AE70236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120A1-856A-8F63-1C56-49C79B1DB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915CA-C0D0-915F-2CEC-929F22C27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1F86F-D8E2-C4FD-7517-2E7F314E9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D9C6-B86F-4CFE-B11B-D2762FE2A89F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B9496-9CC4-E21C-9771-D4AC2095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AFED1-014E-113A-CCCD-B1E67230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7EC4-D4A2-4036-9AAE-1400E7F08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61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1258-CBA5-1E61-0DBA-250D781DC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7702D7-F53D-AC8F-9911-3392049F9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872B8-CD04-B64B-1C37-00CEBBD6C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E0DE8-E950-ADA7-58F0-B5576C9C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D9C6-B86F-4CFE-B11B-D2762FE2A89F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CE859-62EE-435B-5625-F1A3378A3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D5991-A8C8-2C94-8D1A-81B6BC3A3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7EC4-D4A2-4036-9AAE-1400E7F08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64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03EA7B-78BA-1F65-A026-9901DE5A8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127B9-C6A7-0FD6-99A4-60D24F48C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66F3D-BD5B-42B8-BA6F-8BB0FE9F9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BD9C6-B86F-4CFE-B11B-D2762FE2A89F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D2918-C571-E2A3-3A53-D5ED9C134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23F99-DD5B-2459-125A-A17C8DC6D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97EC4-D4A2-4036-9AAE-1400E7F08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81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A17E30-52EE-8E64-B5B1-41049A929950}"/>
              </a:ext>
            </a:extLst>
          </p:cNvPr>
          <p:cNvSpPr/>
          <p:nvPr/>
        </p:nvSpPr>
        <p:spPr>
          <a:xfrm>
            <a:off x="2192694" y="1772816"/>
            <a:ext cx="1894114" cy="531845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atin typeface="Articulate" panose="02000503040000020004" pitchFamily="2" charset="0"/>
              </a:rPr>
              <a:t>TURN SOUND 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DD8936D-DA26-856B-EAA9-D04B2BCD4042}"/>
              </a:ext>
            </a:extLst>
          </p:cNvPr>
          <p:cNvSpPr/>
          <p:nvPr/>
        </p:nvSpPr>
        <p:spPr>
          <a:xfrm>
            <a:off x="2192694" y="2450840"/>
            <a:ext cx="1894114" cy="531845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atin typeface="Articulate" panose="02000503040000020004" pitchFamily="2" charset="0"/>
              </a:rPr>
              <a:t>TURN SOUND OFF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3276AE-077A-14B3-A964-7BB9D8921367}"/>
              </a:ext>
            </a:extLst>
          </p:cNvPr>
          <p:cNvSpPr/>
          <p:nvPr/>
        </p:nvSpPr>
        <p:spPr>
          <a:xfrm>
            <a:off x="2192694" y="3163077"/>
            <a:ext cx="1894114" cy="531845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atin typeface="Articulate" panose="02000503040000020004" pitchFamily="2" charset="0"/>
              </a:rPr>
              <a:t>SKIP QUESTION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389D271-2692-4B9A-0A3D-0A86A0B28C77}"/>
              </a:ext>
            </a:extLst>
          </p:cNvPr>
          <p:cNvSpPr/>
          <p:nvPr/>
        </p:nvSpPr>
        <p:spPr>
          <a:xfrm>
            <a:off x="2192694" y="3875314"/>
            <a:ext cx="1894114" cy="531845"/>
          </a:xfrm>
          <a:prstGeom prst="round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atin typeface="Articulate" panose="02000503040000020004" pitchFamily="2" charset="0"/>
              </a:rPr>
              <a:t>INSTRUCTIONS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AC6A706-F146-EBAB-733B-03D52FBCF88F}"/>
              </a:ext>
            </a:extLst>
          </p:cNvPr>
          <p:cNvSpPr/>
          <p:nvPr/>
        </p:nvSpPr>
        <p:spPr>
          <a:xfrm>
            <a:off x="7355633" y="1772816"/>
            <a:ext cx="1894114" cy="531845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rgbClr val="FFFF00"/>
                </a:solidFill>
                <a:latin typeface="Articulate" panose="02000503040000020004" pitchFamily="2" charset="0"/>
              </a:rPr>
              <a:t>TURN SOUND 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6A7A6A7-1ECF-F550-4154-082905EE8E85}"/>
              </a:ext>
            </a:extLst>
          </p:cNvPr>
          <p:cNvSpPr/>
          <p:nvPr/>
        </p:nvSpPr>
        <p:spPr>
          <a:xfrm>
            <a:off x="7355633" y="2450840"/>
            <a:ext cx="1894114" cy="531845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rgbClr val="FFFF00"/>
                </a:solidFill>
                <a:latin typeface="Articulate" panose="02000503040000020004" pitchFamily="2" charset="0"/>
              </a:rPr>
              <a:t>TURN SOUND OFF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E1F2E01-1DD9-1CF1-2974-8BCB361F2481}"/>
              </a:ext>
            </a:extLst>
          </p:cNvPr>
          <p:cNvSpPr/>
          <p:nvPr/>
        </p:nvSpPr>
        <p:spPr>
          <a:xfrm>
            <a:off x="7355633" y="3163077"/>
            <a:ext cx="1894114" cy="531845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rgbClr val="FFFF00"/>
                </a:solidFill>
                <a:latin typeface="Articulate" panose="02000503040000020004" pitchFamily="2" charset="0"/>
              </a:rPr>
              <a:t>SKIP QUESTION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35809D0-C8E1-77F4-7DCD-16D99EB4E6AD}"/>
              </a:ext>
            </a:extLst>
          </p:cNvPr>
          <p:cNvSpPr/>
          <p:nvPr/>
        </p:nvSpPr>
        <p:spPr>
          <a:xfrm>
            <a:off x="7355633" y="3875314"/>
            <a:ext cx="1894114" cy="531845"/>
          </a:xfrm>
          <a:prstGeom prst="roundRect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rgbClr val="FFFF00"/>
                </a:solidFill>
                <a:latin typeface="Articulate" panose="02000503040000020004" pitchFamily="2" charset="0"/>
              </a:rPr>
              <a:t>INSTRUCTIONS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9016B-BA96-882A-DDC8-EDEEE3711025}"/>
              </a:ext>
            </a:extLst>
          </p:cNvPr>
          <p:cNvSpPr txBox="1"/>
          <p:nvPr/>
        </p:nvSpPr>
        <p:spPr>
          <a:xfrm>
            <a:off x="573833" y="223935"/>
            <a:ext cx="3237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Buttons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67ADFF-5327-92EC-1E36-3B413A3AE518}"/>
              </a:ext>
            </a:extLst>
          </p:cNvPr>
          <p:cNvSpPr txBox="1"/>
          <p:nvPr/>
        </p:nvSpPr>
        <p:spPr>
          <a:xfrm>
            <a:off x="2467947" y="1209868"/>
            <a:ext cx="109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Inactive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6EE367-B886-8FC5-889B-42D9AACCBB6F}"/>
              </a:ext>
            </a:extLst>
          </p:cNvPr>
          <p:cNvSpPr txBox="1"/>
          <p:nvPr/>
        </p:nvSpPr>
        <p:spPr>
          <a:xfrm>
            <a:off x="7754516" y="1209868"/>
            <a:ext cx="109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Active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2EA7CCB-63D0-A5E9-1875-E228F5E7DE79}"/>
              </a:ext>
            </a:extLst>
          </p:cNvPr>
          <p:cNvSpPr/>
          <p:nvPr/>
        </p:nvSpPr>
        <p:spPr>
          <a:xfrm>
            <a:off x="4836368" y="1772816"/>
            <a:ext cx="1894114" cy="531845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rgbClr val="FFFF00"/>
                </a:solidFill>
                <a:latin typeface="Articulate" panose="02000503040000020004" pitchFamily="2" charset="0"/>
              </a:rPr>
              <a:t>TURN SOUND 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545C636-67E5-0FB0-B17C-D1011E5A0E1A}"/>
              </a:ext>
            </a:extLst>
          </p:cNvPr>
          <p:cNvSpPr/>
          <p:nvPr/>
        </p:nvSpPr>
        <p:spPr>
          <a:xfrm>
            <a:off x="4836368" y="2450840"/>
            <a:ext cx="1894114" cy="531845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rgbClr val="FFFF00"/>
                </a:solidFill>
                <a:latin typeface="Articulate" panose="02000503040000020004" pitchFamily="2" charset="0"/>
              </a:rPr>
              <a:t>TURN SOUND OFF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55A883E-B3D0-90A3-A1C6-1A5C315D1957}"/>
              </a:ext>
            </a:extLst>
          </p:cNvPr>
          <p:cNvSpPr/>
          <p:nvPr/>
        </p:nvSpPr>
        <p:spPr>
          <a:xfrm>
            <a:off x="4836368" y="3163077"/>
            <a:ext cx="1894114" cy="531845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rgbClr val="FFFF00"/>
                </a:solidFill>
                <a:latin typeface="Articulate" panose="02000503040000020004" pitchFamily="2" charset="0"/>
              </a:rPr>
              <a:t>SKIP QUESTION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55DCF08-9238-9949-D717-2D124ADCC960}"/>
              </a:ext>
            </a:extLst>
          </p:cNvPr>
          <p:cNvSpPr/>
          <p:nvPr/>
        </p:nvSpPr>
        <p:spPr>
          <a:xfrm>
            <a:off x="4836368" y="3875314"/>
            <a:ext cx="1894114" cy="531845"/>
          </a:xfrm>
          <a:prstGeom prst="round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rgbClr val="FFFF00"/>
                </a:solidFill>
                <a:latin typeface="Articulate" panose="02000503040000020004" pitchFamily="2" charset="0"/>
              </a:rPr>
              <a:t>INSTRUCTIONS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0FC13B-24AF-9C6A-FA3F-10433A2A4957}"/>
              </a:ext>
            </a:extLst>
          </p:cNvPr>
          <p:cNvSpPr txBox="1"/>
          <p:nvPr/>
        </p:nvSpPr>
        <p:spPr>
          <a:xfrm>
            <a:off x="5111621" y="1209868"/>
            <a:ext cx="109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Hover</a:t>
            </a:r>
          </a:p>
        </p:txBody>
      </p:sp>
    </p:spTree>
    <p:extLst>
      <p:ext uri="{BB962C8B-B14F-4D97-AF65-F5344CB8AC3E}">
        <p14:creationId xmlns:p14="http://schemas.microsoft.com/office/powerpoint/2010/main" val="1860401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Articulate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Tyrone Bishop</dc:creator>
  <cp:lastModifiedBy>Tyrone Bishop</cp:lastModifiedBy>
  <cp:revision>1</cp:revision>
  <dcterms:created xsi:type="dcterms:W3CDTF">2022-09-18T06:51:35Z</dcterms:created>
  <dcterms:modified xsi:type="dcterms:W3CDTF">2022-09-18T07:05:24Z</dcterms:modified>
</cp:coreProperties>
</file>