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"/>
  </p:notesMaster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FF0"/>
    <a:srgbClr val="8EF3AF"/>
    <a:srgbClr val="B88BE3"/>
    <a:srgbClr val="FD8600"/>
    <a:srgbClr val="FFF6FF"/>
    <a:srgbClr val="8FF5B0"/>
    <a:srgbClr val="353357"/>
    <a:srgbClr val="6BC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E1E53-D9F5-4625-A554-E8760C578D0A}" v="11" dt="2024-05-14T12:25:52.1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/>
  </p:normalViewPr>
  <p:slideViewPr>
    <p:cSldViewPr snapToGrid="0" snapToObjects="1">
      <p:cViewPr varScale="1">
        <p:scale>
          <a:sx n="58" d="100"/>
          <a:sy n="58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iney (Birmingham and Solihull ICB)" userId="83cb5dc8-9a09-4a44-9ce2-4fc25a6b0b82" providerId="ADAL" clId="{3EFD7702-824F-419D-B199-08502D51E355}"/>
    <pc:docChg chg="custSel modMainMaster">
      <pc:chgData name="Chris Mainey (Birmingham and Solihull ICB)" userId="83cb5dc8-9a09-4a44-9ce2-4fc25a6b0b82" providerId="ADAL" clId="{3EFD7702-824F-419D-B199-08502D51E355}" dt="2024-04-22T11:32:25.319" v="5" actId="6014"/>
      <pc:docMkLst>
        <pc:docMk/>
      </pc:docMkLst>
      <pc:sldMasterChg chg="modSldLayout">
        <pc:chgData name="Chris Mainey (Birmingham and Solihull ICB)" userId="83cb5dc8-9a09-4a44-9ce2-4fc25a6b0b82" providerId="ADAL" clId="{3EFD7702-824F-419D-B199-08502D51E355}" dt="2024-04-22T11:32:25.319" v="5" actId="6014"/>
        <pc:sldMasterMkLst>
          <pc:docMk/>
          <pc:sldMasterMk cId="0" sldId="2147483648"/>
        </pc:sldMasterMkLst>
        <pc:sldLayoutChg chg="addSp delSp modSp mod">
          <pc:chgData name="Chris Mainey (Birmingham and Solihull ICB)" userId="83cb5dc8-9a09-4a44-9ce2-4fc25a6b0b82" providerId="ADAL" clId="{3EFD7702-824F-419D-B199-08502D51E355}" dt="2024-04-22T11:32:25.319" v="5" actId="6014"/>
          <pc:sldLayoutMkLst>
            <pc:docMk/>
            <pc:sldMasterMk cId="0" sldId="2147483648"/>
            <pc:sldLayoutMk cId="2359834050" sldId="2147483682"/>
          </pc:sldLayoutMkLst>
          <pc:spChg chg="add mod">
            <ac:chgData name="Chris Mainey (Birmingham and Solihull ICB)" userId="83cb5dc8-9a09-4a44-9ce2-4fc25a6b0b82" providerId="ADAL" clId="{3EFD7702-824F-419D-B199-08502D51E355}" dt="2024-04-22T11:32:10.500" v="4" actId="1076"/>
            <ac:spMkLst>
              <pc:docMk/>
              <pc:sldMasterMk cId="0" sldId="2147483648"/>
              <pc:sldLayoutMk cId="2359834050" sldId="2147483682"/>
              <ac:spMk id="2" creationId="{375B463E-6873-F91E-A78B-D6289EC1FD64}"/>
            </ac:spMkLst>
          </pc:spChg>
          <pc:spChg chg="del">
            <ac:chgData name="Chris Mainey (Birmingham and Solihull ICB)" userId="83cb5dc8-9a09-4a44-9ce2-4fc25a6b0b82" providerId="ADAL" clId="{3EFD7702-824F-419D-B199-08502D51E355}" dt="2024-04-22T11:31:41.131" v="0" actId="478"/>
            <ac:spMkLst>
              <pc:docMk/>
              <pc:sldMasterMk cId="0" sldId="2147483648"/>
              <pc:sldLayoutMk cId="2359834050" sldId="2147483682"/>
              <ac:spMk id="6" creationId="{73236C5D-72DB-1A95-5A9F-CED71A68C00F}"/>
            </ac:spMkLst>
          </pc:spChg>
          <pc:spChg chg="del">
            <ac:chgData name="Chris Mainey (Birmingham and Solihull ICB)" userId="83cb5dc8-9a09-4a44-9ce2-4fc25a6b0b82" providerId="ADAL" clId="{3EFD7702-824F-419D-B199-08502D51E355}" dt="2024-04-22T11:31:42.892" v="2" actId="478"/>
            <ac:spMkLst>
              <pc:docMk/>
              <pc:sldMasterMk cId="0" sldId="2147483648"/>
              <pc:sldLayoutMk cId="2359834050" sldId="2147483682"/>
              <ac:spMk id="12" creationId="{69EECE0F-A8CA-39F6-1B9C-BFE80D483530}"/>
            </ac:spMkLst>
          </pc:spChg>
          <pc:cxnChg chg="del">
            <ac:chgData name="Chris Mainey (Birmingham and Solihull ICB)" userId="83cb5dc8-9a09-4a44-9ce2-4fc25a6b0b82" providerId="ADAL" clId="{3EFD7702-824F-419D-B199-08502D51E355}" dt="2024-04-22T11:31:41.963" v="1" actId="478"/>
            <ac:cxnSpMkLst>
              <pc:docMk/>
              <pc:sldMasterMk cId="0" sldId="2147483648"/>
              <pc:sldLayoutMk cId="2359834050" sldId="2147483682"/>
              <ac:cxnSpMk id="3" creationId="{A29A1454-1C81-993F-0152-D522B63F166E}"/>
            </ac:cxnSpMkLst>
          </pc:cxnChg>
        </pc:sldLayoutChg>
      </pc:sldMasterChg>
    </pc:docChg>
  </pc:docChgLst>
  <pc:docChgLst>
    <pc:chgData name="Chris Mainey (Birmingham and Solihull ICB)" userId="83cb5dc8-9a09-4a44-9ce2-4fc25a6b0b82" providerId="ADAL" clId="{EF8121FC-1CEA-4536-92B5-70A3457DAFCF}"/>
    <pc:docChg chg="delSld">
      <pc:chgData name="Chris Mainey (Birmingham and Solihull ICB)" userId="83cb5dc8-9a09-4a44-9ce2-4fc25a6b0b82" providerId="ADAL" clId="{EF8121FC-1CEA-4536-92B5-70A3457DAFCF}" dt="2024-05-14T12:37:28.949" v="0" actId="47"/>
      <pc:docMkLst>
        <pc:docMk/>
      </pc:docMkLst>
      <pc:sldChg chg="del">
        <pc:chgData name="Chris Mainey (Birmingham and Solihull ICB)" userId="83cb5dc8-9a09-4a44-9ce2-4fc25a6b0b82" providerId="ADAL" clId="{EF8121FC-1CEA-4536-92B5-70A3457DAFCF}" dt="2024-05-14T12:37:28.949" v="0" actId="47"/>
        <pc:sldMkLst>
          <pc:docMk/>
          <pc:sldMk cId="4127679705" sldId="257"/>
        </pc:sldMkLst>
      </pc:sldChg>
    </pc:docChg>
  </pc:docChgLst>
  <pc:docChgLst>
    <pc:chgData name="Chris Mainey (Birmingham and Solihull ICB)" userId="83cb5dc8-9a09-4a44-9ce2-4fc25a6b0b82" providerId="ADAL" clId="{05CE1E53-D9F5-4625-A554-E8760C578D0A}"/>
    <pc:docChg chg="undo custSel modMainMaster">
      <pc:chgData name="Chris Mainey (Birmingham and Solihull ICB)" userId="83cb5dc8-9a09-4a44-9ce2-4fc25a6b0b82" providerId="ADAL" clId="{05CE1E53-D9F5-4625-A554-E8760C578D0A}" dt="2024-05-14T12:25:52.109" v="15" actId="962"/>
      <pc:docMkLst>
        <pc:docMk/>
      </pc:docMkLst>
      <pc:sldMasterChg chg="mod addSldLayout delSldLayout modSldLayout">
        <pc:chgData name="Chris Mainey (Birmingham and Solihull ICB)" userId="83cb5dc8-9a09-4a44-9ce2-4fc25a6b0b82" providerId="ADAL" clId="{05CE1E53-D9F5-4625-A554-E8760C578D0A}" dt="2024-05-14T12:25:52.109" v="15" actId="962"/>
        <pc:sldMasterMkLst>
          <pc:docMk/>
          <pc:sldMasterMk cId="0" sldId="2147483648"/>
        </pc:sldMasterMkLst>
        <pc:sldLayoutChg chg="modSp">
          <pc:chgData name="Chris Mainey (Birmingham and Solihull ICB)" userId="83cb5dc8-9a09-4a44-9ce2-4fc25a6b0b82" providerId="ADAL" clId="{05CE1E53-D9F5-4625-A554-E8760C578D0A}" dt="2024-05-14T11:28:00.843" v="3" actId="962"/>
          <pc:sldLayoutMkLst>
            <pc:docMk/>
            <pc:sldMasterMk cId="0" sldId="2147483648"/>
            <pc:sldLayoutMk cId="3027502346" sldId="2147483672"/>
          </pc:sldLayoutMkLst>
          <pc:spChg chg="mod">
            <ac:chgData name="Chris Mainey (Birmingham and Solihull ICB)" userId="83cb5dc8-9a09-4a44-9ce2-4fc25a6b0b82" providerId="ADAL" clId="{05CE1E53-D9F5-4625-A554-E8760C578D0A}" dt="2024-05-14T11:28:00.843" v="3" actId="962"/>
            <ac:spMkLst>
              <pc:docMk/>
              <pc:sldMasterMk cId="0" sldId="2147483648"/>
              <pc:sldLayoutMk cId="3027502346" sldId="2147483672"/>
              <ac:spMk id="12" creationId="{00000000-0000-0000-0000-000000000000}"/>
            </ac:spMkLst>
          </pc:spChg>
          <pc:spChg chg="mod">
            <ac:chgData name="Chris Mainey (Birmingham and Solihull ICB)" userId="83cb5dc8-9a09-4a44-9ce2-4fc25a6b0b82" providerId="ADAL" clId="{05CE1E53-D9F5-4625-A554-E8760C578D0A}" dt="2024-05-14T11:27:47.676" v="2" actId="962"/>
            <ac:spMkLst>
              <pc:docMk/>
              <pc:sldMasterMk cId="0" sldId="2147483648"/>
              <pc:sldLayoutMk cId="3027502346" sldId="2147483672"/>
              <ac:spMk id="13" creationId="{00000000-0000-0000-0000-000000000000}"/>
            </ac:spMkLst>
          </pc:spChg>
          <pc:picChg chg="mod">
            <ac:chgData name="Chris Mainey (Birmingham and Solihull ICB)" userId="83cb5dc8-9a09-4a44-9ce2-4fc25a6b0b82" providerId="ADAL" clId="{05CE1E53-D9F5-4625-A554-E8760C578D0A}" dt="2024-05-14T11:27:41.663" v="1" actId="962"/>
            <ac:picMkLst>
              <pc:docMk/>
              <pc:sldMasterMk cId="0" sldId="2147483648"/>
              <pc:sldLayoutMk cId="3027502346" sldId="2147483672"/>
              <ac:picMk id="6" creationId="{6E6CF059-CEFF-A35D-D85B-93AEA22E4DFF}"/>
            </ac:picMkLst>
          </pc:picChg>
        </pc:sldLayoutChg>
        <pc:sldLayoutChg chg="modSp mod">
          <pc:chgData name="Chris Mainey (Birmingham and Solihull ICB)" userId="83cb5dc8-9a09-4a44-9ce2-4fc25a6b0b82" providerId="ADAL" clId="{05CE1E53-D9F5-4625-A554-E8760C578D0A}" dt="2024-05-14T12:25:52.109" v="15" actId="962"/>
          <pc:sldLayoutMkLst>
            <pc:docMk/>
            <pc:sldMasterMk cId="0" sldId="2147483648"/>
            <pc:sldLayoutMk cId="3057942010" sldId="2147483681"/>
          </pc:sldLayoutMkLst>
          <pc:spChg chg="mod">
            <ac:chgData name="Chris Mainey (Birmingham and Solihull ICB)" userId="83cb5dc8-9a09-4a44-9ce2-4fc25a6b0b82" providerId="ADAL" clId="{05CE1E53-D9F5-4625-A554-E8760C578D0A}" dt="2024-05-14T12:25:52.109" v="15" actId="962"/>
            <ac:spMkLst>
              <pc:docMk/>
              <pc:sldMasterMk cId="0" sldId="2147483648"/>
              <pc:sldLayoutMk cId="3057942010" sldId="2147483681"/>
              <ac:spMk id="5" creationId="{16AD17AD-C3C8-58AA-5032-BB392274A040}"/>
            </ac:spMkLst>
          </pc:spChg>
          <pc:spChg chg="mod">
            <ac:chgData name="Chris Mainey (Birmingham and Solihull ICB)" userId="83cb5dc8-9a09-4a44-9ce2-4fc25a6b0b82" providerId="ADAL" clId="{05CE1E53-D9F5-4625-A554-E8760C578D0A}" dt="2024-05-14T11:28:44.278" v="5" actId="962"/>
            <ac:spMkLst>
              <pc:docMk/>
              <pc:sldMasterMk cId="0" sldId="2147483648"/>
              <pc:sldLayoutMk cId="3057942010" sldId="2147483681"/>
              <ac:spMk id="14" creationId="{CDF92FE1-7118-C55C-C595-249478C6E509}"/>
            </ac:spMkLst>
          </pc:spChg>
          <pc:cxnChg chg="mod">
            <ac:chgData name="Chris Mainey (Birmingham and Solihull ICB)" userId="83cb5dc8-9a09-4a44-9ce2-4fc25a6b0b82" providerId="ADAL" clId="{05CE1E53-D9F5-4625-A554-E8760C578D0A}" dt="2024-05-14T11:28:21.684" v="4" actId="962"/>
            <ac:cxnSpMkLst>
              <pc:docMk/>
              <pc:sldMasterMk cId="0" sldId="2147483648"/>
              <pc:sldLayoutMk cId="3057942010" sldId="2147483681"/>
              <ac:cxnSpMk id="11" creationId="{154B7D17-9C78-C3A8-FA01-4587E7CC9C6C}"/>
            </ac:cxnSpMkLst>
          </pc:cxnChg>
        </pc:sldLayoutChg>
        <pc:sldLayoutChg chg="modSp mod">
          <pc:chgData name="Chris Mainey (Birmingham and Solihull ICB)" userId="83cb5dc8-9a09-4a44-9ce2-4fc25a6b0b82" providerId="ADAL" clId="{05CE1E53-D9F5-4625-A554-E8760C578D0A}" dt="2024-05-14T11:50:10.275" v="14" actId="6014"/>
          <pc:sldLayoutMkLst>
            <pc:docMk/>
            <pc:sldMasterMk cId="0" sldId="2147483648"/>
            <pc:sldLayoutMk cId="2359834050" sldId="2147483682"/>
          </pc:sldLayoutMkLst>
          <pc:spChg chg="mod">
            <ac:chgData name="Chris Mainey (Birmingham and Solihull ICB)" userId="83cb5dc8-9a09-4a44-9ce2-4fc25a6b0b82" providerId="ADAL" clId="{05CE1E53-D9F5-4625-A554-E8760C578D0A}" dt="2024-05-14T11:30:12.227" v="9" actId="962"/>
            <ac:spMkLst>
              <pc:docMk/>
              <pc:sldMasterMk cId="0" sldId="2147483648"/>
              <pc:sldLayoutMk cId="2359834050" sldId="2147483682"/>
              <ac:spMk id="2" creationId="{375B463E-6873-F91E-A78B-D6289EC1FD64}"/>
            </ac:spMkLst>
          </pc:spChg>
          <pc:spChg chg="mod">
            <ac:chgData name="Chris Mainey (Birmingham and Solihull ICB)" userId="83cb5dc8-9a09-4a44-9ce2-4fc25a6b0b82" providerId="ADAL" clId="{05CE1E53-D9F5-4625-A554-E8760C578D0A}" dt="2024-05-14T11:30:07.563" v="8" actId="962"/>
            <ac:spMkLst>
              <pc:docMk/>
              <pc:sldMasterMk cId="0" sldId="2147483648"/>
              <pc:sldLayoutMk cId="2359834050" sldId="2147483682"/>
              <ac:spMk id="16" creationId="{72D372B0-C730-8101-D302-F8AF276C0790}"/>
            </ac:spMkLst>
          </pc:spChg>
          <pc:picChg chg="mod">
            <ac:chgData name="Chris Mainey (Birmingham and Solihull ICB)" userId="83cb5dc8-9a09-4a44-9ce2-4fc25a6b0b82" providerId="ADAL" clId="{05CE1E53-D9F5-4625-A554-E8760C578D0A}" dt="2024-05-14T11:30:20.338" v="10" actId="962"/>
            <ac:picMkLst>
              <pc:docMk/>
              <pc:sldMasterMk cId="0" sldId="2147483648"/>
              <pc:sldLayoutMk cId="2359834050" sldId="2147483682"/>
              <ac:picMk id="9" creationId="{3EA599B0-2E08-A943-9760-422D6D5DFFBB}"/>
            </ac:picMkLst>
          </pc:picChg>
        </pc:sldLayoutChg>
        <pc:sldLayoutChg chg="new del mod">
          <pc:chgData name="Chris Mainey (Birmingham and Solihull ICB)" userId="83cb5dc8-9a09-4a44-9ce2-4fc25a6b0b82" providerId="ADAL" clId="{05CE1E53-D9F5-4625-A554-E8760C578D0A}" dt="2024-05-14T11:49:58.961" v="13" actId="11236"/>
          <pc:sldLayoutMkLst>
            <pc:docMk/>
            <pc:sldMasterMk cId="0" sldId="2147483648"/>
            <pc:sldLayoutMk cId="3980935305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75426" y="8586012"/>
            <a:ext cx="16833148" cy="746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text</a:t>
            </a:r>
            <a:endParaRPr dirty="0"/>
          </a:p>
        </p:txBody>
      </p:sp>
      <p:sp>
        <p:nvSpPr>
          <p:cNvPr id="13" name="Presentation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75426" y="6447296"/>
            <a:ext cx="16833148" cy="1842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6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pic>
        <p:nvPicPr>
          <p:cNvPr id="6" name="title_logo" descr="Logo, company name&#10;&#10;Description automatically generated">
            <a:extLst>
              <a:ext uri="{FF2B5EF4-FFF2-40B4-BE49-F238E27FC236}">
                <a16:creationId xmlns:a16="http://schemas.microsoft.com/office/drawing/2014/main" id="{6E6CF059-CEFF-A35D-D85B-93AEA22E4D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82" y="260401"/>
            <a:ext cx="7666881" cy="57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23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Slide 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Logo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CA9359D6-C723-7DC1-0A75-68EA8F00F4E6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216187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11" name="greenline">
            <a:extLst>
              <a:ext uri="{FF2B5EF4-FFF2-40B4-BE49-F238E27FC236}">
                <a16:creationId xmlns:a16="http://schemas.microsoft.com/office/drawing/2014/main" id="{154B7D17-9C78-C3A8-FA01-4587E7CC9C6C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21618742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blue_border_bottom">
            <a:extLst>
              <a:ext uri="{FF2B5EF4-FFF2-40B4-BE49-F238E27FC236}">
                <a16:creationId xmlns:a16="http://schemas.microsoft.com/office/drawing/2014/main" id="{CDF92FE1-7118-C55C-C595-249478C6E509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" name="SlideNo">
            <a:extLst>
              <a:ext uri="{FF2B5EF4-FFF2-40B4-BE49-F238E27FC236}">
                <a16:creationId xmlns:a16="http://schemas.microsoft.com/office/drawing/2014/main" id="{C6E6836F-719E-19A8-31BA-30F77EDED84D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Picture">
            <a:extLst>
              <a:ext uri="{FF2B5EF4-FFF2-40B4-BE49-F238E27FC236}">
                <a16:creationId xmlns:a16="http://schemas.microsoft.com/office/drawing/2014/main" id="{1DB1516E-7EE5-136F-A4CE-6C1DE2F9B9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63650" y="2992438"/>
            <a:ext cx="21618575" cy="784701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textbox">
            <a:extLst>
              <a:ext uri="{FF2B5EF4-FFF2-40B4-BE49-F238E27FC236}">
                <a16:creationId xmlns:a16="http://schemas.microsoft.com/office/drawing/2014/main" id="{16AD17AD-C3C8-58AA-5032-BB392274A0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3649" y="11109325"/>
            <a:ext cx="21618575" cy="97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609600" indent="0">
              <a:buNone/>
              <a:defRPr sz="3200"/>
            </a:lvl2pPr>
            <a:lvl3pPr marL="1219200" indent="0">
              <a:buNone/>
              <a:defRPr sz="3200"/>
            </a:lvl3pPr>
            <a:lvl4pPr marL="1828800" indent="0">
              <a:buNone/>
              <a:defRPr sz="3200"/>
            </a:lvl4pPr>
            <a:lvl5pPr marL="2438400" indent="0">
              <a:buNone/>
              <a:defRPr sz="3200"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9420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 descr="image6.png">
            <a:extLst>
              <a:ext uri="{FF2B5EF4-FFF2-40B4-BE49-F238E27FC236}">
                <a16:creationId xmlns:a16="http://schemas.microsoft.com/office/drawing/2014/main" id="{3EA599B0-2E08-A943-9760-422D6D5DFF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015" y="253752"/>
            <a:ext cx="2793707" cy="97918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No">
            <a:extLst>
              <a:ext uri="{FF2B5EF4-FFF2-40B4-BE49-F238E27FC236}">
                <a16:creationId xmlns:a16="http://schemas.microsoft.com/office/drawing/2014/main" id="{72D372B0-C730-8101-D302-F8AF276C0790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375B463E-6873-F91E-A78B-D6289EC1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68" y="6333028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83405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  <p:sldLayoutId id="2147483682" r:id="rId3"/>
  </p:sldLayoutIdLst>
  <p:transition spd="med"/>
  <p:hf hdr="0" dt="0"/>
  <p:txStyles>
    <p:titleStyle>
      <a:lvl1pPr marL="0" marR="0" indent="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theme/theme1.xml><?xml version="1.0" encoding="utf-8"?>
<a:theme xmlns:a="http://schemas.openxmlformats.org/drawingml/2006/main" name="default">
  <a:themeElements>
    <a:clrScheme name="Bsol ICS Colour Scheme">
      <a:dk1>
        <a:srgbClr val="031D44"/>
      </a:dk1>
      <a:lt1>
        <a:srgbClr val="FFFFFF"/>
      </a:lt1>
      <a:dk2>
        <a:srgbClr val="242424"/>
      </a:dk2>
      <a:lt2>
        <a:srgbClr val="FFFFFF"/>
      </a:lt2>
      <a:accent1>
        <a:srgbClr val="8CEDAB"/>
      </a:accent1>
      <a:accent2>
        <a:srgbClr val="4FBFF0"/>
      </a:accent2>
      <a:accent3>
        <a:srgbClr val="FC8700"/>
      </a:accent3>
      <a:accent4>
        <a:srgbClr val="B88CE3"/>
      </a:accent4>
      <a:accent5>
        <a:srgbClr val="005EB8"/>
      </a:accent5>
      <a:accent6>
        <a:srgbClr val="8A1538"/>
      </a:accent6>
      <a:hlink>
        <a:srgbClr val="4FBFF0"/>
      </a:hlink>
      <a:folHlink>
        <a:srgbClr val="0F7CA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SOL_ICS_1 (2)" id="{25217095-A1B3-46CF-8E37-13DEB64F7D89}" vid="{031AB367-6D5D-460B-8A12-36421A6B5A73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b7cf0-601a-4586-b26f-7ab1bafa9146">
      <Terms xmlns="http://schemas.microsoft.com/office/infopath/2007/PartnerControls"/>
    </lcf76f155ced4ddcb4097134ff3c332f>
    <TaxCatchAll xmlns="80ab13a8-1c09-4e20-8cc8-05a062865b2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297980B52F0F479CD303984C45BBF8" ma:contentTypeVersion="16" ma:contentTypeDescription="Create a new document." ma:contentTypeScope="" ma:versionID="2bbcfdb5a5645baf73cc7e7888fa540f">
  <xsd:schema xmlns:xsd="http://www.w3.org/2001/XMLSchema" xmlns:xs="http://www.w3.org/2001/XMLSchema" xmlns:p="http://schemas.microsoft.com/office/2006/metadata/properties" xmlns:ns2="80ab13a8-1c09-4e20-8cc8-05a062865b29" xmlns:ns3="313b7cf0-601a-4586-b26f-7ab1bafa9146" targetNamespace="http://schemas.microsoft.com/office/2006/metadata/properties" ma:root="true" ma:fieldsID="2fb71bddcc6192cba487a370b57283d1" ns2:_="" ns3:_="">
    <xsd:import namespace="80ab13a8-1c09-4e20-8cc8-05a062865b29"/>
    <xsd:import namespace="313b7cf0-601a-4586-b26f-7ab1bafa91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b13a8-1c09-4e20-8cc8-05a062865b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a18aad-33ba-4b24-8556-b67f77893d47}" ma:internalName="TaxCatchAll" ma:showField="CatchAllData" ma:web="80ab13a8-1c09-4e20-8cc8-05a062865b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b7cf0-601a-4586-b26f-7ab1bafa9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9851852-fd9b-4c8d-b4a8-d78b10eacd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865BEA-399E-46B5-8D85-FF93E7A71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D8AB63-3EE9-4A94-9F8F-63305662C85F}">
  <ds:schemaRefs>
    <ds:schemaRef ds:uri="http://schemas.microsoft.com/office/2006/metadata/properties"/>
    <ds:schemaRef ds:uri="http://schemas.microsoft.com/office/infopath/2007/PartnerControls"/>
    <ds:schemaRef ds:uri="313b7cf0-601a-4586-b26f-7ab1bafa9146"/>
    <ds:schemaRef ds:uri="80ab13a8-1c09-4e20-8cc8-05a062865b29"/>
  </ds:schemaRefs>
</ds:datastoreItem>
</file>

<file path=customXml/itemProps3.xml><?xml version="1.0" encoding="utf-8"?>
<ds:datastoreItem xmlns:ds="http://schemas.openxmlformats.org/officeDocument/2006/customXml" ds:itemID="{05980E8A-019F-463D-967C-773134840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b13a8-1c09-4e20-8cc8-05a062865b29"/>
    <ds:schemaRef ds:uri="313b7cf0-601a-4586-b26f-7ab1bafa9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BSOL_ICS_1 (2)</Template>
  <TotalTime>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Helvetica Neue</vt:lpstr>
      <vt:lpstr>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Mainey (Birmingham and Solihull ICB)</dc:creator>
  <cp:lastModifiedBy>Chris Mainey (Birmingham and Solihull ICB)</cp:lastModifiedBy>
  <cp:revision>7</cp:revision>
  <dcterms:created xsi:type="dcterms:W3CDTF">2024-04-17T16:07:40Z</dcterms:created>
  <dcterms:modified xsi:type="dcterms:W3CDTF">2024-05-14T12:37:32Z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0x010100C0297980B52F0F479CD303984C45BBF8</vt:lpwstr>
  </property>
</Properties>
</file>