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7" r:id="rId5"/>
    <p:sldId id="256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FF0"/>
    <a:srgbClr val="8EF3AF"/>
    <a:srgbClr val="B88BE3"/>
    <a:srgbClr val="FD8600"/>
    <a:srgbClr val="FFF6FF"/>
    <a:srgbClr val="8FF5B0"/>
    <a:srgbClr val="353357"/>
    <a:srgbClr val="6B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58" d="100"/>
          <a:sy n="58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Sub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75426" y="8586012"/>
            <a:ext cx="16833148" cy="74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text</a:t>
            </a:r>
            <a:endParaRPr dirty="0"/>
          </a:p>
        </p:txBody>
      </p:sp>
      <p:sp>
        <p:nvSpPr>
          <p:cNvPr id="13" name="Presentation Sub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75426" y="6447296"/>
            <a:ext cx="16833148" cy="184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6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E6CF059-CEFF-A35D-D85B-93AEA22E4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82" y="260401"/>
            <a:ext cx="7666881" cy="5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 slide 02 (no imag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Title">
            <a:extLst>
              <a:ext uri="{FF2B5EF4-FFF2-40B4-BE49-F238E27FC236}">
                <a16:creationId xmlns:a16="http://schemas.microsoft.com/office/drawing/2014/main" id="{28FA06E9-3F54-F45E-FF83-2FB652A2ED4F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608073-7416-2090-9BB3-E7388DB69275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11251242" cy="0"/>
          </a:xfrm>
          <a:prstGeom prst="line">
            <a:avLst/>
          </a:prstGeom>
          <a:noFill/>
          <a:ln w="38100" cap="flat">
            <a:solidFill>
              <a:srgbClr val="B88B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2D4105-8323-314F-624C-CF26119A0733}"/>
              </a:ext>
            </a:extLst>
          </p:cNvPr>
          <p:cNvCxnSpPr>
            <a:cxnSpLocks/>
          </p:cNvCxnSpPr>
          <p:nvPr userDrawn="1"/>
        </p:nvCxnSpPr>
        <p:spPr>
          <a:xfrm>
            <a:off x="1263560" y="8153592"/>
            <a:ext cx="11251242" cy="0"/>
          </a:xfrm>
          <a:prstGeom prst="line">
            <a:avLst/>
          </a:prstGeom>
          <a:noFill/>
          <a:ln w="38100" cap="flat">
            <a:solidFill>
              <a:srgbClr val="8EF3A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Slide Title">
            <a:extLst>
              <a:ext uri="{FF2B5EF4-FFF2-40B4-BE49-F238E27FC236}">
                <a16:creationId xmlns:a16="http://schemas.microsoft.com/office/drawing/2014/main" id="{F2332512-507C-0CD1-1DE4-77FCAC3099D6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1263560" y="68800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6" name="Slide Title">
            <a:extLst>
              <a:ext uri="{FF2B5EF4-FFF2-40B4-BE49-F238E27FC236}">
                <a16:creationId xmlns:a16="http://schemas.microsoft.com/office/drawing/2014/main" id="{F09E4BB5-4DD9-45F2-0FE7-25BE2F071C2C}"/>
              </a:ext>
            </a:extLst>
          </p:cNvPr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1263560" y="8496226"/>
            <a:ext cx="11251242" cy="3305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7" name="Slide Title">
            <a:extLst>
              <a:ext uri="{FF2B5EF4-FFF2-40B4-BE49-F238E27FC236}">
                <a16:creationId xmlns:a16="http://schemas.microsoft.com/office/drawing/2014/main" id="{6DB44699-ACBD-C72B-2480-7B5068260F9B}"/>
              </a:ext>
            </a:extLst>
          </p:cNvPr>
          <p:cNvSpPr txBox="1">
            <a:spLocks noGrp="1"/>
          </p:cNvSpPr>
          <p:nvPr>
            <p:ph type="body" sz="quarter" idx="31" hasCustomPrompt="1"/>
          </p:nvPr>
        </p:nvSpPr>
        <p:spPr>
          <a:xfrm>
            <a:off x="1263560" y="3179948"/>
            <a:ext cx="11251242" cy="27670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13" name="image4.png" descr="image4.png">
            <a:extLst>
              <a:ext uri="{FF2B5EF4-FFF2-40B4-BE49-F238E27FC236}">
                <a16:creationId xmlns:a16="http://schemas.microsoft.com/office/drawing/2014/main" id="{C2A127EA-5BFA-BF69-F703-C9F695E6F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">
            <a:extLst>
              <a:ext uri="{FF2B5EF4-FFF2-40B4-BE49-F238E27FC236}">
                <a16:creationId xmlns:a16="http://schemas.microsoft.com/office/drawing/2014/main" id="{2C03749E-77B5-4D3D-D36E-CC125F0167CA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AE9CD-E64B-6ACA-583C-CB95E2189733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684299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Quote Slide 0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"/>
          <p:cNvSpPr txBox="1"/>
          <p:nvPr/>
        </p:nvSpPr>
        <p:spPr>
          <a:xfrm>
            <a:off x="12058764" y="13080999"/>
            <a:ext cx="253975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5" name="Title, Inspiring quote, fantastic statistic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114454" y="3336826"/>
            <a:ext cx="12247922" cy="7042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66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6" name="logo_full_colour_main_lockup.png" descr="logo_full_colour_main_loc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8" cy="979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person with the hand on the face&#10;&#10;Description automatically generated with low confidence">
            <a:extLst>
              <a:ext uri="{FF2B5EF4-FFF2-40B4-BE49-F238E27FC236}">
                <a16:creationId xmlns:a16="http://schemas.microsoft.com/office/drawing/2014/main" id="{30A0B27E-4B09-9F7F-A3F0-7E5B41A718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584200"/>
            <a:ext cx="11836400" cy="1313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8C841F-0824-6C85-F958-4BE9DFA5FA23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1332286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logo_2nd_palette_main_lockup.png" descr="logo_2nd_palette_main_l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852" y="292761"/>
            <a:ext cx="2694646" cy="9444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, Inspiring quote, fantastic statistic">
            <a:extLst>
              <a:ext uri="{FF2B5EF4-FFF2-40B4-BE49-F238E27FC236}">
                <a16:creationId xmlns:a16="http://schemas.microsoft.com/office/drawing/2014/main" id="{CAC67984-905F-EB72-05A1-5BB863E94251}"/>
              </a:ext>
            </a:extLst>
          </p:cNvPr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0661269" y="3336826"/>
            <a:ext cx="12247922" cy="7042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66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9DFCB-A5B0-E9B4-AFAC-8A1DF8858F2F}"/>
              </a:ext>
            </a:extLst>
          </p:cNvPr>
          <p:cNvSpPr txBox="1"/>
          <p:nvPr userDrawn="1"/>
        </p:nvSpPr>
        <p:spPr>
          <a:xfrm>
            <a:off x="1018142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98148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0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logo_full_colour_main_lockup.png" descr="logo_full_colour_main_loc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8" cy="979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50C7334-2AD1-0FC1-E3EC-6244B30744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59" y="1908313"/>
            <a:ext cx="11014941" cy="17024587"/>
          </a:xfrm>
          <a:prstGeom prst="rect">
            <a:avLst/>
          </a:prstGeom>
        </p:spPr>
      </p:pic>
      <p:sp>
        <p:nvSpPr>
          <p:cNvPr id="6" name="Title, Inspiring quote, fantastic statistic">
            <a:extLst>
              <a:ext uri="{FF2B5EF4-FFF2-40B4-BE49-F238E27FC236}">
                <a16:creationId xmlns:a16="http://schemas.microsoft.com/office/drawing/2014/main" id="{49F142F0-29E1-FE35-5B3D-1F4CB5D61AF1}"/>
              </a:ext>
            </a:extLst>
          </p:cNvPr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114454" y="3336826"/>
            <a:ext cx="12247922" cy="7042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66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6B910-140C-A7F6-07D2-A8C39E2322F2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88760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Blue Slide">
    <p:bg>
      <p:bgPr>
        <a:solidFill>
          <a:srgbClr val="4FB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6.png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3B0ED-5E7A-AF9E-BD7B-6627270155CF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595115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ormal Slide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CADFCB07-D5B2-8995-4CE1-34127D88DE46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D8513-1CF5-88D6-24A5-0A3C79FEFB97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84422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FB64E-6E13-B706-F360-E5FC82B3E1F4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4495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73236C5D-72DB-1A95-5A9F-CED71A68C00F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9A1454-1C81-993F-0152-D522B63F166E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35335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lide Title">
            <a:extLst>
              <a:ext uri="{FF2B5EF4-FFF2-40B4-BE49-F238E27FC236}">
                <a16:creationId xmlns:a16="http://schemas.microsoft.com/office/drawing/2014/main" id="{69EECE0F-A8CA-39F6-1B9C-BFE80D483530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263560" y="3083331"/>
            <a:ext cx="21618742" cy="86448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9" name="image6.png" descr="image6.png">
            <a:extLst>
              <a:ext uri="{FF2B5EF4-FFF2-40B4-BE49-F238E27FC236}">
                <a16:creationId xmlns:a16="http://schemas.microsoft.com/office/drawing/2014/main" id="{3EA599B0-2E08-A943-9760-422D6D5DF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372B0-C730-8101-D302-F8AF276C0790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08336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ormal Slide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CA9359D6-C723-7DC1-0A75-68EA8F00F4E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4B7D17-9C78-C3A8-FA01-4587E7CC9C6C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lide Title">
            <a:extLst>
              <a:ext uri="{FF2B5EF4-FFF2-40B4-BE49-F238E27FC236}">
                <a16:creationId xmlns:a16="http://schemas.microsoft.com/office/drawing/2014/main" id="{51BD7772-E0C3-9E5F-538C-C3D7F383F6B1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263560" y="3115230"/>
            <a:ext cx="21618742" cy="8521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CDF92FE1-7118-C55C-C595-249478C6E509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6836F-719E-19A8-31BA-30F77EDED84D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79420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ph Templat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92C742BB-8D5E-E4A3-A106-FF959B20A33C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0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Delete and replace graphs, example only">
            <a:extLst>
              <a:ext uri="{FF2B5EF4-FFF2-40B4-BE49-F238E27FC236}">
                <a16:creationId xmlns:a16="http://schemas.microsoft.com/office/drawing/2014/main" id="{FE08658E-937D-23CA-C559-0163F0F23D8E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263561" y="10132619"/>
            <a:ext cx="21217832" cy="1799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40266DB3-1B11-FFCE-F697-E71A3582646B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27C0D-2D92-295C-43B2-6CB98234468E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B88B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4F4B5C-C99B-9B15-09F1-5FC17438C058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566791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4.png" descr="image4.png">
            <a:extLst>
              <a:ext uri="{FF2B5EF4-FFF2-40B4-BE49-F238E27FC236}">
                <a16:creationId xmlns:a16="http://schemas.microsoft.com/office/drawing/2014/main" id="{5566632C-1ECC-24ED-8491-455E2BB89F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oint 01">
            <a:extLst>
              <a:ext uri="{FF2B5EF4-FFF2-40B4-BE49-F238E27FC236}">
                <a16:creationId xmlns:a16="http://schemas.microsoft.com/office/drawing/2014/main" id="{07D6B837-A5DA-D471-4FA8-34D9E0D81C14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96017" y="4181597"/>
            <a:ext cx="3712853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6" name="Point 01">
            <a:extLst>
              <a:ext uri="{FF2B5EF4-FFF2-40B4-BE49-F238E27FC236}">
                <a16:creationId xmlns:a16="http://schemas.microsoft.com/office/drawing/2014/main" id="{EF4DAF73-29FC-93B3-35F6-8B4AC6995EE0}"/>
              </a:ext>
            </a:extLst>
          </p:cNvPr>
          <p:cNvSpPr txBox="1">
            <a:spLocks noGrp="1"/>
          </p:cNvSpPr>
          <p:nvPr>
            <p:ph type="body" sz="quarter" idx="38" hasCustomPrompt="1"/>
          </p:nvPr>
        </p:nvSpPr>
        <p:spPr>
          <a:xfrm>
            <a:off x="6452168" y="4181597"/>
            <a:ext cx="4115688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7" name="Point 01">
            <a:extLst>
              <a:ext uri="{FF2B5EF4-FFF2-40B4-BE49-F238E27FC236}">
                <a16:creationId xmlns:a16="http://schemas.microsoft.com/office/drawing/2014/main" id="{57B33BE7-61B8-B166-1181-D7C91F2E1141}"/>
              </a:ext>
            </a:extLst>
          </p:cNvPr>
          <p:cNvSpPr txBox="1">
            <a:spLocks noGrp="1"/>
          </p:cNvSpPr>
          <p:nvPr>
            <p:ph type="body" sz="quarter" idx="39" hasCustomPrompt="1"/>
          </p:nvPr>
        </p:nvSpPr>
        <p:spPr>
          <a:xfrm>
            <a:off x="12632508" y="4181597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8" name="Point 01">
            <a:extLst>
              <a:ext uri="{FF2B5EF4-FFF2-40B4-BE49-F238E27FC236}">
                <a16:creationId xmlns:a16="http://schemas.microsoft.com/office/drawing/2014/main" id="{E0379C19-140B-630F-7179-4E060108EC45}"/>
              </a:ext>
            </a:extLst>
          </p:cNvPr>
          <p:cNvSpPr txBox="1">
            <a:spLocks noGrp="1"/>
          </p:cNvSpPr>
          <p:nvPr>
            <p:ph type="body" sz="quarter" idx="40" hasCustomPrompt="1"/>
          </p:nvPr>
        </p:nvSpPr>
        <p:spPr>
          <a:xfrm>
            <a:off x="18296037" y="4181597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56" name="Point 01">
            <a:extLst>
              <a:ext uri="{FF2B5EF4-FFF2-40B4-BE49-F238E27FC236}">
                <a16:creationId xmlns:a16="http://schemas.microsoft.com/office/drawing/2014/main" id="{9B2A3BE7-B697-2FDD-6B31-51F2DF4D6874}"/>
              </a:ext>
            </a:extLst>
          </p:cNvPr>
          <p:cNvSpPr txBox="1">
            <a:spLocks noGrp="1"/>
          </p:cNvSpPr>
          <p:nvPr>
            <p:ph type="body" sz="quarter" idx="41" hasCustomPrompt="1"/>
          </p:nvPr>
        </p:nvSpPr>
        <p:spPr>
          <a:xfrm>
            <a:off x="18296037" y="8358952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57" name="Point 01">
            <a:extLst>
              <a:ext uri="{FF2B5EF4-FFF2-40B4-BE49-F238E27FC236}">
                <a16:creationId xmlns:a16="http://schemas.microsoft.com/office/drawing/2014/main" id="{E1CE1C74-7800-9288-9F51-53E744F006E2}"/>
              </a:ext>
            </a:extLst>
          </p:cNvPr>
          <p:cNvSpPr txBox="1">
            <a:spLocks noGrp="1"/>
          </p:cNvSpPr>
          <p:nvPr>
            <p:ph type="body" sz="quarter" idx="42" hasCustomPrompt="1"/>
          </p:nvPr>
        </p:nvSpPr>
        <p:spPr>
          <a:xfrm>
            <a:off x="1196017" y="8396758"/>
            <a:ext cx="3712853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58" name="Point 01">
            <a:extLst>
              <a:ext uri="{FF2B5EF4-FFF2-40B4-BE49-F238E27FC236}">
                <a16:creationId xmlns:a16="http://schemas.microsoft.com/office/drawing/2014/main" id="{5BEC2BC7-5877-79C4-89D2-7B5591F30628}"/>
              </a:ext>
            </a:extLst>
          </p:cNvPr>
          <p:cNvSpPr txBox="1">
            <a:spLocks noGrp="1"/>
          </p:cNvSpPr>
          <p:nvPr>
            <p:ph type="body" sz="quarter" idx="43" hasCustomPrompt="1"/>
          </p:nvPr>
        </p:nvSpPr>
        <p:spPr>
          <a:xfrm>
            <a:off x="6452168" y="8396758"/>
            <a:ext cx="4115688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59" name="Point 01">
            <a:extLst>
              <a:ext uri="{FF2B5EF4-FFF2-40B4-BE49-F238E27FC236}">
                <a16:creationId xmlns:a16="http://schemas.microsoft.com/office/drawing/2014/main" id="{00BA7622-5C0B-C188-761A-022DE40800F5}"/>
              </a:ext>
            </a:extLst>
          </p:cNvPr>
          <p:cNvSpPr txBox="1">
            <a:spLocks noGrp="1"/>
          </p:cNvSpPr>
          <p:nvPr>
            <p:ph type="body" sz="quarter" idx="44" hasCustomPrompt="1"/>
          </p:nvPr>
        </p:nvSpPr>
        <p:spPr>
          <a:xfrm>
            <a:off x="12632509" y="8396758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0" name="Point 01">
            <a:extLst>
              <a:ext uri="{FF2B5EF4-FFF2-40B4-BE49-F238E27FC236}">
                <a16:creationId xmlns:a16="http://schemas.microsoft.com/office/drawing/2014/main" id="{8A1CCB7B-C49B-C1AA-F73F-11F97F63E6FE}"/>
              </a:ext>
            </a:extLst>
          </p:cNvPr>
          <p:cNvSpPr txBox="1">
            <a:spLocks noGrp="1"/>
          </p:cNvSpPr>
          <p:nvPr>
            <p:ph type="body" sz="quarter" idx="51" hasCustomPrompt="1"/>
          </p:nvPr>
        </p:nvSpPr>
        <p:spPr>
          <a:xfrm>
            <a:off x="1197065" y="5417423"/>
            <a:ext cx="3788737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1" name="Point 01">
            <a:extLst>
              <a:ext uri="{FF2B5EF4-FFF2-40B4-BE49-F238E27FC236}">
                <a16:creationId xmlns:a16="http://schemas.microsoft.com/office/drawing/2014/main" id="{BD55473F-36FB-C298-9E47-96CFD837BB30}"/>
              </a:ext>
            </a:extLst>
          </p:cNvPr>
          <p:cNvSpPr txBox="1">
            <a:spLocks noGrp="1"/>
          </p:cNvSpPr>
          <p:nvPr>
            <p:ph type="body" sz="quarter" idx="52" hasCustomPrompt="1"/>
          </p:nvPr>
        </p:nvSpPr>
        <p:spPr>
          <a:xfrm>
            <a:off x="6400244" y="5417423"/>
            <a:ext cx="416761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2" name="Point 01">
            <a:extLst>
              <a:ext uri="{FF2B5EF4-FFF2-40B4-BE49-F238E27FC236}">
                <a16:creationId xmlns:a16="http://schemas.microsoft.com/office/drawing/2014/main" id="{8247CC15-69FC-026A-1E6A-60A7917FB10A}"/>
              </a:ext>
            </a:extLst>
          </p:cNvPr>
          <p:cNvSpPr txBox="1">
            <a:spLocks noGrp="1"/>
          </p:cNvSpPr>
          <p:nvPr>
            <p:ph type="body" sz="quarter" idx="53" hasCustomPrompt="1"/>
          </p:nvPr>
        </p:nvSpPr>
        <p:spPr>
          <a:xfrm>
            <a:off x="12632508" y="5417423"/>
            <a:ext cx="4119120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3" name="Point 01">
            <a:extLst>
              <a:ext uri="{FF2B5EF4-FFF2-40B4-BE49-F238E27FC236}">
                <a16:creationId xmlns:a16="http://schemas.microsoft.com/office/drawing/2014/main" id="{59DD2892-607D-0540-215E-4C0C757B25E3}"/>
              </a:ext>
            </a:extLst>
          </p:cNvPr>
          <p:cNvSpPr txBox="1">
            <a:spLocks noGrp="1"/>
          </p:cNvSpPr>
          <p:nvPr>
            <p:ph type="body" sz="quarter" idx="54" hasCustomPrompt="1"/>
          </p:nvPr>
        </p:nvSpPr>
        <p:spPr>
          <a:xfrm>
            <a:off x="18299581" y="5417423"/>
            <a:ext cx="411489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4" name="Point 01">
            <a:extLst>
              <a:ext uri="{FF2B5EF4-FFF2-40B4-BE49-F238E27FC236}">
                <a16:creationId xmlns:a16="http://schemas.microsoft.com/office/drawing/2014/main" id="{17FC89FA-0435-D473-EBA7-942BC4109F15}"/>
              </a:ext>
            </a:extLst>
          </p:cNvPr>
          <p:cNvSpPr txBox="1">
            <a:spLocks noGrp="1"/>
          </p:cNvSpPr>
          <p:nvPr>
            <p:ph type="body" sz="quarter" idx="55" hasCustomPrompt="1"/>
          </p:nvPr>
        </p:nvSpPr>
        <p:spPr>
          <a:xfrm>
            <a:off x="1197065" y="9661177"/>
            <a:ext cx="3788737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5" name="Point 01">
            <a:extLst>
              <a:ext uri="{FF2B5EF4-FFF2-40B4-BE49-F238E27FC236}">
                <a16:creationId xmlns:a16="http://schemas.microsoft.com/office/drawing/2014/main" id="{FB087057-5528-213E-56CF-97720BE9351B}"/>
              </a:ext>
            </a:extLst>
          </p:cNvPr>
          <p:cNvSpPr txBox="1">
            <a:spLocks noGrp="1"/>
          </p:cNvSpPr>
          <p:nvPr>
            <p:ph type="body" sz="quarter" idx="56" hasCustomPrompt="1"/>
          </p:nvPr>
        </p:nvSpPr>
        <p:spPr>
          <a:xfrm>
            <a:off x="6400244" y="9661177"/>
            <a:ext cx="416761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6" name="Point 01">
            <a:extLst>
              <a:ext uri="{FF2B5EF4-FFF2-40B4-BE49-F238E27FC236}">
                <a16:creationId xmlns:a16="http://schemas.microsoft.com/office/drawing/2014/main" id="{081F7C9A-726E-50B9-B229-C34933587375}"/>
              </a:ext>
            </a:extLst>
          </p:cNvPr>
          <p:cNvSpPr txBox="1">
            <a:spLocks noGrp="1"/>
          </p:cNvSpPr>
          <p:nvPr>
            <p:ph type="body" sz="quarter" idx="57" hasCustomPrompt="1"/>
          </p:nvPr>
        </p:nvSpPr>
        <p:spPr>
          <a:xfrm>
            <a:off x="12632508" y="9661177"/>
            <a:ext cx="4119120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67" name="Point 01">
            <a:extLst>
              <a:ext uri="{FF2B5EF4-FFF2-40B4-BE49-F238E27FC236}">
                <a16:creationId xmlns:a16="http://schemas.microsoft.com/office/drawing/2014/main" id="{327471B0-2EFD-B710-899D-854BE118A0B0}"/>
              </a:ext>
            </a:extLst>
          </p:cNvPr>
          <p:cNvSpPr txBox="1">
            <a:spLocks noGrp="1"/>
          </p:cNvSpPr>
          <p:nvPr>
            <p:ph type="body" sz="quarter" idx="58" hasCustomPrompt="1"/>
          </p:nvPr>
        </p:nvSpPr>
        <p:spPr>
          <a:xfrm>
            <a:off x="18299581" y="9661177"/>
            <a:ext cx="411489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4" name="Slide Title">
            <a:extLst>
              <a:ext uri="{FF2B5EF4-FFF2-40B4-BE49-F238E27FC236}">
                <a16:creationId xmlns:a16="http://schemas.microsoft.com/office/drawing/2014/main" id="{4618AC17-949F-1D65-F60A-24615F808E54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CC7619-2BA3-3154-DC45-A41E4131B8D3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FD8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">
            <a:extLst>
              <a:ext uri="{FF2B5EF4-FFF2-40B4-BE49-F238E27FC236}">
                <a16:creationId xmlns:a16="http://schemas.microsoft.com/office/drawing/2014/main" id="{7EAFE4A3-9578-1C5E-2412-87B5E4B0BD02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4D321A-2C15-EAA1-960F-E681814F7E72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35202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 (blue)">
    <p:bg>
      <p:bgPr>
        <a:solidFill>
          <a:srgbClr val="4FB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oint 01">
            <a:extLst>
              <a:ext uri="{FF2B5EF4-FFF2-40B4-BE49-F238E27FC236}">
                <a16:creationId xmlns:a16="http://schemas.microsoft.com/office/drawing/2014/main" id="{35894B06-4A0E-7661-FEC8-F195A7D34FDA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96017" y="4181597"/>
            <a:ext cx="3712853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3" name="Point 01">
            <a:extLst>
              <a:ext uri="{FF2B5EF4-FFF2-40B4-BE49-F238E27FC236}">
                <a16:creationId xmlns:a16="http://schemas.microsoft.com/office/drawing/2014/main" id="{3CDC0494-B30E-EA71-3B96-D92E71FEEDF8}"/>
              </a:ext>
            </a:extLst>
          </p:cNvPr>
          <p:cNvSpPr txBox="1">
            <a:spLocks noGrp="1"/>
          </p:cNvSpPr>
          <p:nvPr>
            <p:ph type="body" sz="quarter" idx="38" hasCustomPrompt="1"/>
          </p:nvPr>
        </p:nvSpPr>
        <p:spPr>
          <a:xfrm>
            <a:off x="6452168" y="4181597"/>
            <a:ext cx="4115688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4" name="Point 01">
            <a:extLst>
              <a:ext uri="{FF2B5EF4-FFF2-40B4-BE49-F238E27FC236}">
                <a16:creationId xmlns:a16="http://schemas.microsoft.com/office/drawing/2014/main" id="{B011568D-6EDC-92D6-18C2-A399D5E5D15E}"/>
              </a:ext>
            </a:extLst>
          </p:cNvPr>
          <p:cNvSpPr txBox="1">
            <a:spLocks noGrp="1"/>
          </p:cNvSpPr>
          <p:nvPr>
            <p:ph type="body" sz="quarter" idx="39" hasCustomPrompt="1"/>
          </p:nvPr>
        </p:nvSpPr>
        <p:spPr>
          <a:xfrm>
            <a:off x="12632508" y="4181597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5" name="Point 01">
            <a:extLst>
              <a:ext uri="{FF2B5EF4-FFF2-40B4-BE49-F238E27FC236}">
                <a16:creationId xmlns:a16="http://schemas.microsoft.com/office/drawing/2014/main" id="{1BEE5D5C-E307-8514-54B1-06DC3A440DB9}"/>
              </a:ext>
            </a:extLst>
          </p:cNvPr>
          <p:cNvSpPr txBox="1">
            <a:spLocks noGrp="1"/>
          </p:cNvSpPr>
          <p:nvPr>
            <p:ph type="body" sz="quarter" idx="40" hasCustomPrompt="1"/>
          </p:nvPr>
        </p:nvSpPr>
        <p:spPr>
          <a:xfrm>
            <a:off x="18296037" y="4181597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6" name="Point 01">
            <a:extLst>
              <a:ext uri="{FF2B5EF4-FFF2-40B4-BE49-F238E27FC236}">
                <a16:creationId xmlns:a16="http://schemas.microsoft.com/office/drawing/2014/main" id="{2863F25D-2D54-571F-6C1A-10AF05886A6D}"/>
              </a:ext>
            </a:extLst>
          </p:cNvPr>
          <p:cNvSpPr txBox="1">
            <a:spLocks noGrp="1"/>
          </p:cNvSpPr>
          <p:nvPr>
            <p:ph type="body" sz="quarter" idx="41" hasCustomPrompt="1"/>
          </p:nvPr>
        </p:nvSpPr>
        <p:spPr>
          <a:xfrm>
            <a:off x="18296037" y="8358952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7" name="Point 01">
            <a:extLst>
              <a:ext uri="{FF2B5EF4-FFF2-40B4-BE49-F238E27FC236}">
                <a16:creationId xmlns:a16="http://schemas.microsoft.com/office/drawing/2014/main" id="{FFBA3AAF-9E43-EE78-E7AA-C92507EBC28E}"/>
              </a:ext>
            </a:extLst>
          </p:cNvPr>
          <p:cNvSpPr txBox="1">
            <a:spLocks noGrp="1"/>
          </p:cNvSpPr>
          <p:nvPr>
            <p:ph type="body" sz="quarter" idx="42" hasCustomPrompt="1"/>
          </p:nvPr>
        </p:nvSpPr>
        <p:spPr>
          <a:xfrm>
            <a:off x="1196017" y="8396758"/>
            <a:ext cx="3712853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8" name="Point 01">
            <a:extLst>
              <a:ext uri="{FF2B5EF4-FFF2-40B4-BE49-F238E27FC236}">
                <a16:creationId xmlns:a16="http://schemas.microsoft.com/office/drawing/2014/main" id="{3C6EFAFF-BA63-FEAF-F5A6-793DF647256A}"/>
              </a:ext>
            </a:extLst>
          </p:cNvPr>
          <p:cNvSpPr txBox="1">
            <a:spLocks noGrp="1"/>
          </p:cNvSpPr>
          <p:nvPr>
            <p:ph type="body" sz="quarter" idx="43" hasCustomPrompt="1"/>
          </p:nvPr>
        </p:nvSpPr>
        <p:spPr>
          <a:xfrm>
            <a:off x="6452168" y="8396758"/>
            <a:ext cx="4115688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49" name="Point 01">
            <a:extLst>
              <a:ext uri="{FF2B5EF4-FFF2-40B4-BE49-F238E27FC236}">
                <a16:creationId xmlns:a16="http://schemas.microsoft.com/office/drawing/2014/main" id="{16CB61E6-1FFE-2122-9122-F6EBD69896EB}"/>
              </a:ext>
            </a:extLst>
          </p:cNvPr>
          <p:cNvSpPr txBox="1">
            <a:spLocks noGrp="1"/>
          </p:cNvSpPr>
          <p:nvPr>
            <p:ph type="body" sz="quarter" idx="44" hasCustomPrompt="1"/>
          </p:nvPr>
        </p:nvSpPr>
        <p:spPr>
          <a:xfrm>
            <a:off x="12632509" y="8396758"/>
            <a:ext cx="4118435" cy="10410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6" name="Point 01">
            <a:extLst>
              <a:ext uri="{FF2B5EF4-FFF2-40B4-BE49-F238E27FC236}">
                <a16:creationId xmlns:a16="http://schemas.microsoft.com/office/drawing/2014/main" id="{5292E663-7E99-3F8B-F6B1-43E9FF5452CF}"/>
              </a:ext>
            </a:extLst>
          </p:cNvPr>
          <p:cNvSpPr txBox="1">
            <a:spLocks noGrp="1"/>
          </p:cNvSpPr>
          <p:nvPr>
            <p:ph type="body" sz="quarter" idx="51" hasCustomPrompt="1"/>
          </p:nvPr>
        </p:nvSpPr>
        <p:spPr>
          <a:xfrm>
            <a:off x="1197065" y="5417423"/>
            <a:ext cx="3788737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7" name="Point 01">
            <a:extLst>
              <a:ext uri="{FF2B5EF4-FFF2-40B4-BE49-F238E27FC236}">
                <a16:creationId xmlns:a16="http://schemas.microsoft.com/office/drawing/2014/main" id="{00504BF4-1057-9ADF-C47E-35126B2A35FD}"/>
              </a:ext>
            </a:extLst>
          </p:cNvPr>
          <p:cNvSpPr txBox="1">
            <a:spLocks noGrp="1"/>
          </p:cNvSpPr>
          <p:nvPr>
            <p:ph type="body" sz="quarter" idx="52" hasCustomPrompt="1"/>
          </p:nvPr>
        </p:nvSpPr>
        <p:spPr>
          <a:xfrm>
            <a:off x="6400244" y="5417423"/>
            <a:ext cx="416761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8" name="Point 01">
            <a:extLst>
              <a:ext uri="{FF2B5EF4-FFF2-40B4-BE49-F238E27FC236}">
                <a16:creationId xmlns:a16="http://schemas.microsoft.com/office/drawing/2014/main" id="{3F6C5205-62D5-9648-606D-CAD26EDD92EB}"/>
              </a:ext>
            </a:extLst>
          </p:cNvPr>
          <p:cNvSpPr txBox="1">
            <a:spLocks noGrp="1"/>
          </p:cNvSpPr>
          <p:nvPr>
            <p:ph type="body" sz="quarter" idx="53" hasCustomPrompt="1"/>
          </p:nvPr>
        </p:nvSpPr>
        <p:spPr>
          <a:xfrm>
            <a:off x="12632508" y="5417423"/>
            <a:ext cx="4119120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9" name="Point 01">
            <a:extLst>
              <a:ext uri="{FF2B5EF4-FFF2-40B4-BE49-F238E27FC236}">
                <a16:creationId xmlns:a16="http://schemas.microsoft.com/office/drawing/2014/main" id="{7172E078-B81B-5981-0008-F543CD332262}"/>
              </a:ext>
            </a:extLst>
          </p:cNvPr>
          <p:cNvSpPr txBox="1">
            <a:spLocks noGrp="1"/>
          </p:cNvSpPr>
          <p:nvPr>
            <p:ph type="body" sz="quarter" idx="54" hasCustomPrompt="1"/>
          </p:nvPr>
        </p:nvSpPr>
        <p:spPr>
          <a:xfrm>
            <a:off x="18299581" y="5417423"/>
            <a:ext cx="411489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0" name="Point 01">
            <a:extLst>
              <a:ext uri="{FF2B5EF4-FFF2-40B4-BE49-F238E27FC236}">
                <a16:creationId xmlns:a16="http://schemas.microsoft.com/office/drawing/2014/main" id="{A57FA983-9EB5-4B82-F686-80C25FFAF850}"/>
              </a:ext>
            </a:extLst>
          </p:cNvPr>
          <p:cNvSpPr txBox="1">
            <a:spLocks noGrp="1"/>
          </p:cNvSpPr>
          <p:nvPr>
            <p:ph type="body" sz="quarter" idx="55" hasCustomPrompt="1"/>
          </p:nvPr>
        </p:nvSpPr>
        <p:spPr>
          <a:xfrm>
            <a:off x="1197065" y="9661177"/>
            <a:ext cx="3788737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1" name="Point 01">
            <a:extLst>
              <a:ext uri="{FF2B5EF4-FFF2-40B4-BE49-F238E27FC236}">
                <a16:creationId xmlns:a16="http://schemas.microsoft.com/office/drawing/2014/main" id="{8E7C79EA-CD93-EE56-06A8-669D9A099C64}"/>
              </a:ext>
            </a:extLst>
          </p:cNvPr>
          <p:cNvSpPr txBox="1">
            <a:spLocks noGrp="1"/>
          </p:cNvSpPr>
          <p:nvPr>
            <p:ph type="body" sz="quarter" idx="56" hasCustomPrompt="1"/>
          </p:nvPr>
        </p:nvSpPr>
        <p:spPr>
          <a:xfrm>
            <a:off x="6400244" y="9661177"/>
            <a:ext cx="416761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2" name="Point 01">
            <a:extLst>
              <a:ext uri="{FF2B5EF4-FFF2-40B4-BE49-F238E27FC236}">
                <a16:creationId xmlns:a16="http://schemas.microsoft.com/office/drawing/2014/main" id="{519BAB93-7250-1F8D-4A51-11BEC5982EF7}"/>
              </a:ext>
            </a:extLst>
          </p:cNvPr>
          <p:cNvSpPr txBox="1">
            <a:spLocks noGrp="1"/>
          </p:cNvSpPr>
          <p:nvPr>
            <p:ph type="body" sz="quarter" idx="57" hasCustomPrompt="1"/>
          </p:nvPr>
        </p:nvSpPr>
        <p:spPr>
          <a:xfrm>
            <a:off x="12632508" y="9661177"/>
            <a:ext cx="4119120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33" name="Point 01">
            <a:extLst>
              <a:ext uri="{FF2B5EF4-FFF2-40B4-BE49-F238E27FC236}">
                <a16:creationId xmlns:a16="http://schemas.microsoft.com/office/drawing/2014/main" id="{9A851B45-BB34-A277-8BC2-08022ABF7854}"/>
              </a:ext>
            </a:extLst>
          </p:cNvPr>
          <p:cNvSpPr txBox="1">
            <a:spLocks noGrp="1"/>
          </p:cNvSpPr>
          <p:nvPr>
            <p:ph type="body" sz="quarter" idx="58" hasCustomPrompt="1"/>
          </p:nvPr>
        </p:nvSpPr>
        <p:spPr>
          <a:xfrm>
            <a:off x="18299581" y="9661177"/>
            <a:ext cx="4114891" cy="17082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1" name="Slide Title">
            <a:extLst>
              <a:ext uri="{FF2B5EF4-FFF2-40B4-BE49-F238E27FC236}">
                <a16:creationId xmlns:a16="http://schemas.microsoft.com/office/drawing/2014/main" id="{AF806C89-3F7E-90A5-F187-2E79B9FDD631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62B07F-041B-FCEE-E096-C1FC7DCD59A9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FFF6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image6.png" descr="image6.png">
            <a:extLst>
              <a:ext uri="{FF2B5EF4-FFF2-40B4-BE49-F238E27FC236}">
                <a16:creationId xmlns:a16="http://schemas.microsoft.com/office/drawing/2014/main" id="{1A54F7E2-F5AB-0073-5166-3370C8265F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789498-2D23-79CE-0E2D-C197F195C1EE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07816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1 (placehold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person, bed, room&#10;&#10;Description automatically generated">
            <a:extLst>
              <a:ext uri="{FF2B5EF4-FFF2-40B4-BE49-F238E27FC236}">
                <a16:creationId xmlns:a16="http://schemas.microsoft.com/office/drawing/2014/main" id="{9462F8EF-39F0-7B14-D259-2BD81C30F8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1958" y="-2507429"/>
            <a:ext cx="11503732" cy="15242662"/>
          </a:xfrm>
          <a:prstGeom prst="rect">
            <a:avLst/>
          </a:prstGeom>
        </p:spPr>
      </p:pic>
      <p:pic>
        <p:nvPicPr>
          <p:cNvPr id="4" name="image4.png" descr="image4.png">
            <a:extLst>
              <a:ext uri="{FF2B5EF4-FFF2-40B4-BE49-F238E27FC236}">
                <a16:creationId xmlns:a16="http://schemas.microsoft.com/office/drawing/2014/main" id="{FBAFD5AB-6014-27C6-816D-C3831BEF0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6C81D304-B87F-FC6E-851A-F10B2049D9C0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71E28-775F-BC8F-5108-9A86FEE28099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11251242" cy="0"/>
          </a:xfrm>
          <a:prstGeom prst="line">
            <a:avLst/>
          </a:prstGeom>
          <a:noFill/>
          <a:ln w="38100" cap="flat">
            <a:solidFill>
              <a:srgbClr val="FD8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lide Title">
            <a:extLst>
              <a:ext uri="{FF2B5EF4-FFF2-40B4-BE49-F238E27FC236}">
                <a16:creationId xmlns:a16="http://schemas.microsoft.com/office/drawing/2014/main" id="{5D157AC2-E879-49A2-774F-422232B1F95F}"/>
              </a:ext>
            </a:extLst>
          </p:cNvPr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1263560" y="3202600"/>
            <a:ext cx="11251242" cy="7790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F2D74F7C-3C3B-BA27-7028-1E7B0D1B3E86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544BF-464D-B807-8181-5066E61EB418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214673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1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 descr="image4.png">
            <a:extLst>
              <a:ext uri="{FF2B5EF4-FFF2-40B4-BE49-F238E27FC236}">
                <a16:creationId xmlns:a16="http://schemas.microsoft.com/office/drawing/2014/main" id="{FBAFD5AB-6014-27C6-816D-C3831BEF0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75805FDE-D792-3A99-94D9-58BA6BDF5B8D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B6947D-60DA-0F67-56A6-1838859D04E6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11251242" cy="0"/>
          </a:xfrm>
          <a:prstGeom prst="line">
            <a:avLst/>
          </a:prstGeom>
          <a:noFill/>
          <a:ln w="38100" cap="flat">
            <a:solidFill>
              <a:srgbClr val="FD8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Slide Title">
            <a:extLst>
              <a:ext uri="{FF2B5EF4-FFF2-40B4-BE49-F238E27FC236}">
                <a16:creationId xmlns:a16="http://schemas.microsoft.com/office/drawing/2014/main" id="{1DCCEF04-2ACD-4620-5A2A-92BA0480ACE5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1263560" y="3202600"/>
            <a:ext cx="11251242" cy="779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CECAB98D-8E85-09D5-6EB9-595ADE6A9BCC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3EED9-0693-8A2C-0E74-CCB0B1761895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D9082-B026-4668-BC17-9ADB9D2807E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231813" y="0"/>
            <a:ext cx="11250612" cy="127349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621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lide 02 (placeholder imag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a sign on it&#10;&#10;Description automatically generated with low confidence">
            <a:extLst>
              <a:ext uri="{FF2B5EF4-FFF2-40B4-BE49-F238E27FC236}">
                <a16:creationId xmlns:a16="http://schemas.microsoft.com/office/drawing/2014/main" id="{B5C269AA-8A61-AA1A-DC5A-A61529E86F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1958" y="-312512"/>
            <a:ext cx="11786026" cy="13047742"/>
          </a:xfrm>
          <a:prstGeom prst="rect">
            <a:avLst/>
          </a:prstGeom>
        </p:spPr>
      </p:pic>
      <p:pic>
        <p:nvPicPr>
          <p:cNvPr id="48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CEDA6F22-6B4C-CD20-0926-FA33D6340A03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025924-BEE1-634D-FB28-6E4CBD202953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11251242" cy="0"/>
          </a:xfrm>
          <a:prstGeom prst="line">
            <a:avLst/>
          </a:prstGeom>
          <a:noFill/>
          <a:ln w="38100" cap="flat">
            <a:solidFill>
              <a:srgbClr val="B88B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F11424-CCDB-48AB-9251-B5DDEA9EA04D}"/>
              </a:ext>
            </a:extLst>
          </p:cNvPr>
          <p:cNvCxnSpPr>
            <a:cxnSpLocks/>
          </p:cNvCxnSpPr>
          <p:nvPr userDrawn="1"/>
        </p:nvCxnSpPr>
        <p:spPr>
          <a:xfrm>
            <a:off x="1263560" y="8153592"/>
            <a:ext cx="11251242" cy="0"/>
          </a:xfrm>
          <a:prstGeom prst="line">
            <a:avLst/>
          </a:prstGeom>
          <a:noFill/>
          <a:ln w="38100" cap="flat">
            <a:solidFill>
              <a:srgbClr val="8EF3A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Slide Title">
            <a:extLst>
              <a:ext uri="{FF2B5EF4-FFF2-40B4-BE49-F238E27FC236}">
                <a16:creationId xmlns:a16="http://schemas.microsoft.com/office/drawing/2014/main" id="{F4A231E7-96D6-DBED-7C5F-7ACA53713930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1263560" y="6880079"/>
            <a:ext cx="112512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1" name="Slide Title">
            <a:extLst>
              <a:ext uri="{FF2B5EF4-FFF2-40B4-BE49-F238E27FC236}">
                <a16:creationId xmlns:a16="http://schemas.microsoft.com/office/drawing/2014/main" id="{8A542200-AB1A-AB89-4210-3E4E2FA3A5C5}"/>
              </a:ext>
            </a:extLst>
          </p:cNvPr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1263560" y="8496226"/>
            <a:ext cx="11251242" cy="3305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22" name="Slide Title">
            <a:extLst>
              <a:ext uri="{FF2B5EF4-FFF2-40B4-BE49-F238E27FC236}">
                <a16:creationId xmlns:a16="http://schemas.microsoft.com/office/drawing/2014/main" id="{89F09FE9-9448-883F-83E3-DFDE8BCC0D58}"/>
              </a:ext>
            </a:extLst>
          </p:cNvPr>
          <p:cNvSpPr txBox="1">
            <a:spLocks noGrp="1"/>
          </p:cNvSpPr>
          <p:nvPr>
            <p:ph type="body" sz="quarter" idx="31" hasCustomPrompt="1"/>
          </p:nvPr>
        </p:nvSpPr>
        <p:spPr>
          <a:xfrm>
            <a:off x="1263560" y="3179948"/>
            <a:ext cx="11251242" cy="27670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55498482-96F9-5CDD-82DA-85D18F9A1066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6772C-B495-69CE-46F1-6B271F7E7C80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73682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5" r:id="rId2"/>
    <p:sldLayoutId id="2147483681" r:id="rId3"/>
    <p:sldLayoutId id="2147483680" r:id="rId4"/>
    <p:sldLayoutId id="2147483684" r:id="rId5"/>
    <p:sldLayoutId id="2147483685" r:id="rId6"/>
    <p:sldLayoutId id="2147483667" r:id="rId7"/>
    <p:sldLayoutId id="2147483673" r:id="rId8"/>
    <p:sldLayoutId id="2147483668" r:id="rId9"/>
    <p:sldLayoutId id="2147483683" r:id="rId10"/>
    <p:sldLayoutId id="2147483674" r:id="rId11"/>
    <p:sldLayoutId id="2147483675" r:id="rId12"/>
    <p:sldLayoutId id="2147483676" r:id="rId13"/>
    <p:sldLayoutId id="2147483679" r:id="rId14"/>
    <p:sldLayoutId id="2147483678" r:id="rId15"/>
    <p:sldLayoutId id="2147483677" r:id="rId16"/>
  </p:sldLayoutIdLst>
  <p:transition spd="med"/>
  <p:hf hdr="0" dt="0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64B039-AF6F-4EC4-A171-BFC1AABE13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99B9-159F-4E77-B38A-2C73DE782B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797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94CEC2-B339-4582-B4D6-FA5476B6E7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0FF7FD-7B37-46D8-A1DC-794C29C58E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0413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Bsol ICS Colour Scheme">
      <a:dk1>
        <a:srgbClr val="031D44"/>
      </a:dk1>
      <a:lt1>
        <a:srgbClr val="FFFFFF"/>
      </a:lt1>
      <a:dk2>
        <a:srgbClr val="242424"/>
      </a:dk2>
      <a:lt2>
        <a:srgbClr val="FFFFFF"/>
      </a:lt2>
      <a:accent1>
        <a:srgbClr val="8CEDAB"/>
      </a:accent1>
      <a:accent2>
        <a:srgbClr val="4FBFF0"/>
      </a:accent2>
      <a:accent3>
        <a:srgbClr val="FC8700"/>
      </a:accent3>
      <a:accent4>
        <a:srgbClr val="B88CE3"/>
      </a:accent4>
      <a:accent5>
        <a:srgbClr val="005EB8"/>
      </a:accent5>
      <a:accent6>
        <a:srgbClr val="8A1538"/>
      </a:accent6>
      <a:hlink>
        <a:srgbClr val="4FBFF0"/>
      </a:hlink>
      <a:folHlink>
        <a:srgbClr val="0F7C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SOL_ICS_1 (2)" id="{25217095-A1B3-46CF-8E37-13DEB64F7D89}" vid="{031AB367-6D5D-460B-8A12-36421A6B5A73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97980B52F0F479CD303984C45BBF8" ma:contentTypeVersion="16" ma:contentTypeDescription="Create a new document." ma:contentTypeScope="" ma:versionID="2bbcfdb5a5645baf73cc7e7888fa540f">
  <xsd:schema xmlns:xsd="http://www.w3.org/2001/XMLSchema" xmlns:xs="http://www.w3.org/2001/XMLSchema" xmlns:p="http://schemas.microsoft.com/office/2006/metadata/properties" xmlns:ns2="80ab13a8-1c09-4e20-8cc8-05a062865b29" xmlns:ns3="313b7cf0-601a-4586-b26f-7ab1bafa9146" targetNamespace="http://schemas.microsoft.com/office/2006/metadata/properties" ma:root="true" ma:fieldsID="2fb71bddcc6192cba487a370b57283d1" ns2:_="" ns3:_="">
    <xsd:import namespace="80ab13a8-1c09-4e20-8cc8-05a062865b29"/>
    <xsd:import namespace="313b7cf0-601a-4586-b26f-7ab1bafa91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13a8-1c09-4e20-8cc8-05a062865b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a18aad-33ba-4b24-8556-b67f77893d47}" ma:internalName="TaxCatchAll" ma:showField="CatchAllData" ma:web="80ab13a8-1c09-4e20-8cc8-05a062865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7cf0-601a-4586-b26f-7ab1bafa9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9851852-fd9b-4c8d-b4a8-d78b10eacd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b7cf0-601a-4586-b26f-7ab1bafa9146">
      <Terms xmlns="http://schemas.microsoft.com/office/infopath/2007/PartnerControls"/>
    </lcf76f155ced4ddcb4097134ff3c332f>
    <TaxCatchAll xmlns="80ab13a8-1c09-4e20-8cc8-05a062865b2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80E8A-019F-463D-967C-773134840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b13a8-1c09-4e20-8cc8-05a062865b29"/>
    <ds:schemaRef ds:uri="313b7cf0-601a-4586-b26f-7ab1bafa9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D8AB63-3EE9-4A94-9F8F-63305662C85F}">
  <ds:schemaRefs>
    <ds:schemaRef ds:uri="http://schemas.microsoft.com/office/2006/metadata/properties"/>
    <ds:schemaRef ds:uri="http://schemas.microsoft.com/office/infopath/2007/PartnerControls"/>
    <ds:schemaRef ds:uri="313b7cf0-601a-4586-b26f-7ab1bafa9146"/>
    <ds:schemaRef ds:uri="80ab13a8-1c09-4e20-8cc8-05a062865b29"/>
  </ds:schemaRefs>
</ds:datastoreItem>
</file>

<file path=customXml/itemProps3.xml><?xml version="1.0" encoding="utf-8"?>
<ds:datastoreItem xmlns:ds="http://schemas.openxmlformats.org/officeDocument/2006/customXml" ds:itemID="{3D865BEA-399E-46B5-8D85-FF93E7A71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BSOL_ICS_1 (2)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Neue</vt:lpstr>
      <vt:lpstr>21_BasicWhite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Mainey (Birmingham and Solihull ICB)</dc:creator>
  <cp:lastModifiedBy>Chris Mainey (Birmingham and Solihull ICB)</cp:lastModifiedBy>
  <cp:revision>1</cp:revision>
  <dcterms:created xsi:type="dcterms:W3CDTF">2024-04-17T16:07:40Z</dcterms:created>
  <dcterms:modified xsi:type="dcterms:W3CDTF">2024-04-17T16:15:11Z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0x010100C0297980B52F0F479CD303984C45BBF8</vt:lpwstr>
  </property>
</Properties>
</file>