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FF0"/>
    <a:srgbClr val="8EF3AF"/>
    <a:srgbClr val="B88BE3"/>
    <a:srgbClr val="FD8600"/>
    <a:srgbClr val="FFF6FF"/>
    <a:srgbClr val="8FF5B0"/>
    <a:srgbClr val="353357"/>
    <a:srgbClr val="6B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58" d="100"/>
          <a:sy n="5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Sub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75426" y="8586012"/>
            <a:ext cx="16833148" cy="74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text</a:t>
            </a:r>
            <a:endParaRPr dirty="0"/>
          </a:p>
        </p:txBody>
      </p:sp>
      <p:sp>
        <p:nvSpPr>
          <p:cNvPr id="13" name="Presentation Sub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75426" y="6447296"/>
            <a:ext cx="16833148" cy="184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6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E6CF059-CEFF-A35D-D85B-93AEA22E4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82" y="260401"/>
            <a:ext cx="7666881" cy="5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ormal Slide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Logo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CA9359D6-C723-7DC1-0A75-68EA8F00F4E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216187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4B7D17-9C78-C3A8-FA01-4587E7CC9C6C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">
            <a:extLst>
              <a:ext uri="{FF2B5EF4-FFF2-40B4-BE49-F238E27FC236}">
                <a16:creationId xmlns:a16="http://schemas.microsoft.com/office/drawing/2014/main" id="{CDF92FE1-7118-C55C-C595-249478C6E509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SlideNo">
            <a:extLst>
              <a:ext uri="{FF2B5EF4-FFF2-40B4-BE49-F238E27FC236}">
                <a16:creationId xmlns:a16="http://schemas.microsoft.com/office/drawing/2014/main" id="{C6E6836F-719E-19A8-31BA-30F77EDED84D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1DB1516E-7EE5-136F-A4CE-6C1DE2F9B9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3650" y="2992438"/>
            <a:ext cx="21618575" cy="784701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Commentary">
            <a:extLst>
              <a:ext uri="{FF2B5EF4-FFF2-40B4-BE49-F238E27FC236}">
                <a16:creationId xmlns:a16="http://schemas.microsoft.com/office/drawing/2014/main" id="{16AD17AD-C3C8-58AA-5032-BB392274A0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3649" y="11109325"/>
            <a:ext cx="21618575" cy="97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609600" indent="0">
              <a:buNone/>
              <a:defRPr sz="3200"/>
            </a:lvl2pPr>
            <a:lvl3pPr marL="1219200" indent="0">
              <a:buNone/>
              <a:defRPr sz="3200"/>
            </a:lvl3pPr>
            <a:lvl4pPr marL="1828800" indent="0">
              <a:buNone/>
              <a:defRPr sz="3200"/>
            </a:lvl4pPr>
            <a:lvl5pPr marL="2438400" indent="0">
              <a:buNone/>
              <a:defRPr sz="3200"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420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</p:sldLayoutIdLst>
  <p:transition spd="med"/>
  <p:hf hdr="0" dt="0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64B039-AF6F-4EC4-A171-BFC1AABE13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99B9-159F-4E77-B38A-2C73DE782B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79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Bsol ICS Colour Scheme">
      <a:dk1>
        <a:srgbClr val="031D44"/>
      </a:dk1>
      <a:lt1>
        <a:srgbClr val="FFFFFF"/>
      </a:lt1>
      <a:dk2>
        <a:srgbClr val="242424"/>
      </a:dk2>
      <a:lt2>
        <a:srgbClr val="FFFFFF"/>
      </a:lt2>
      <a:accent1>
        <a:srgbClr val="8CEDAB"/>
      </a:accent1>
      <a:accent2>
        <a:srgbClr val="4FBFF0"/>
      </a:accent2>
      <a:accent3>
        <a:srgbClr val="FC8700"/>
      </a:accent3>
      <a:accent4>
        <a:srgbClr val="B88CE3"/>
      </a:accent4>
      <a:accent5>
        <a:srgbClr val="005EB8"/>
      </a:accent5>
      <a:accent6>
        <a:srgbClr val="8A1538"/>
      </a:accent6>
      <a:hlink>
        <a:srgbClr val="4FBFF0"/>
      </a:hlink>
      <a:folHlink>
        <a:srgbClr val="0F7C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SOL_ICS_1 (2)" id="{25217095-A1B3-46CF-8E37-13DEB64F7D89}" vid="{031AB367-6D5D-460B-8A12-36421A6B5A73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b7cf0-601a-4586-b26f-7ab1bafa9146">
      <Terms xmlns="http://schemas.microsoft.com/office/infopath/2007/PartnerControls"/>
    </lcf76f155ced4ddcb4097134ff3c332f>
    <TaxCatchAll xmlns="80ab13a8-1c09-4e20-8cc8-05a062865b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97980B52F0F479CD303984C45BBF8" ma:contentTypeVersion="16" ma:contentTypeDescription="Create a new document." ma:contentTypeScope="" ma:versionID="2bbcfdb5a5645baf73cc7e7888fa540f">
  <xsd:schema xmlns:xsd="http://www.w3.org/2001/XMLSchema" xmlns:xs="http://www.w3.org/2001/XMLSchema" xmlns:p="http://schemas.microsoft.com/office/2006/metadata/properties" xmlns:ns2="80ab13a8-1c09-4e20-8cc8-05a062865b29" xmlns:ns3="313b7cf0-601a-4586-b26f-7ab1bafa9146" targetNamespace="http://schemas.microsoft.com/office/2006/metadata/properties" ma:root="true" ma:fieldsID="2fb71bddcc6192cba487a370b57283d1" ns2:_="" ns3:_="">
    <xsd:import namespace="80ab13a8-1c09-4e20-8cc8-05a062865b29"/>
    <xsd:import namespace="313b7cf0-601a-4586-b26f-7ab1bafa91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13a8-1c09-4e20-8cc8-05a062865b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a18aad-33ba-4b24-8556-b67f77893d47}" ma:internalName="TaxCatchAll" ma:showField="CatchAllData" ma:web="80ab13a8-1c09-4e20-8cc8-05a062865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7cf0-601a-4586-b26f-7ab1bafa9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9851852-fd9b-4c8d-b4a8-d78b10eacd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65BEA-399E-46B5-8D85-FF93E7A71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D8AB63-3EE9-4A94-9F8F-63305662C85F}">
  <ds:schemaRefs>
    <ds:schemaRef ds:uri="http://schemas.microsoft.com/office/2006/metadata/properties"/>
    <ds:schemaRef ds:uri="http://schemas.microsoft.com/office/infopath/2007/PartnerControls"/>
    <ds:schemaRef ds:uri="313b7cf0-601a-4586-b26f-7ab1bafa9146"/>
    <ds:schemaRef ds:uri="80ab13a8-1c09-4e20-8cc8-05a062865b29"/>
  </ds:schemaRefs>
</ds:datastoreItem>
</file>

<file path=customXml/itemProps3.xml><?xml version="1.0" encoding="utf-8"?>
<ds:datastoreItem xmlns:ds="http://schemas.openxmlformats.org/officeDocument/2006/customXml" ds:itemID="{05980E8A-019F-463D-967C-773134840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b13a8-1c09-4e20-8cc8-05a062865b29"/>
    <ds:schemaRef ds:uri="313b7cf0-601a-4586-b26f-7ab1bafa9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BSOL_ICS_1 (2)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21_BasicWhite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Mainey (Birmingham and Solihull ICB)</dc:creator>
  <cp:lastModifiedBy>Chris Mainey (Birmingham and Solihull ICB)</cp:lastModifiedBy>
  <cp:revision>7</cp:revision>
  <dcterms:created xsi:type="dcterms:W3CDTF">2024-04-17T16:07:40Z</dcterms:created>
  <dcterms:modified xsi:type="dcterms:W3CDTF">2024-04-19T12:18:58Z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0x010100C0297980B52F0F479CD303984C45BBF8</vt:lpwstr>
  </property>
</Properties>
</file>