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5A66-8FE8-4F29-9F4D-59497359D2C6}" type="datetimeFigureOut">
              <a:rPr lang="de-DE" smtClean="0"/>
              <a:t>23.06.2014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8CBD-FE67-4E94-A649-D4B21A4248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0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5A66-8FE8-4F29-9F4D-59497359D2C6}" type="datetimeFigureOut">
              <a:rPr lang="de-DE" smtClean="0"/>
              <a:t>23.06.2014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8CBD-FE67-4E94-A649-D4B21A4248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38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5A66-8FE8-4F29-9F4D-59497359D2C6}" type="datetimeFigureOut">
              <a:rPr lang="de-DE" smtClean="0"/>
              <a:t>23.06.2014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8CBD-FE67-4E94-A649-D4B21A4248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22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5A66-8FE8-4F29-9F4D-59497359D2C6}" type="datetimeFigureOut">
              <a:rPr lang="de-DE" smtClean="0"/>
              <a:t>23.06.2014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8CBD-FE67-4E94-A649-D4B21A4248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37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5A66-8FE8-4F29-9F4D-59497359D2C6}" type="datetimeFigureOut">
              <a:rPr lang="de-DE" smtClean="0"/>
              <a:t>23.06.2014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8CBD-FE67-4E94-A649-D4B21A4248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65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5A66-8FE8-4F29-9F4D-59497359D2C6}" type="datetimeFigureOut">
              <a:rPr lang="de-DE" smtClean="0"/>
              <a:t>23.06.2014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8CBD-FE67-4E94-A649-D4B21A4248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51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5A66-8FE8-4F29-9F4D-59497359D2C6}" type="datetimeFigureOut">
              <a:rPr lang="de-DE" smtClean="0"/>
              <a:t>23.06.2014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8CBD-FE67-4E94-A649-D4B21A4248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42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5A66-8FE8-4F29-9F4D-59497359D2C6}" type="datetimeFigureOut">
              <a:rPr lang="de-DE" smtClean="0"/>
              <a:t>23.06.2014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8CBD-FE67-4E94-A649-D4B21A4248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23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5A66-8FE8-4F29-9F4D-59497359D2C6}" type="datetimeFigureOut">
              <a:rPr lang="de-DE" smtClean="0"/>
              <a:t>23.06.2014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8CBD-FE67-4E94-A649-D4B21A4248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94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5A66-8FE8-4F29-9F4D-59497359D2C6}" type="datetimeFigureOut">
              <a:rPr lang="de-DE" smtClean="0"/>
              <a:t>23.06.2014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8CBD-FE67-4E94-A649-D4B21A4248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57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5A66-8FE8-4F29-9F4D-59497359D2C6}" type="datetimeFigureOut">
              <a:rPr lang="de-DE" smtClean="0"/>
              <a:t>23.06.2014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8CBD-FE67-4E94-A649-D4B21A4248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88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15A66-8FE8-4F29-9F4D-59497359D2C6}" type="datetimeFigureOut">
              <a:rPr lang="de-DE" smtClean="0"/>
              <a:t>23.06.2014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78CBD-FE67-4E94-A649-D4B21A4248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09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lipse 20"/>
          <p:cNvSpPr/>
          <p:nvPr/>
        </p:nvSpPr>
        <p:spPr>
          <a:xfrm>
            <a:off x="623455" y="2421083"/>
            <a:ext cx="2223654" cy="96635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727364" y="2581094"/>
            <a:ext cx="201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User Öffentlicher Bereich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4580868" y="769882"/>
            <a:ext cx="2223654" cy="96635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4723848" y="929893"/>
            <a:ext cx="201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Registrieren</a:t>
            </a:r>
          </a:p>
          <a:p>
            <a:pPr algn="ctr"/>
            <a:r>
              <a:rPr lang="de-DE" dirty="0" smtClean="0"/>
              <a:t>(Schüler)</a:t>
            </a:r>
            <a:endParaRPr lang="de-DE" dirty="0"/>
          </a:p>
        </p:txBody>
      </p:sp>
      <p:sp>
        <p:nvSpPr>
          <p:cNvPr id="24" name="Ellipse 23"/>
          <p:cNvSpPr/>
          <p:nvPr/>
        </p:nvSpPr>
        <p:spPr>
          <a:xfrm>
            <a:off x="4580868" y="2421083"/>
            <a:ext cx="2223654" cy="96635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4684777" y="2581094"/>
            <a:ext cx="201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Registrieren</a:t>
            </a:r>
          </a:p>
          <a:p>
            <a:pPr algn="ctr"/>
            <a:r>
              <a:rPr lang="de-DE" dirty="0" smtClean="0"/>
              <a:t>(Tutor)</a:t>
            </a:r>
            <a:endParaRPr lang="de-DE" dirty="0"/>
          </a:p>
        </p:txBody>
      </p:sp>
      <p:sp>
        <p:nvSpPr>
          <p:cNvPr id="26" name="Ellipse 25"/>
          <p:cNvSpPr/>
          <p:nvPr/>
        </p:nvSpPr>
        <p:spPr>
          <a:xfrm>
            <a:off x="4580868" y="4274114"/>
            <a:ext cx="2223654" cy="96635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4684777" y="4434125"/>
            <a:ext cx="201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Anmelden</a:t>
            </a:r>
          </a:p>
          <a:p>
            <a:pPr algn="ctr"/>
            <a:r>
              <a:rPr lang="de-DE" dirty="0" smtClean="0"/>
              <a:t>(Admin)</a:t>
            </a:r>
            <a:endParaRPr lang="de-DE" dirty="0"/>
          </a:p>
        </p:txBody>
      </p:sp>
      <p:sp>
        <p:nvSpPr>
          <p:cNvPr id="28" name="Ellipse 27"/>
          <p:cNvSpPr/>
          <p:nvPr/>
        </p:nvSpPr>
        <p:spPr>
          <a:xfrm>
            <a:off x="8538281" y="759476"/>
            <a:ext cx="2223654" cy="96635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8642190" y="919487"/>
            <a:ext cx="201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Anmelden</a:t>
            </a:r>
          </a:p>
          <a:p>
            <a:pPr algn="ctr"/>
            <a:r>
              <a:rPr lang="de-DE" dirty="0" smtClean="0"/>
              <a:t>(Schüler)</a:t>
            </a:r>
            <a:endParaRPr lang="de-DE" dirty="0"/>
          </a:p>
        </p:txBody>
      </p:sp>
      <p:sp>
        <p:nvSpPr>
          <p:cNvPr id="30" name="Ellipse 29"/>
          <p:cNvSpPr/>
          <p:nvPr/>
        </p:nvSpPr>
        <p:spPr>
          <a:xfrm>
            <a:off x="8538281" y="2421083"/>
            <a:ext cx="2223654" cy="96635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8642190" y="2581094"/>
            <a:ext cx="201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Anmelden</a:t>
            </a:r>
          </a:p>
          <a:p>
            <a:pPr algn="ctr"/>
            <a:r>
              <a:rPr lang="de-DE" dirty="0" smtClean="0"/>
              <a:t>(Tutor)</a:t>
            </a:r>
            <a:endParaRPr lang="de-DE" dirty="0"/>
          </a:p>
        </p:txBody>
      </p:sp>
      <p:sp>
        <p:nvSpPr>
          <p:cNvPr id="32" name="Ellipse 31"/>
          <p:cNvSpPr/>
          <p:nvPr/>
        </p:nvSpPr>
        <p:spPr>
          <a:xfrm>
            <a:off x="623455" y="4274114"/>
            <a:ext cx="2223654" cy="96635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727364" y="4434125"/>
            <a:ext cx="201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Öffentlicher Bereich</a:t>
            </a:r>
            <a:endParaRPr lang="de-DE" dirty="0"/>
          </a:p>
        </p:txBody>
      </p:sp>
      <p:sp>
        <p:nvSpPr>
          <p:cNvPr id="34" name="Ellipse 33"/>
          <p:cNvSpPr/>
          <p:nvPr/>
        </p:nvSpPr>
        <p:spPr>
          <a:xfrm>
            <a:off x="623455" y="750701"/>
            <a:ext cx="2223654" cy="96635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727364" y="1049212"/>
            <a:ext cx="201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Privater Ordner</a:t>
            </a:r>
            <a:endParaRPr lang="de-DE" dirty="0"/>
          </a:p>
        </p:txBody>
      </p:sp>
      <p:cxnSp>
        <p:nvCxnSpPr>
          <p:cNvPr id="58" name="Gerade Verbindung mit Pfeil 57"/>
          <p:cNvCxnSpPr>
            <a:stCxn id="21" idx="7"/>
            <a:endCxn id="22" idx="3"/>
          </p:cNvCxnSpPr>
          <p:nvPr/>
        </p:nvCxnSpPr>
        <p:spPr>
          <a:xfrm flipV="1">
            <a:off x="2521462" y="1594717"/>
            <a:ext cx="2385053" cy="967885"/>
          </a:xfrm>
          <a:prstGeom prst="straightConnector1">
            <a:avLst/>
          </a:prstGeom>
          <a:ln w="31750">
            <a:miter lim="800000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21" idx="7"/>
            <a:endCxn id="28" idx="3"/>
          </p:cNvCxnSpPr>
          <p:nvPr/>
        </p:nvCxnSpPr>
        <p:spPr>
          <a:xfrm flipV="1">
            <a:off x="2521462" y="1584311"/>
            <a:ext cx="6342466" cy="978291"/>
          </a:xfrm>
          <a:prstGeom prst="straightConnector1">
            <a:avLst/>
          </a:prstGeom>
          <a:ln w="31750">
            <a:miter lim="800000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95" idx="0"/>
          </p:cNvCxnSpPr>
          <p:nvPr/>
        </p:nvCxnSpPr>
        <p:spPr>
          <a:xfrm>
            <a:off x="2560320" y="3230880"/>
            <a:ext cx="2341108" cy="1203245"/>
          </a:xfrm>
          <a:prstGeom prst="straightConnector1">
            <a:avLst/>
          </a:prstGeom>
          <a:ln w="31750">
            <a:solidFill>
              <a:schemeClr val="accent1"/>
            </a:solidFill>
            <a:miter lim="800000"/>
            <a:headEnd w="lg" len="lg"/>
            <a:tailEnd type="triangle" w="lg" len="lg"/>
          </a:ln>
          <a:scene3d>
            <a:camera prst="orthographicFront">
              <a:rot lat="0" lon="0" rev="0"/>
            </a:camera>
            <a:lightRig rig="threePt" dir="t"/>
          </a:scene3d>
          <a:sp3d>
            <a:bevelT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21" idx="6"/>
            <a:endCxn id="24" idx="2"/>
          </p:cNvCxnSpPr>
          <p:nvPr/>
        </p:nvCxnSpPr>
        <p:spPr>
          <a:xfrm>
            <a:off x="2847109" y="2904260"/>
            <a:ext cx="1733759" cy="0"/>
          </a:xfrm>
          <a:prstGeom prst="straightConnector1">
            <a:avLst/>
          </a:prstGeom>
          <a:ln w="31750">
            <a:miter lim="800000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21" idx="4"/>
            <a:endCxn id="32" idx="0"/>
          </p:cNvCxnSpPr>
          <p:nvPr/>
        </p:nvCxnSpPr>
        <p:spPr>
          <a:xfrm>
            <a:off x="1735282" y="3387437"/>
            <a:ext cx="0" cy="886677"/>
          </a:xfrm>
          <a:prstGeom prst="straightConnector1">
            <a:avLst/>
          </a:prstGeom>
          <a:ln w="31750">
            <a:miter lim="800000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stCxn id="21" idx="0"/>
            <a:endCxn id="34" idx="4"/>
          </p:cNvCxnSpPr>
          <p:nvPr/>
        </p:nvCxnSpPr>
        <p:spPr>
          <a:xfrm flipV="1">
            <a:off x="1735282" y="1717055"/>
            <a:ext cx="0" cy="704028"/>
          </a:xfrm>
          <a:prstGeom prst="straightConnector1">
            <a:avLst/>
          </a:prstGeom>
          <a:ln w="31750">
            <a:miter lim="800000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ihandform 94"/>
          <p:cNvSpPr/>
          <p:nvPr/>
        </p:nvSpPr>
        <p:spPr>
          <a:xfrm>
            <a:off x="2560320" y="3206496"/>
            <a:ext cx="6205728" cy="646215"/>
          </a:xfrm>
          <a:custGeom>
            <a:avLst/>
            <a:gdLst>
              <a:gd name="connsiteX0" fmla="*/ 0 w 6205728"/>
              <a:gd name="connsiteY0" fmla="*/ 24384 h 646215"/>
              <a:gd name="connsiteX1" fmla="*/ 3169920 w 6205728"/>
              <a:gd name="connsiteY1" fmla="*/ 646176 h 646215"/>
              <a:gd name="connsiteX2" fmla="*/ 6205728 w 6205728"/>
              <a:gd name="connsiteY2" fmla="*/ 0 h 646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05728" h="646215">
                <a:moveTo>
                  <a:pt x="0" y="24384"/>
                </a:moveTo>
                <a:cubicBezTo>
                  <a:pt x="1067816" y="337312"/>
                  <a:pt x="2135632" y="650240"/>
                  <a:pt x="3169920" y="646176"/>
                </a:cubicBezTo>
                <a:cubicBezTo>
                  <a:pt x="4204208" y="642112"/>
                  <a:pt x="5508752" y="316992"/>
                  <a:pt x="6205728" y="0"/>
                </a:cubicBezTo>
              </a:path>
            </a:pathLst>
          </a:custGeom>
          <a:noFill/>
          <a:ln w="31750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0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87681" y="494747"/>
            <a:ext cx="2223654" cy="96635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91590" y="784751"/>
            <a:ext cx="201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Schüler</a:t>
            </a:r>
            <a:endParaRPr lang="de-DE" dirty="0"/>
          </a:p>
        </p:txBody>
      </p:sp>
      <p:sp>
        <p:nvSpPr>
          <p:cNvPr id="6" name="Ellipse 5"/>
          <p:cNvSpPr/>
          <p:nvPr/>
        </p:nvSpPr>
        <p:spPr>
          <a:xfrm>
            <a:off x="4934188" y="1477987"/>
            <a:ext cx="2223654" cy="96635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5022749" y="1776498"/>
            <a:ext cx="201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Admin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9680666" y="494747"/>
            <a:ext cx="2223654" cy="96635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9784575" y="784751"/>
            <a:ext cx="201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Tutor</a:t>
            </a:r>
            <a:endParaRPr lang="de-DE" dirty="0"/>
          </a:p>
        </p:txBody>
      </p:sp>
      <p:sp>
        <p:nvSpPr>
          <p:cNvPr id="10" name="Ellipse 9"/>
          <p:cNvSpPr/>
          <p:nvPr/>
        </p:nvSpPr>
        <p:spPr>
          <a:xfrm>
            <a:off x="2500542" y="5226288"/>
            <a:ext cx="2223654" cy="96635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607426" y="5519186"/>
            <a:ext cx="201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Nachrichten</a:t>
            </a:r>
            <a:endParaRPr lang="de-DE" dirty="0"/>
          </a:p>
        </p:txBody>
      </p:sp>
      <p:sp>
        <p:nvSpPr>
          <p:cNvPr id="12" name="Ellipse 11"/>
          <p:cNvSpPr/>
          <p:nvPr/>
        </p:nvSpPr>
        <p:spPr>
          <a:xfrm>
            <a:off x="7782659" y="5226289"/>
            <a:ext cx="2223654" cy="96635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7886568" y="5524800"/>
            <a:ext cx="201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Spenden</a:t>
            </a:r>
            <a:endParaRPr lang="de-DE" dirty="0"/>
          </a:p>
        </p:txBody>
      </p:sp>
      <p:sp>
        <p:nvSpPr>
          <p:cNvPr id="16" name="Ellipse 15"/>
          <p:cNvSpPr/>
          <p:nvPr/>
        </p:nvSpPr>
        <p:spPr>
          <a:xfrm>
            <a:off x="471055" y="3787981"/>
            <a:ext cx="2223654" cy="96635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591590" y="4063576"/>
            <a:ext cx="201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Gästebuch</a:t>
            </a:r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5208994" y="5226289"/>
            <a:ext cx="2223654" cy="96635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5312903" y="5524799"/>
            <a:ext cx="201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Detailsuche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4934188" y="76936"/>
            <a:ext cx="2223654" cy="96635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5052837" y="372808"/>
            <a:ext cx="201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Abmelden</a:t>
            </a:r>
            <a:endParaRPr lang="de-DE" dirty="0"/>
          </a:p>
        </p:txBody>
      </p:sp>
      <p:sp>
        <p:nvSpPr>
          <p:cNvPr id="24" name="Ellipse 23"/>
          <p:cNvSpPr/>
          <p:nvPr/>
        </p:nvSpPr>
        <p:spPr>
          <a:xfrm>
            <a:off x="9684051" y="3787981"/>
            <a:ext cx="2223654" cy="96635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9787960" y="4086492"/>
            <a:ext cx="201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Profil</a:t>
            </a:r>
            <a:endParaRPr lang="de-DE" dirty="0"/>
          </a:p>
        </p:txBody>
      </p:sp>
      <p:cxnSp>
        <p:nvCxnSpPr>
          <p:cNvPr id="27" name="Gerade Verbindung mit Pfeil 26"/>
          <p:cNvCxnSpPr>
            <a:stCxn id="4" idx="6"/>
            <a:endCxn id="22" idx="2"/>
          </p:cNvCxnSpPr>
          <p:nvPr/>
        </p:nvCxnSpPr>
        <p:spPr>
          <a:xfrm flipV="1">
            <a:off x="2711335" y="560113"/>
            <a:ext cx="2222853" cy="417811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6" idx="6"/>
            <a:endCxn id="24" idx="1"/>
          </p:cNvCxnSpPr>
          <p:nvPr/>
        </p:nvCxnSpPr>
        <p:spPr>
          <a:xfrm>
            <a:off x="7157842" y="1961164"/>
            <a:ext cx="2851856" cy="1968336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4" idx="5"/>
            <a:endCxn id="10" idx="0"/>
          </p:cNvCxnSpPr>
          <p:nvPr/>
        </p:nvCxnSpPr>
        <p:spPr>
          <a:xfrm>
            <a:off x="2385688" y="1319582"/>
            <a:ext cx="1226681" cy="3906706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4" idx="4"/>
            <a:endCxn id="16" idx="0"/>
          </p:cNvCxnSpPr>
          <p:nvPr/>
        </p:nvCxnSpPr>
        <p:spPr>
          <a:xfrm flipH="1">
            <a:off x="1582882" y="1461101"/>
            <a:ext cx="16626" cy="2326880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8" idx="2"/>
            <a:endCxn id="22" idx="6"/>
          </p:cNvCxnSpPr>
          <p:nvPr/>
        </p:nvCxnSpPr>
        <p:spPr>
          <a:xfrm flipH="1" flipV="1">
            <a:off x="7157842" y="560113"/>
            <a:ext cx="2522824" cy="417811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6" idx="0"/>
            <a:endCxn id="22" idx="4"/>
          </p:cNvCxnSpPr>
          <p:nvPr/>
        </p:nvCxnSpPr>
        <p:spPr>
          <a:xfrm flipV="1">
            <a:off x="6046015" y="1043290"/>
            <a:ext cx="0" cy="434697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4" idx="5"/>
            <a:endCxn id="18" idx="0"/>
          </p:cNvCxnSpPr>
          <p:nvPr/>
        </p:nvCxnSpPr>
        <p:spPr>
          <a:xfrm>
            <a:off x="2385688" y="1319582"/>
            <a:ext cx="3935133" cy="3906707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8" idx="4"/>
            <a:endCxn id="24" idx="0"/>
          </p:cNvCxnSpPr>
          <p:nvPr/>
        </p:nvCxnSpPr>
        <p:spPr>
          <a:xfrm>
            <a:off x="10792493" y="1461101"/>
            <a:ext cx="3385" cy="2326880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" idx="5"/>
            <a:endCxn id="24" idx="2"/>
          </p:cNvCxnSpPr>
          <p:nvPr/>
        </p:nvCxnSpPr>
        <p:spPr>
          <a:xfrm>
            <a:off x="2385688" y="1319582"/>
            <a:ext cx="7298363" cy="2951576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" idx="5"/>
          </p:cNvCxnSpPr>
          <p:nvPr/>
        </p:nvCxnSpPr>
        <p:spPr>
          <a:xfrm>
            <a:off x="2385688" y="1319582"/>
            <a:ext cx="6165402" cy="3906707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8" idx="3"/>
            <a:endCxn id="12" idx="0"/>
          </p:cNvCxnSpPr>
          <p:nvPr/>
        </p:nvCxnSpPr>
        <p:spPr>
          <a:xfrm flipH="1">
            <a:off x="8894486" y="1319582"/>
            <a:ext cx="1111827" cy="3906707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stCxn id="8" idx="3"/>
            <a:endCxn id="16" idx="7"/>
          </p:cNvCxnSpPr>
          <p:nvPr/>
        </p:nvCxnSpPr>
        <p:spPr>
          <a:xfrm flipH="1">
            <a:off x="2369062" y="1319582"/>
            <a:ext cx="7637251" cy="2609918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>
            <a:stCxn id="6" idx="2"/>
          </p:cNvCxnSpPr>
          <p:nvPr/>
        </p:nvCxnSpPr>
        <p:spPr>
          <a:xfrm flipH="1">
            <a:off x="2031982" y="1961164"/>
            <a:ext cx="2902206" cy="1852916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stCxn id="6" idx="4"/>
            <a:endCxn id="12" idx="0"/>
          </p:cNvCxnSpPr>
          <p:nvPr/>
        </p:nvCxnSpPr>
        <p:spPr>
          <a:xfrm>
            <a:off x="6046015" y="2444341"/>
            <a:ext cx="2848471" cy="2781948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>
            <a:stCxn id="6" idx="2"/>
          </p:cNvCxnSpPr>
          <p:nvPr/>
        </p:nvCxnSpPr>
        <p:spPr>
          <a:xfrm flipH="1" flipV="1">
            <a:off x="2637147" y="1184429"/>
            <a:ext cx="2297041" cy="776735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stCxn id="6" idx="6"/>
          </p:cNvCxnSpPr>
          <p:nvPr/>
        </p:nvCxnSpPr>
        <p:spPr>
          <a:xfrm flipV="1">
            <a:off x="7157842" y="1143423"/>
            <a:ext cx="2598692" cy="817741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/>
          <p:cNvSpPr txBox="1"/>
          <p:nvPr/>
        </p:nvSpPr>
        <p:spPr>
          <a:xfrm>
            <a:off x="134112" y="5934820"/>
            <a:ext cx="2251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Grün: erstellen, </a:t>
            </a:r>
            <a:r>
              <a:rPr lang="de-DE" sz="1200" dirty="0" smtClean="0"/>
              <a:t>bearbeiten</a:t>
            </a:r>
          </a:p>
          <a:p>
            <a:r>
              <a:rPr lang="de-DE" sz="1200" dirty="0" smtClean="0"/>
              <a:t>Orange: ansehen</a:t>
            </a:r>
          </a:p>
          <a:p>
            <a:r>
              <a:rPr lang="de-DE" sz="1200" dirty="0" smtClean="0"/>
              <a:t>Rot</a:t>
            </a:r>
            <a:r>
              <a:rPr lang="de-DE" sz="1200" dirty="0" smtClean="0"/>
              <a:t>: Kontrolle (voller Zugriff)</a:t>
            </a:r>
            <a:endParaRPr lang="de-DE" sz="1200" dirty="0"/>
          </a:p>
        </p:txBody>
      </p:sp>
      <p:cxnSp>
        <p:nvCxnSpPr>
          <p:cNvPr id="47" name="Gerade Verbindung mit Pfeil 46"/>
          <p:cNvCxnSpPr>
            <a:stCxn id="6" idx="3"/>
          </p:cNvCxnSpPr>
          <p:nvPr/>
        </p:nvCxnSpPr>
        <p:spPr>
          <a:xfrm flipH="1">
            <a:off x="3919655" y="2302822"/>
            <a:ext cx="1340180" cy="2923465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8" idx="3"/>
            <a:endCxn id="10" idx="7"/>
          </p:cNvCxnSpPr>
          <p:nvPr/>
        </p:nvCxnSpPr>
        <p:spPr>
          <a:xfrm flipH="1">
            <a:off x="4398549" y="1319582"/>
            <a:ext cx="5607764" cy="4048225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4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25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Götz</dc:creator>
  <cp:lastModifiedBy>Matthias Götz</cp:lastModifiedBy>
  <cp:revision>14</cp:revision>
  <dcterms:created xsi:type="dcterms:W3CDTF">2014-04-10T08:14:38Z</dcterms:created>
  <dcterms:modified xsi:type="dcterms:W3CDTF">2014-06-23T08:46:53Z</dcterms:modified>
</cp:coreProperties>
</file>