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5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2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7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88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23455" y="2421083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27364" y="2581094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User Öffentlicher Bereich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580868" y="769882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684777" y="1049212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Registrieren</a:t>
            </a:r>
          </a:p>
          <a:p>
            <a:pPr algn="ctr"/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4580868" y="4274114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684777" y="4434125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Anmelden</a:t>
            </a:r>
          </a:p>
          <a:p>
            <a:pPr algn="ctr"/>
            <a:r>
              <a:rPr lang="de-DE" dirty="0" smtClean="0"/>
              <a:t>(Admin)</a:t>
            </a:r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8538281" y="759476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8642190" y="919487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Anmelden</a:t>
            </a:r>
          </a:p>
          <a:p>
            <a:pPr algn="ctr"/>
            <a:r>
              <a:rPr lang="de-DE" dirty="0" smtClean="0"/>
              <a:t>(Schüler)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4575781" y="2449793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679690" y="2609804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Anmelden</a:t>
            </a:r>
          </a:p>
          <a:p>
            <a:pPr algn="ctr"/>
            <a:r>
              <a:rPr lang="de-DE" dirty="0" smtClean="0"/>
              <a:t>(Tutor)</a:t>
            </a:r>
            <a:endParaRPr lang="de-DE" dirty="0"/>
          </a:p>
        </p:txBody>
      </p:sp>
      <p:sp>
        <p:nvSpPr>
          <p:cNvPr id="32" name="Ellipse 31"/>
          <p:cNvSpPr/>
          <p:nvPr/>
        </p:nvSpPr>
        <p:spPr>
          <a:xfrm>
            <a:off x="623455" y="4274114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727364" y="4434125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Öffentlicher Bereich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8529075" y="4269693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8632984" y="4568204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Privater Ordner</a:t>
            </a:r>
            <a:endParaRPr lang="de-DE" dirty="0"/>
          </a:p>
        </p:txBody>
      </p:sp>
      <p:cxnSp>
        <p:nvCxnSpPr>
          <p:cNvPr id="58" name="Gerade Verbindung mit Pfeil 57"/>
          <p:cNvCxnSpPr>
            <a:stCxn id="21" idx="7"/>
            <a:endCxn id="22" idx="3"/>
          </p:cNvCxnSpPr>
          <p:nvPr/>
        </p:nvCxnSpPr>
        <p:spPr>
          <a:xfrm flipV="1">
            <a:off x="2521462" y="1594717"/>
            <a:ext cx="2385053" cy="967885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1" idx="7"/>
            <a:endCxn id="28" idx="3"/>
          </p:cNvCxnSpPr>
          <p:nvPr/>
        </p:nvCxnSpPr>
        <p:spPr>
          <a:xfrm flipV="1">
            <a:off x="2521462" y="1584311"/>
            <a:ext cx="6342466" cy="978291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2560320" y="3230880"/>
            <a:ext cx="2341108" cy="1203245"/>
          </a:xfrm>
          <a:prstGeom prst="straightConnector1">
            <a:avLst/>
          </a:prstGeom>
          <a:ln w="31750">
            <a:solidFill>
              <a:schemeClr val="accent1"/>
            </a:solidFill>
            <a:miter lim="800000"/>
            <a:headEnd w="lg" len="lg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1" idx="4"/>
            <a:endCxn id="32" idx="0"/>
          </p:cNvCxnSpPr>
          <p:nvPr/>
        </p:nvCxnSpPr>
        <p:spPr>
          <a:xfrm>
            <a:off x="1735282" y="3387437"/>
            <a:ext cx="0" cy="886677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26" idx="6"/>
            <a:endCxn id="34" idx="2"/>
          </p:cNvCxnSpPr>
          <p:nvPr/>
        </p:nvCxnSpPr>
        <p:spPr>
          <a:xfrm flipV="1">
            <a:off x="6804522" y="4752870"/>
            <a:ext cx="1724553" cy="4421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1" idx="6"/>
            <a:endCxn id="30" idx="2"/>
          </p:cNvCxnSpPr>
          <p:nvPr/>
        </p:nvCxnSpPr>
        <p:spPr>
          <a:xfrm>
            <a:off x="2847109" y="2904260"/>
            <a:ext cx="1728672" cy="28710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7681" y="494747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91590" y="784751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Schüler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4934188" y="1477987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22749" y="1776498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9680666" y="494747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9784575" y="784751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Tutor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2500542" y="5226288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607426" y="5519186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7782659" y="5226289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6568" y="5524800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Spenden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471055" y="3787981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91590" y="4063576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Gästebuch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5208994" y="5226289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312903" y="5524799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Detailsuche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934188" y="76936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052837" y="372808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9684051" y="3787981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9787960" y="4086492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Profil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4" idx="6"/>
            <a:endCxn id="22" idx="2"/>
          </p:cNvCxnSpPr>
          <p:nvPr/>
        </p:nvCxnSpPr>
        <p:spPr>
          <a:xfrm flipV="1">
            <a:off x="2711335" y="560113"/>
            <a:ext cx="2222853" cy="4178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6"/>
            <a:endCxn id="24" idx="1"/>
          </p:cNvCxnSpPr>
          <p:nvPr/>
        </p:nvCxnSpPr>
        <p:spPr>
          <a:xfrm>
            <a:off x="7157842" y="1961164"/>
            <a:ext cx="2851856" cy="196833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5"/>
            <a:endCxn id="10" idx="0"/>
          </p:cNvCxnSpPr>
          <p:nvPr/>
        </p:nvCxnSpPr>
        <p:spPr>
          <a:xfrm>
            <a:off x="2385688" y="1319582"/>
            <a:ext cx="1226681" cy="390670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4"/>
            <a:endCxn id="16" idx="0"/>
          </p:cNvCxnSpPr>
          <p:nvPr/>
        </p:nvCxnSpPr>
        <p:spPr>
          <a:xfrm flipH="1">
            <a:off x="1582882" y="1461101"/>
            <a:ext cx="16626" cy="2326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22" idx="6"/>
          </p:cNvCxnSpPr>
          <p:nvPr/>
        </p:nvCxnSpPr>
        <p:spPr>
          <a:xfrm flipH="1" flipV="1">
            <a:off x="7157842" y="560113"/>
            <a:ext cx="2522824" cy="4178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6" idx="0"/>
            <a:endCxn id="22" idx="4"/>
          </p:cNvCxnSpPr>
          <p:nvPr/>
        </p:nvCxnSpPr>
        <p:spPr>
          <a:xfrm flipV="1">
            <a:off x="6046015" y="1043290"/>
            <a:ext cx="0" cy="43469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4" idx="5"/>
            <a:endCxn id="18" idx="0"/>
          </p:cNvCxnSpPr>
          <p:nvPr/>
        </p:nvCxnSpPr>
        <p:spPr>
          <a:xfrm>
            <a:off x="2385688" y="1319582"/>
            <a:ext cx="3935133" cy="3906707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8" idx="4"/>
            <a:endCxn id="24" idx="0"/>
          </p:cNvCxnSpPr>
          <p:nvPr/>
        </p:nvCxnSpPr>
        <p:spPr>
          <a:xfrm>
            <a:off x="10792493" y="1461101"/>
            <a:ext cx="3385" cy="2326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" idx="5"/>
            <a:endCxn id="24" idx="2"/>
          </p:cNvCxnSpPr>
          <p:nvPr/>
        </p:nvCxnSpPr>
        <p:spPr>
          <a:xfrm>
            <a:off x="2385688" y="1319582"/>
            <a:ext cx="7298363" cy="29515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" idx="5"/>
          </p:cNvCxnSpPr>
          <p:nvPr/>
        </p:nvCxnSpPr>
        <p:spPr>
          <a:xfrm>
            <a:off x="2385688" y="1319582"/>
            <a:ext cx="6165402" cy="3906707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8" idx="3"/>
            <a:endCxn id="12" idx="0"/>
          </p:cNvCxnSpPr>
          <p:nvPr/>
        </p:nvCxnSpPr>
        <p:spPr>
          <a:xfrm flipH="1">
            <a:off x="8894486" y="1319582"/>
            <a:ext cx="1111827" cy="3906707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8" idx="3"/>
            <a:endCxn id="16" idx="7"/>
          </p:cNvCxnSpPr>
          <p:nvPr/>
        </p:nvCxnSpPr>
        <p:spPr>
          <a:xfrm flipH="1">
            <a:off x="2369062" y="1319582"/>
            <a:ext cx="7637251" cy="2609918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6" idx="2"/>
          </p:cNvCxnSpPr>
          <p:nvPr/>
        </p:nvCxnSpPr>
        <p:spPr>
          <a:xfrm flipH="1">
            <a:off x="2031982" y="1961164"/>
            <a:ext cx="2902206" cy="18529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6" idx="4"/>
            <a:endCxn id="12" idx="0"/>
          </p:cNvCxnSpPr>
          <p:nvPr/>
        </p:nvCxnSpPr>
        <p:spPr>
          <a:xfrm>
            <a:off x="6046015" y="2444341"/>
            <a:ext cx="2848471" cy="2781948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6" idx="2"/>
          </p:cNvCxnSpPr>
          <p:nvPr/>
        </p:nvCxnSpPr>
        <p:spPr>
          <a:xfrm flipH="1" flipV="1">
            <a:off x="2637147" y="1184429"/>
            <a:ext cx="2297041" cy="7767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6"/>
          </p:cNvCxnSpPr>
          <p:nvPr/>
        </p:nvCxnSpPr>
        <p:spPr>
          <a:xfrm flipV="1">
            <a:off x="7157842" y="1143423"/>
            <a:ext cx="2598692" cy="8177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134112" y="5934820"/>
            <a:ext cx="225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Grün: erstellen, bearbeiten</a:t>
            </a:r>
          </a:p>
          <a:p>
            <a:r>
              <a:rPr lang="de-DE" sz="1200" dirty="0" smtClean="0"/>
              <a:t>Orange: ansehen</a:t>
            </a:r>
          </a:p>
          <a:p>
            <a:r>
              <a:rPr lang="de-DE" sz="1200" dirty="0" smtClean="0"/>
              <a:t>Rot: Kontrolle (voller Zugriff)</a:t>
            </a:r>
            <a:endParaRPr lang="de-DE" sz="1200" dirty="0"/>
          </a:p>
        </p:txBody>
      </p:sp>
      <p:cxnSp>
        <p:nvCxnSpPr>
          <p:cNvPr id="47" name="Gerade Verbindung mit Pfeil 46"/>
          <p:cNvCxnSpPr>
            <a:stCxn id="6" idx="3"/>
          </p:cNvCxnSpPr>
          <p:nvPr/>
        </p:nvCxnSpPr>
        <p:spPr>
          <a:xfrm flipH="1">
            <a:off x="3919655" y="2302822"/>
            <a:ext cx="1340180" cy="29234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8" idx="3"/>
            <a:endCxn id="10" idx="7"/>
          </p:cNvCxnSpPr>
          <p:nvPr/>
        </p:nvCxnSpPr>
        <p:spPr>
          <a:xfrm flipH="1">
            <a:off x="4398549" y="1319582"/>
            <a:ext cx="5607764" cy="404822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Götz</dc:creator>
  <cp:lastModifiedBy>Matthias Götz</cp:lastModifiedBy>
  <cp:revision>15</cp:revision>
  <dcterms:created xsi:type="dcterms:W3CDTF">2014-04-10T08:14:38Z</dcterms:created>
  <dcterms:modified xsi:type="dcterms:W3CDTF">2014-06-23T12:31:24Z</dcterms:modified>
</cp:coreProperties>
</file>