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134"/>
      </p:cViewPr>
      <p:guideLst>
        <p:guide orient="horz" pos="35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476A-7D36-4C8B-AAA1-CC3FFB5A8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D8571-435F-48A5-92D7-879A6F8F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4DD5-1A6D-417D-948B-EE908C13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678F-1CC9-46DA-B818-998C9173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A29E1-1E5C-4D73-BB85-3E509792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6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A52D-38D4-45FE-9339-14DA43A7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9A0F-4C82-4A33-BD21-DBA5332C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EBCC-213B-49BC-8B75-1872426C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A208-9938-45A9-A81F-3D24B86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F81D-6511-49FC-A219-877C81B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46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436DC-ACCD-4913-96BF-FEAD57D0B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D56F-BF53-447A-A038-9D1066CB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FDEE-4858-4327-B762-70FA0DE5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D6E2-6300-4B0F-A416-53F47F6D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2830-127B-433E-A3BB-3A7483B6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A2B6-4E54-4378-BBEB-98BDD4E7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8499-085A-45C6-AB8A-0BA4EFEF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AFE7-3E57-4436-B9AC-4869D49C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FA26-8362-466C-9E4B-9B6BE5C7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40FF-E047-41D3-91F3-CCFEDD4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87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4275-766F-46D7-80C1-93BF5311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9DE5A-B79C-4127-B50F-0C74BBAD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439C-BB38-4A07-98B4-CEB3284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855-C98E-4643-816F-14172A45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0228-0015-478B-BB53-DB3B73D5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83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3C89-1682-4264-BAF9-54CD7A72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46A9-E40B-42FD-A1EB-0B166CB8B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8AC9-9C2D-49E5-B68D-BEA7E684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E29A-C838-48FE-A4FF-60FE07B1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6A57-D753-40C4-909C-55ABA140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DC771-6DBE-4A0B-8428-33695DC2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E2C4-3AE4-4E4F-9A89-814B3756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FEE7-AD4F-4E86-A041-71D4DBD2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535AD-D366-44F1-88F7-C7E32FF0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2106E-2E6C-480B-92C1-56A741D7D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63C1C-5163-4B6C-83F7-630B5CF2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9784E-47DD-419A-9082-F4FCAD3B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2AAB3-2352-4DE9-8F2D-60BC6E63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A958F-386E-4DC8-AB17-511BB761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FED2-0CEA-41AE-9AB1-DE2164EB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0CB47-46AD-4051-B31C-6F73B154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C478-750B-4604-BAE6-C9C83848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7BCC4-708B-4876-A7DA-0113CFBC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5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C5473-5FED-4DC2-8B53-759F3D5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AE414-78B7-47C0-ACF7-895A473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B9B32-0134-4D8E-80E5-BD18395E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52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542D-2B1A-4D32-BC80-4D4CDAB6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47F1-41CD-410A-B4FB-A81C6D0A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CCD15-0AAA-479D-A55E-C77D0612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8155-9601-48DC-9B08-E75EB898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66C0-AECB-470E-8662-3C195020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CE79D-AAD6-48E9-8F28-3DAC033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8E78-1756-4AB2-8FD3-3019A52A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8304-79E3-4205-BAA5-3D4EA7567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14AC5-BF92-4FB9-8B4D-10AE043E3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68C2-BB08-45C3-8EB9-9815714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DCECF-6A4C-4619-8588-AB56D5EC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377B-4C58-48BE-AA91-C3A6A942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1360-757E-40AE-A47F-700C1E3D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F09B9-ED4A-41DC-AF43-E6E540E0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35D9-FF03-4E90-A2E8-74C7B7B28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0477-F2EA-47F1-AEF8-009E6CDE6347}" type="datetimeFigureOut">
              <a:rPr lang="en-GB" smtClean="0"/>
              <a:t>09/04/2022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1DAA-3626-4157-AA90-1CD7C344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50F4-6958-4C8C-955E-A307A739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FCD3-504E-4024-B24D-4EA6D0F94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6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5F9B885-61B9-4D9E-B3C7-DA58B3F71EC0}"/>
              </a:ext>
            </a:extLst>
          </p:cNvPr>
          <p:cNvSpPr/>
          <p:nvPr/>
        </p:nvSpPr>
        <p:spPr>
          <a:xfrm>
            <a:off x="217918" y="2933699"/>
            <a:ext cx="1123946" cy="114300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A3671A-A9A5-4B7D-A2CC-0F35A97E1B13}"/>
              </a:ext>
            </a:extLst>
          </p:cNvPr>
          <p:cNvCxnSpPr>
            <a:cxnSpLocks/>
          </p:cNvCxnSpPr>
          <p:nvPr/>
        </p:nvCxnSpPr>
        <p:spPr>
          <a:xfrm>
            <a:off x="1341864" y="3505199"/>
            <a:ext cx="10965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2760A-2282-4EDB-A62A-B590D0639B2B}"/>
              </a:ext>
            </a:extLst>
          </p:cNvPr>
          <p:cNvSpPr/>
          <p:nvPr/>
        </p:nvSpPr>
        <p:spPr>
          <a:xfrm>
            <a:off x="3890824" y="3272858"/>
            <a:ext cx="1471613" cy="571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10CAA202-5D2B-400A-BDF9-531D18728AF7}"/>
              </a:ext>
            </a:extLst>
          </p:cNvPr>
          <p:cNvSpPr/>
          <p:nvPr/>
        </p:nvSpPr>
        <p:spPr>
          <a:xfrm>
            <a:off x="3192650" y="3105146"/>
            <a:ext cx="553650" cy="8001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8C1793E7-3E03-4144-AC1F-1879671E0121}"/>
              </a:ext>
            </a:extLst>
          </p:cNvPr>
          <p:cNvSpPr/>
          <p:nvPr/>
        </p:nvSpPr>
        <p:spPr>
          <a:xfrm rot="10800000">
            <a:off x="5540876" y="3156501"/>
            <a:ext cx="630976" cy="77358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B1351-73B3-40FA-972E-0351098DA685}"/>
              </a:ext>
            </a:extLst>
          </p:cNvPr>
          <p:cNvCxnSpPr/>
          <p:nvPr/>
        </p:nvCxnSpPr>
        <p:spPr>
          <a:xfrm>
            <a:off x="8791576" y="2366959"/>
            <a:ext cx="0" cy="2276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B209FA-A9DF-4E03-AA18-74348C45FA3F}"/>
              </a:ext>
            </a:extLst>
          </p:cNvPr>
          <p:cNvCxnSpPr>
            <a:cxnSpLocks/>
          </p:cNvCxnSpPr>
          <p:nvPr/>
        </p:nvCxnSpPr>
        <p:spPr>
          <a:xfrm>
            <a:off x="10452801" y="2476500"/>
            <a:ext cx="0" cy="204846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9B352-8D7D-4260-8909-6ADF7BAE74DA}"/>
              </a:ext>
            </a:extLst>
          </p:cNvPr>
          <p:cNvCxnSpPr>
            <a:cxnSpLocks/>
          </p:cNvCxnSpPr>
          <p:nvPr/>
        </p:nvCxnSpPr>
        <p:spPr>
          <a:xfrm flipH="1">
            <a:off x="9737982" y="2845591"/>
            <a:ext cx="1429637" cy="13954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372932CF-D8C2-4EB4-B8A7-D51AD9C878BF}"/>
              </a:ext>
            </a:extLst>
          </p:cNvPr>
          <p:cNvSpPr/>
          <p:nvPr/>
        </p:nvSpPr>
        <p:spPr>
          <a:xfrm>
            <a:off x="6614799" y="2561626"/>
            <a:ext cx="382201" cy="1963340"/>
          </a:xfrm>
          <a:prstGeom prst="flowChartConnector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B9862-8277-4F9A-9B35-6DF7440612BA}"/>
              </a:ext>
            </a:extLst>
          </p:cNvPr>
          <p:cNvCxnSpPr>
            <a:cxnSpLocks/>
          </p:cNvCxnSpPr>
          <p:nvPr/>
        </p:nvCxnSpPr>
        <p:spPr>
          <a:xfrm>
            <a:off x="1316596" y="3643317"/>
            <a:ext cx="112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7D1507-59E8-4ECA-A4D7-FF32339C7D44}"/>
              </a:ext>
            </a:extLst>
          </p:cNvPr>
          <p:cNvCxnSpPr>
            <a:cxnSpLocks/>
          </p:cNvCxnSpPr>
          <p:nvPr/>
        </p:nvCxnSpPr>
        <p:spPr>
          <a:xfrm>
            <a:off x="1341864" y="3333749"/>
            <a:ext cx="1096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1A1827E-29BD-4FA5-AFEB-DD668EF6A008}"/>
              </a:ext>
            </a:extLst>
          </p:cNvPr>
          <p:cNvSpPr/>
          <p:nvPr/>
        </p:nvSpPr>
        <p:spPr>
          <a:xfrm>
            <a:off x="7667475" y="3245884"/>
            <a:ext cx="212224" cy="652458"/>
          </a:xfrm>
          <a:prstGeom prst="flowChartConnector">
            <a:avLst/>
          </a:prstGeom>
          <a:gradFill>
            <a:gsLst>
              <a:gs pos="56000">
                <a:schemeClr val="bg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tx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2A0D26-41F6-4B53-90BA-96A44BB8F119}"/>
              </a:ext>
            </a:extLst>
          </p:cNvPr>
          <p:cNvCxnSpPr>
            <a:cxnSpLocks/>
          </p:cNvCxnSpPr>
          <p:nvPr/>
        </p:nvCxnSpPr>
        <p:spPr>
          <a:xfrm>
            <a:off x="3764505" y="3558608"/>
            <a:ext cx="17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3B2FEC-AB79-41ED-9BA0-E65E2345EAF8}"/>
              </a:ext>
            </a:extLst>
          </p:cNvPr>
          <p:cNvCxnSpPr>
            <a:cxnSpLocks/>
          </p:cNvCxnSpPr>
          <p:nvPr/>
        </p:nvCxnSpPr>
        <p:spPr>
          <a:xfrm>
            <a:off x="6265736" y="3533764"/>
            <a:ext cx="2437228" cy="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95BA7CE-7881-4775-BD34-85B96C48E549}"/>
                  </a:ext>
                </a:extLst>
              </p:cNvPr>
              <p:cNvSpPr txBox="1"/>
              <p:nvPr/>
            </p:nvSpPr>
            <p:spPr>
              <a:xfrm>
                <a:off x="10586152" y="2828147"/>
                <a:ext cx="2437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95BA7CE-7881-4775-BD34-85B96C48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152" y="2828147"/>
                <a:ext cx="243770" cy="276999"/>
              </a:xfrm>
              <a:prstGeom prst="rect">
                <a:avLst/>
              </a:prstGeom>
              <a:blipFill>
                <a:blip r:embed="rId2"/>
                <a:stretch>
                  <a:fillRect l="-35000" r="-375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3C1948-3962-46F2-93B9-0F6804032856}"/>
                  </a:ext>
                </a:extLst>
              </p:cNvPr>
              <p:cNvSpPr txBox="1"/>
              <p:nvPr/>
            </p:nvSpPr>
            <p:spPr>
              <a:xfrm>
                <a:off x="10075681" y="4057651"/>
                <a:ext cx="2437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3C1948-3962-46F2-93B9-0F68040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681" y="4057651"/>
                <a:ext cx="243770" cy="276999"/>
              </a:xfrm>
              <a:prstGeom prst="rect">
                <a:avLst/>
              </a:prstGeom>
              <a:blipFill>
                <a:blip r:embed="rId3"/>
                <a:stretch>
                  <a:fillRect l="-35000" r="-375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FFD7447-89E5-40DA-8E4C-EAA2E1303150}"/>
              </a:ext>
            </a:extLst>
          </p:cNvPr>
          <p:cNvSpPr/>
          <p:nvPr/>
        </p:nvSpPr>
        <p:spPr>
          <a:xfrm>
            <a:off x="10239375" y="3762375"/>
            <a:ext cx="209550" cy="123825"/>
          </a:xfrm>
          <a:custGeom>
            <a:avLst/>
            <a:gdLst>
              <a:gd name="connsiteX0" fmla="*/ 0 w 209550"/>
              <a:gd name="connsiteY0" fmla="*/ 0 h 123825"/>
              <a:gd name="connsiteX1" fmla="*/ 38100 w 209550"/>
              <a:gd name="connsiteY1" fmla="*/ 47625 h 123825"/>
              <a:gd name="connsiteX2" fmla="*/ 95250 w 209550"/>
              <a:gd name="connsiteY2" fmla="*/ 85725 h 123825"/>
              <a:gd name="connsiteX3" fmla="*/ 123825 w 209550"/>
              <a:gd name="connsiteY3" fmla="*/ 95250 h 123825"/>
              <a:gd name="connsiteX4" fmla="*/ 190500 w 209550"/>
              <a:gd name="connsiteY4" fmla="*/ 114300 h 123825"/>
              <a:gd name="connsiteX5" fmla="*/ 209550 w 209550"/>
              <a:gd name="connsiteY5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123825">
                <a:moveTo>
                  <a:pt x="0" y="0"/>
                </a:moveTo>
                <a:cubicBezTo>
                  <a:pt x="12700" y="15875"/>
                  <a:pt x="22989" y="34025"/>
                  <a:pt x="38100" y="47625"/>
                </a:cubicBezTo>
                <a:cubicBezTo>
                  <a:pt x="55118" y="62941"/>
                  <a:pt x="73530" y="78485"/>
                  <a:pt x="95250" y="85725"/>
                </a:cubicBezTo>
                <a:cubicBezTo>
                  <a:pt x="104775" y="88900"/>
                  <a:pt x="114171" y="92492"/>
                  <a:pt x="123825" y="95250"/>
                </a:cubicBezTo>
                <a:cubicBezTo>
                  <a:pt x="155437" y="104282"/>
                  <a:pt x="161953" y="102881"/>
                  <a:pt x="190500" y="114300"/>
                </a:cubicBezTo>
                <a:cubicBezTo>
                  <a:pt x="197092" y="116937"/>
                  <a:pt x="203200" y="120650"/>
                  <a:pt x="209550" y="123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C7A539A-4F32-41F9-B820-9AC788D216E2}"/>
              </a:ext>
            </a:extLst>
          </p:cNvPr>
          <p:cNvSpPr/>
          <p:nvPr/>
        </p:nvSpPr>
        <p:spPr>
          <a:xfrm rot="10623860">
            <a:off x="10475729" y="3180447"/>
            <a:ext cx="209550" cy="123825"/>
          </a:xfrm>
          <a:custGeom>
            <a:avLst/>
            <a:gdLst>
              <a:gd name="connsiteX0" fmla="*/ 0 w 209550"/>
              <a:gd name="connsiteY0" fmla="*/ 0 h 123825"/>
              <a:gd name="connsiteX1" fmla="*/ 38100 w 209550"/>
              <a:gd name="connsiteY1" fmla="*/ 47625 h 123825"/>
              <a:gd name="connsiteX2" fmla="*/ 95250 w 209550"/>
              <a:gd name="connsiteY2" fmla="*/ 85725 h 123825"/>
              <a:gd name="connsiteX3" fmla="*/ 123825 w 209550"/>
              <a:gd name="connsiteY3" fmla="*/ 95250 h 123825"/>
              <a:gd name="connsiteX4" fmla="*/ 190500 w 209550"/>
              <a:gd name="connsiteY4" fmla="*/ 114300 h 123825"/>
              <a:gd name="connsiteX5" fmla="*/ 209550 w 209550"/>
              <a:gd name="connsiteY5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550" h="123825">
                <a:moveTo>
                  <a:pt x="0" y="0"/>
                </a:moveTo>
                <a:cubicBezTo>
                  <a:pt x="12700" y="15875"/>
                  <a:pt x="22989" y="34025"/>
                  <a:pt x="38100" y="47625"/>
                </a:cubicBezTo>
                <a:cubicBezTo>
                  <a:pt x="55118" y="62941"/>
                  <a:pt x="73530" y="78485"/>
                  <a:pt x="95250" y="85725"/>
                </a:cubicBezTo>
                <a:cubicBezTo>
                  <a:pt x="104775" y="88900"/>
                  <a:pt x="114171" y="92492"/>
                  <a:pt x="123825" y="95250"/>
                </a:cubicBezTo>
                <a:cubicBezTo>
                  <a:pt x="155437" y="104282"/>
                  <a:pt x="161953" y="102881"/>
                  <a:pt x="190500" y="114300"/>
                </a:cubicBezTo>
                <a:cubicBezTo>
                  <a:pt x="197092" y="116937"/>
                  <a:pt x="203200" y="120650"/>
                  <a:pt x="209550" y="1238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9083D-3AC7-4958-9DCC-5F58E940AF94}"/>
              </a:ext>
            </a:extLst>
          </p:cNvPr>
          <p:cNvSpPr/>
          <p:nvPr/>
        </p:nvSpPr>
        <p:spPr>
          <a:xfrm>
            <a:off x="9462052" y="2276061"/>
            <a:ext cx="2064670" cy="2445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698878-D629-4AB6-9475-DC3D28B96B6D}"/>
              </a:ext>
            </a:extLst>
          </p:cNvPr>
          <p:cNvSpPr/>
          <p:nvPr/>
        </p:nvSpPr>
        <p:spPr>
          <a:xfrm>
            <a:off x="2716722" y="2132978"/>
            <a:ext cx="100182" cy="22764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339C5E-9197-48E3-84A9-C24B2B0C087F}"/>
              </a:ext>
            </a:extLst>
          </p:cNvPr>
          <p:cNvSpPr txBox="1"/>
          <p:nvPr/>
        </p:nvSpPr>
        <p:spPr>
          <a:xfrm>
            <a:off x="156138" y="5146810"/>
            <a:ext cx="22822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Polychromatic light source</a:t>
            </a:r>
            <a:endParaRPr lang="en-GB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1FD7C2-6C90-40D6-908D-D7EF94CC1B3B}"/>
              </a:ext>
            </a:extLst>
          </p:cNvPr>
          <p:cNvSpPr txBox="1"/>
          <p:nvPr/>
        </p:nvSpPr>
        <p:spPr>
          <a:xfrm>
            <a:off x="2006850" y="1290694"/>
            <a:ext cx="15199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Monochromatic filter</a:t>
            </a:r>
            <a:endParaRPr lang="en-GB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7FB6F2-CC78-435C-BB9D-344EFC99850C}"/>
              </a:ext>
            </a:extLst>
          </p:cNvPr>
          <p:cNvSpPr txBox="1"/>
          <p:nvPr/>
        </p:nvSpPr>
        <p:spPr>
          <a:xfrm>
            <a:off x="3487379" y="2168723"/>
            <a:ext cx="22822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Electromagnets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5CE618-4A5E-4DE9-BF94-A0BD5604DF47}"/>
              </a:ext>
            </a:extLst>
          </p:cNvPr>
          <p:cNvCxnSpPr>
            <a:cxnSpLocks/>
          </p:cNvCxnSpPr>
          <p:nvPr/>
        </p:nvCxnSpPr>
        <p:spPr>
          <a:xfrm flipH="1">
            <a:off x="3680066" y="2516987"/>
            <a:ext cx="647506" cy="51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066A80-17A0-44A6-9D9E-94BEA648192C}"/>
              </a:ext>
            </a:extLst>
          </p:cNvPr>
          <p:cNvCxnSpPr>
            <a:cxnSpLocks/>
          </p:cNvCxnSpPr>
          <p:nvPr/>
        </p:nvCxnSpPr>
        <p:spPr>
          <a:xfrm>
            <a:off x="4998047" y="2497418"/>
            <a:ext cx="579155" cy="5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F4ACF4E-7133-4CE3-9AC9-B0E29F254997}"/>
              </a:ext>
            </a:extLst>
          </p:cNvPr>
          <p:cNvSpPr txBox="1"/>
          <p:nvPr/>
        </p:nvSpPr>
        <p:spPr>
          <a:xfrm>
            <a:off x="3940914" y="4361384"/>
            <a:ext cx="13714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F2 Schott glass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0E0F3-03DA-4B2F-8887-1C1928ECE5CB}"/>
              </a:ext>
            </a:extLst>
          </p:cNvPr>
          <p:cNvSpPr txBox="1"/>
          <p:nvPr/>
        </p:nvSpPr>
        <p:spPr>
          <a:xfrm>
            <a:off x="6271658" y="2168722"/>
            <a:ext cx="10684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Polariser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3D49F0-EE8F-4694-87C2-DC83D9DA2336}"/>
              </a:ext>
            </a:extLst>
          </p:cNvPr>
          <p:cNvSpPr txBox="1"/>
          <p:nvPr/>
        </p:nvSpPr>
        <p:spPr>
          <a:xfrm>
            <a:off x="7255531" y="4361384"/>
            <a:ext cx="10684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Magnifying lens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008E55-1446-45DB-9C4C-4DC2C69786D4}"/>
              </a:ext>
            </a:extLst>
          </p:cNvPr>
          <p:cNvSpPr txBox="1"/>
          <p:nvPr/>
        </p:nvSpPr>
        <p:spPr>
          <a:xfrm>
            <a:off x="8791576" y="1659263"/>
            <a:ext cx="27351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Screen (right head on view)</a:t>
            </a:r>
          </a:p>
        </p:txBody>
      </p:sp>
    </p:spTree>
    <p:extLst>
      <p:ext uri="{BB962C8B-B14F-4D97-AF65-F5344CB8AC3E}">
        <p14:creationId xmlns:p14="http://schemas.microsoft.com/office/powerpoint/2010/main" val="253294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</cp:revision>
  <dcterms:created xsi:type="dcterms:W3CDTF">2022-04-09T10:28:00Z</dcterms:created>
  <dcterms:modified xsi:type="dcterms:W3CDTF">2022-04-10T11:59:26Z</dcterms:modified>
</cp:coreProperties>
</file>