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2" r:id="rId5"/>
    <p:sldId id="261" r:id="rId6"/>
    <p:sldId id="264" r:id="rId7"/>
    <p:sldId id="313" r:id="rId8"/>
    <p:sldId id="311" r:id="rId9"/>
    <p:sldId id="312" r:id="rId10"/>
    <p:sldId id="265" r:id="rId11"/>
    <p:sldId id="271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144" d="100"/>
          <a:sy n="144" d="100"/>
        </p:scale>
        <p:origin x="67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  <p:sldLayoutId id="214748367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643758"/>
            <a:ext cx="9144000" cy="1584177"/>
          </a:xfrm>
        </p:spPr>
        <p:txBody>
          <a:bodyPr/>
          <a:lstStyle/>
          <a:p>
            <a:pPr lvl="0"/>
            <a:endParaRPr lang="en-US" altLang="ko-KR" dirty="0" smtClean="0">
              <a:ea typeface="맑은 고딕" pitchFamily="50" charset="-127"/>
            </a:endParaRPr>
          </a:p>
          <a:p>
            <a:pPr lvl="0"/>
            <a:r>
              <a:rPr lang="en-US" altLang="ko-KR" dirty="0" smtClean="0">
                <a:ea typeface="맑은 고딕" pitchFamily="50" charset="-127"/>
              </a:rPr>
              <a:t>Professional practices</a:t>
            </a:r>
          </a:p>
          <a:p>
            <a:pPr lvl="0"/>
            <a:r>
              <a:rPr lang="en-US" altLang="ko-KR" dirty="0" smtClean="0">
                <a:ea typeface="맑은 고딕" pitchFamily="50" charset="-127"/>
              </a:rPr>
              <a:t>Personal Development Plan</a:t>
            </a:r>
            <a:endParaRPr lang="en-US" altLang="ko-KR" dirty="0" smtClean="0">
              <a:ea typeface="맑은 고딕" pitchFamily="50" charset="-127"/>
            </a:endParaRPr>
          </a:p>
          <a:p>
            <a:pPr lvl="0"/>
            <a:r>
              <a:rPr lang="en-US" altLang="ko-KR" sz="1800" dirty="0" smtClean="0">
                <a:ea typeface="맑은 고딕" pitchFamily="50" charset="-127"/>
              </a:rPr>
              <a:t>Dr. Salima Ahsan Tejani</a:t>
            </a:r>
            <a:endParaRPr lang="en-US" altLang="ko-KR" sz="1800" dirty="0" smtClean="0">
              <a:ea typeface="맑은 고딕" pitchFamily="50" charset="-127"/>
            </a:endParaRPr>
          </a:p>
          <a:p>
            <a:pPr lvl="0"/>
            <a:endParaRPr lang="en-US" altLang="ko-KR" sz="3600" dirty="0">
              <a:ea typeface="맑은 고딕" pitchFamily="50" charset="-127"/>
            </a:endParaRPr>
          </a:p>
          <a:p>
            <a:pPr lvl="0"/>
            <a:endParaRPr lang="en-US" altLang="ko-KR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b="1" dirty="0" smtClean="0"/>
              <a:t>Week 2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54217" y="339502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09184" y="868555"/>
            <a:ext cx="5611091" cy="576000"/>
            <a:chOff x="2984973" y="1131591"/>
            <a:chExt cx="5611091" cy="576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grp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765" y="3811387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05</a:t>
              </a:r>
              <a:endPara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Preparing Action plan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184" y="1549022"/>
            <a:ext cx="5648816" cy="576000"/>
            <a:chOff x="2984973" y="3807117"/>
            <a:chExt cx="5434803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543648" y="1466248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492281" y="4036720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  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Personal Vision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979712" y="100324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personal development plan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90390" y="3033820"/>
            <a:ext cx="5611091" cy="576000"/>
            <a:chOff x="2984973" y="2915275"/>
            <a:chExt cx="5611091" cy="576000"/>
          </a:xfrm>
        </p:grpSpPr>
        <p:sp>
          <p:nvSpPr>
            <p:cNvPr id="35" name="Round Same Side Corner Rectangle 34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/>
            </a:p>
          </p:txBody>
        </p:sp>
        <p:sp>
          <p:nvSpPr>
            <p:cNvPr id="3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Skill set required to bring change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01464" y="2280812"/>
            <a:ext cx="5611091" cy="576000"/>
            <a:chOff x="2984973" y="2915275"/>
            <a:chExt cx="5611091" cy="576000"/>
          </a:xfrm>
        </p:grpSpPr>
        <p:sp>
          <p:nvSpPr>
            <p:cNvPr id="40" name="Round Same Side Corner Rectangle 3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/>
            </a:p>
          </p:txBody>
        </p:sp>
        <p:sp>
          <p:nvSpPr>
            <p:cNvPr id="4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ersonal change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203598"/>
            <a:ext cx="9144000" cy="3384376"/>
          </a:xfrm>
        </p:spPr>
        <p:txBody>
          <a:bodyPr/>
          <a:lstStyle/>
          <a:p>
            <a:pPr lvl="0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l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After the completion of this class students would be able to:</a:t>
            </a:r>
          </a:p>
          <a:p>
            <a:pPr lvl="0" algn="l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Prepare goals for life from there personal vision statement.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the goal they want to achieve in recent present.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Specify the skills set they need to learn in order to achieve goal.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Practice change cycle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Prepare action plan they need to follow to achieve a selected goal.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What is personal vision 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25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A clear </a:t>
            </a:r>
            <a:r>
              <a:rPr lang="en-US" sz="2625" b="1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personal vision</a:t>
            </a:r>
            <a:r>
              <a:rPr lang="en-US" sz="2625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 is an integration of your abilities, interests, personality, values, goals, skills/experience, family of origin, and stage of adult development.</a:t>
            </a:r>
            <a:endParaRPr lang="en-US" sz="2625" dirty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Development Plan 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19622"/>
            <a:ext cx="4533363" cy="27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8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15566"/>
            <a:ext cx="5504425" cy="35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563638"/>
            <a:ext cx="8784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dirty="0" smtClean="0"/>
              <a:t>Fill the personal Development plan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End of week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133</Words>
  <Application>Microsoft Office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Agency FB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What is personal vision ?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Salima Ahsan Tejani</cp:lastModifiedBy>
  <cp:revision>146</cp:revision>
  <dcterms:created xsi:type="dcterms:W3CDTF">2016-12-05T23:26:54Z</dcterms:created>
  <dcterms:modified xsi:type="dcterms:W3CDTF">2019-01-31T06:40:27Z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