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9" r:id="rId3"/>
    <p:sldId id="260" r:id="rId4"/>
    <p:sldId id="263" r:id="rId5"/>
    <p:sldId id="261" r:id="rId6"/>
    <p:sldId id="262" r:id="rId7"/>
    <p:sldId id="258"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10/27/2018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10/27/2018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10/27/2018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10/27/2018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10/27/2018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10/27/2018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10/27/2018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10/27/2018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ersonaldevelopmenttoolbox.com/author/coenbrothers/" TargetMode="External"/><Relationship Id="rId2" Type="http://schemas.openxmlformats.org/officeDocument/2006/relationships/hyperlink" Target="https://personaldevelopmenttoolbox.com/self-knowledge-reality-check/" TargetMode="External"/><Relationship Id="rId1" Type="http://schemas.openxmlformats.org/officeDocument/2006/relationships/slideLayout" Target="../slideLayouts/slideLayout2.xml"/><Relationship Id="rId4" Type="http://schemas.openxmlformats.org/officeDocument/2006/relationships/hyperlink" Target="https://personaldevelopmenttoolbox.com/category/organising-your-lif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FF0000"/>
                </a:solidFill>
                <a:effectLst>
                  <a:outerShdw blurRad="38100" dist="38100" dir="2700000" algn="tl">
                    <a:srgbClr val="000000">
                      <a:alpha val="43137"/>
                    </a:srgbClr>
                  </a:outerShdw>
                </a:effectLst>
              </a:rPr>
              <a:t>Personal Development Plan</a:t>
            </a:r>
          </a:p>
        </p:txBody>
      </p:sp>
      <p:sp>
        <p:nvSpPr>
          <p:cNvPr id="3" name="Subtitle 2"/>
          <p:cNvSpPr>
            <a:spLocks noGrp="1"/>
          </p:cNvSpPr>
          <p:nvPr>
            <p:ph type="subTitle" idx="1"/>
          </p:nvPr>
        </p:nvSpPr>
        <p:spPr/>
        <p:txBody>
          <a:bodyPr/>
          <a:lstStyle/>
          <a:p>
            <a:r>
              <a:rPr lang="en-US" dirty="0" smtClean="0"/>
              <a:t>Dr. Salima Ahsan Tejani</a:t>
            </a:r>
          </a:p>
          <a:p>
            <a:r>
              <a:rPr lang="en-US" dirty="0" smtClean="0"/>
              <a:t>Professional practices and social Ethics.</a:t>
            </a:r>
            <a:endParaRPr lang="en-US" dirty="0"/>
          </a:p>
        </p:txBody>
      </p:sp>
    </p:spTree>
    <p:extLst>
      <p:ext uri="{BB962C8B-B14F-4D97-AF65-F5344CB8AC3E}">
        <p14:creationId xmlns:p14="http://schemas.microsoft.com/office/powerpoint/2010/main" val="28365494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Highlight areas of self-knowledge you need to focus on</a:t>
            </a:r>
            <a:br>
              <a:rPr lang="en-US" dirty="0"/>
            </a:br>
            <a:endParaRPr lang="en-US" dirty="0"/>
          </a:p>
        </p:txBody>
      </p:sp>
      <p:sp>
        <p:nvSpPr>
          <p:cNvPr id="3" name="Content Placeholder 2"/>
          <p:cNvSpPr>
            <a:spLocks noGrp="1"/>
          </p:cNvSpPr>
          <p:nvPr>
            <p:ph idx="1"/>
          </p:nvPr>
        </p:nvSpPr>
        <p:spPr/>
        <p:txBody>
          <a:bodyPr/>
          <a:lstStyle/>
          <a:p>
            <a:pPr fontAlgn="base"/>
            <a:r>
              <a:rPr lang="en-US" dirty="0" smtClean="0"/>
              <a:t>You </a:t>
            </a:r>
            <a:r>
              <a:rPr lang="en-US" dirty="0"/>
              <a:t>need to focus on the most important areas in your life. Since these change from time to time you need to adjust your list of them accordingly. Then you need to work at bringing your self-knowledge of these areas up to speed.</a:t>
            </a:r>
          </a:p>
          <a:p>
            <a:pPr fontAlgn="base"/>
            <a:r>
              <a:rPr lang="en-US" b="1" dirty="0"/>
              <a:t>Exercise:</a:t>
            </a:r>
            <a:endParaRPr lang="en-US" dirty="0"/>
          </a:p>
          <a:p>
            <a:pPr fontAlgn="base"/>
            <a:r>
              <a:rPr lang="en-US" dirty="0"/>
              <a:t>a. Reflect on the key areas in your life at present.</a:t>
            </a:r>
          </a:p>
          <a:p>
            <a:pPr fontAlgn="base"/>
            <a:r>
              <a:rPr lang="en-US" dirty="0"/>
              <a:t>b. Select </a:t>
            </a:r>
            <a:r>
              <a:rPr lang="en-US" dirty="0" smtClean="0"/>
              <a:t>some of </a:t>
            </a:r>
            <a:r>
              <a:rPr lang="en-US" dirty="0"/>
              <a:t>these to think more clearly about.</a:t>
            </a:r>
          </a:p>
          <a:p>
            <a:pPr fontAlgn="base"/>
            <a:r>
              <a:rPr lang="en-US" dirty="0"/>
              <a:t>For example, the seven I choose are: 1. Strengths; 2. Weaknesses that inhibit my use of strengths; 3. Relationships; 4. Health; 5. Personal Development; 6. Happiness; 7. Work/Life Balance.</a:t>
            </a:r>
          </a:p>
          <a:p>
            <a:endParaRPr lang="en-US" dirty="0"/>
          </a:p>
        </p:txBody>
      </p:sp>
    </p:spTree>
    <p:extLst>
      <p:ext uri="{BB962C8B-B14F-4D97-AF65-F5344CB8AC3E}">
        <p14:creationId xmlns:p14="http://schemas.microsoft.com/office/powerpoint/2010/main" val="25784603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How accurate is your self-knowledge?</a:t>
            </a:r>
            <a:br>
              <a:rPr lang="en-US" dirty="0"/>
            </a:br>
            <a:endParaRPr lang="en-US" dirty="0"/>
          </a:p>
        </p:txBody>
      </p:sp>
      <p:sp>
        <p:nvSpPr>
          <p:cNvPr id="3" name="Content Placeholder 2"/>
          <p:cNvSpPr>
            <a:spLocks noGrp="1"/>
          </p:cNvSpPr>
          <p:nvPr>
            <p:ph idx="1"/>
          </p:nvPr>
        </p:nvSpPr>
        <p:spPr/>
        <p:txBody>
          <a:bodyPr/>
          <a:lstStyle/>
          <a:p>
            <a:r>
              <a:rPr lang="en-US" dirty="0"/>
              <a:t>We distort our self-knowledge. We do so to show ourselves in the best possible light. Which leads us to think more highly of ourselves than other people do. We all distort how we think about ourselves in this way. And since our need for the good opinion of others makes us wary of criticism we edit out comments that could give us a more balanced view.</a:t>
            </a:r>
          </a:p>
          <a:p>
            <a:r>
              <a:rPr lang="en-US" dirty="0"/>
              <a:t>We need to become more aware of how well we think of ourselves. Our first step should be to accept how we distort our abilities. Then we should question our </a:t>
            </a:r>
            <a:r>
              <a:rPr lang="en-US" dirty="0" err="1"/>
              <a:t>judgement</a:t>
            </a:r>
            <a:r>
              <a:rPr lang="en-US" dirty="0"/>
              <a:t> and sense of certainty. We should also check the accuracy of our information. And we should consult people whose </a:t>
            </a:r>
            <a:r>
              <a:rPr lang="en-US" dirty="0" err="1"/>
              <a:t>judgement</a:t>
            </a:r>
            <a:r>
              <a:rPr lang="en-US" dirty="0"/>
              <a:t> we can rely on.</a:t>
            </a:r>
          </a:p>
          <a:p>
            <a:endParaRPr lang="en-US" dirty="0"/>
          </a:p>
        </p:txBody>
      </p:sp>
    </p:spTree>
    <p:extLst>
      <p:ext uri="{BB962C8B-B14F-4D97-AF65-F5344CB8AC3E}">
        <p14:creationId xmlns:p14="http://schemas.microsoft.com/office/powerpoint/2010/main" val="599392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cycle of </a:t>
            </a:r>
            <a:r>
              <a:rPr lang="en-US" dirty="0"/>
              <a:t>P</a:t>
            </a:r>
            <a:r>
              <a:rPr lang="en-US" dirty="0" smtClean="0"/>
              <a:t>ersonal Change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2155" y="863600"/>
            <a:ext cx="6828366" cy="5121275"/>
          </a:xfrm>
        </p:spPr>
      </p:pic>
    </p:spTree>
    <p:extLst>
      <p:ext uri="{BB962C8B-B14F-4D97-AF65-F5344CB8AC3E}">
        <p14:creationId xmlns:p14="http://schemas.microsoft.com/office/powerpoint/2010/main" val="16845498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fontAlgn="base"/>
            <a:r>
              <a:rPr lang="en-US" b="1" dirty="0"/>
              <a:t>Exercise:</a:t>
            </a:r>
            <a:endParaRPr lang="en-US" dirty="0"/>
          </a:p>
          <a:p>
            <a:pPr fontAlgn="base"/>
            <a:r>
              <a:rPr lang="en-US" dirty="0"/>
              <a:t>a. Learn to accept the short-comings of our self-knowledge.</a:t>
            </a:r>
          </a:p>
          <a:p>
            <a:pPr fontAlgn="base"/>
            <a:r>
              <a:rPr lang="en-US" dirty="0"/>
              <a:t>b. Always seek other people’s opinions.</a:t>
            </a:r>
          </a:p>
          <a:p>
            <a:pPr fontAlgn="base"/>
            <a:r>
              <a:rPr lang="en-US" dirty="0"/>
              <a:t>c. Find new and more effective ways of doing this.</a:t>
            </a:r>
          </a:p>
          <a:p>
            <a:pPr fontAlgn="base"/>
            <a:r>
              <a:rPr lang="en-US" dirty="0"/>
              <a:t>4. Get other people’s views</a:t>
            </a:r>
          </a:p>
          <a:p>
            <a:endParaRPr lang="en-US" dirty="0"/>
          </a:p>
        </p:txBody>
      </p:sp>
    </p:spTree>
    <p:extLst>
      <p:ext uri="{BB962C8B-B14F-4D97-AF65-F5344CB8AC3E}">
        <p14:creationId xmlns:p14="http://schemas.microsoft.com/office/powerpoint/2010/main" val="3201723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Get other people’s views</a:t>
            </a:r>
            <a:br>
              <a:rPr lang="en-US" dirty="0"/>
            </a:br>
            <a:endParaRPr lang="en-US" dirty="0"/>
          </a:p>
        </p:txBody>
      </p:sp>
      <p:sp>
        <p:nvSpPr>
          <p:cNvPr id="3" name="Content Placeholder 2"/>
          <p:cNvSpPr>
            <a:spLocks noGrp="1"/>
          </p:cNvSpPr>
          <p:nvPr>
            <p:ph idx="1"/>
          </p:nvPr>
        </p:nvSpPr>
        <p:spPr/>
        <p:txBody>
          <a:bodyPr/>
          <a:lstStyle/>
          <a:p>
            <a:pPr fontAlgn="base"/>
            <a:r>
              <a:rPr lang="en-US" dirty="0"/>
              <a:t>Well formed self-knowledge reflects how other people see us. So it makes sense to consult people we work with and close to. As does checking things out with bosses, spouses, and major clients. It also helps to consider how </a:t>
            </a:r>
            <a:r>
              <a:rPr lang="en-US" dirty="0" smtClean="0"/>
              <a:t>organizations </a:t>
            </a:r>
            <a:r>
              <a:rPr lang="en-US" dirty="0"/>
              <a:t>we are members of view these issues.</a:t>
            </a:r>
          </a:p>
          <a:p>
            <a:pPr fontAlgn="base"/>
            <a:r>
              <a:rPr lang="en-US" b="1" dirty="0"/>
              <a:t>Exercise:</a:t>
            </a:r>
            <a:endParaRPr lang="en-US" dirty="0"/>
          </a:p>
          <a:p>
            <a:pPr fontAlgn="base"/>
            <a:r>
              <a:rPr lang="en-US" dirty="0"/>
              <a:t>a. Reflect on how well you consult each of the above three sources at present.</a:t>
            </a:r>
          </a:p>
          <a:p>
            <a:pPr fontAlgn="base"/>
            <a:r>
              <a:rPr lang="en-US" dirty="0"/>
              <a:t>b. Identify better ways of doing so in the future.</a:t>
            </a:r>
          </a:p>
          <a:p>
            <a:endParaRPr lang="en-US" dirty="0"/>
          </a:p>
        </p:txBody>
      </p:sp>
    </p:spTree>
    <p:extLst>
      <p:ext uri="{BB962C8B-B14F-4D97-AF65-F5344CB8AC3E}">
        <p14:creationId xmlns:p14="http://schemas.microsoft.com/office/powerpoint/2010/main" val="12993802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Development Plan.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8220" y="1004553"/>
            <a:ext cx="4533363" cy="2794716"/>
          </a:xfrm>
        </p:spPr>
      </p:pic>
    </p:spTree>
    <p:extLst>
      <p:ext uri="{BB962C8B-B14F-4D97-AF65-F5344CB8AC3E}">
        <p14:creationId xmlns:p14="http://schemas.microsoft.com/office/powerpoint/2010/main" val="1193120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article </a:t>
            </a:r>
            <a:endParaRPr lang="en-US" dirty="0"/>
          </a:p>
        </p:txBody>
      </p:sp>
      <p:sp>
        <p:nvSpPr>
          <p:cNvPr id="3" name="Content Placeholder 2"/>
          <p:cNvSpPr>
            <a:spLocks noGrp="1"/>
          </p:cNvSpPr>
          <p:nvPr>
            <p:ph idx="1"/>
          </p:nvPr>
        </p:nvSpPr>
        <p:spPr/>
        <p:txBody>
          <a:bodyPr/>
          <a:lstStyle/>
          <a:p>
            <a:pPr marL="0" indent="0" algn="ctr" fontAlgn="base">
              <a:buNone/>
            </a:pPr>
            <a:r>
              <a:rPr lang="en-US" sz="3600" u="sng" dirty="0">
                <a:hlinkClick r:id="rId2" tooltip="Permalink to A Self-Knowledge Reality Check"/>
              </a:rPr>
              <a:t>A Self-Knowledge Reality Check</a:t>
            </a:r>
            <a:endParaRPr lang="en-US" sz="3600" dirty="0"/>
          </a:p>
          <a:p>
            <a:pPr marL="0" indent="0">
              <a:buNone/>
            </a:pPr>
            <a:r>
              <a:rPr lang="en-US" i="1" dirty="0" smtClean="0"/>
              <a:t> by</a:t>
            </a:r>
            <a:r>
              <a:rPr lang="en-US" i="1" dirty="0"/>
              <a:t> </a:t>
            </a:r>
            <a:r>
              <a:rPr lang="en-US" i="1" u="sng" dirty="0">
                <a:hlinkClick r:id="rId3" tooltip="Posts by Michael J Costello"/>
              </a:rPr>
              <a:t>Michael J Costello</a:t>
            </a:r>
            <a:r>
              <a:rPr lang="en-US" i="1" dirty="0"/>
              <a:t> • February </a:t>
            </a:r>
            <a:r>
              <a:rPr lang="en-US" i="1" dirty="0" smtClean="0"/>
              <a:t>8</a:t>
            </a:r>
            <a:r>
              <a:rPr lang="en-US" i="1" dirty="0"/>
              <a:t>, 2012 • </a:t>
            </a:r>
            <a:r>
              <a:rPr lang="en-US" i="1" u="sng" dirty="0" err="1">
                <a:hlinkClick r:id="rId4"/>
              </a:rPr>
              <a:t>Organising</a:t>
            </a:r>
            <a:r>
              <a:rPr lang="en-US" i="1" u="sng" dirty="0">
                <a:hlinkClick r:id="rId4"/>
              </a:rPr>
              <a:t> Your Life</a:t>
            </a:r>
            <a:endParaRPr lang="en-US" dirty="0"/>
          </a:p>
        </p:txBody>
      </p:sp>
    </p:spTree>
    <p:extLst>
      <p:ext uri="{BB962C8B-B14F-4D97-AF65-F5344CB8AC3E}">
        <p14:creationId xmlns:p14="http://schemas.microsoft.com/office/powerpoint/2010/main" val="3671198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184</TotalTime>
  <Words>428</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Corbel</vt:lpstr>
      <vt:lpstr>Wingdings 2</vt:lpstr>
      <vt:lpstr>Frame</vt:lpstr>
      <vt:lpstr>Personal Development Plan</vt:lpstr>
      <vt:lpstr>2. Highlight areas of self-knowledge you need to focus on </vt:lpstr>
      <vt:lpstr>3. How accurate is your self-knowledge? </vt:lpstr>
      <vt:lpstr>A cycle of Personal Change</vt:lpstr>
      <vt:lpstr>PowerPoint Presentation</vt:lpstr>
      <vt:lpstr>4. Get other people’s views </vt:lpstr>
      <vt:lpstr>Self Development Plan.</vt:lpstr>
      <vt:lpstr>Read article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Development Plan</dc:title>
  <dc:creator>Salima Ahsan Tejani</dc:creator>
  <cp:lastModifiedBy>Salima Ahsan Tejani</cp:lastModifiedBy>
  <cp:revision>4</cp:revision>
  <dcterms:created xsi:type="dcterms:W3CDTF">2018-09-25T05:13:01Z</dcterms:created>
  <dcterms:modified xsi:type="dcterms:W3CDTF">2018-10-27T09:59:47Z</dcterms:modified>
</cp:coreProperties>
</file>