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7" r:id="rId7"/>
    <p:sldId id="274" r:id="rId8"/>
    <p:sldId id="275" r:id="rId9"/>
    <p:sldId id="278" r:id="rId10"/>
    <p:sldId id="279" r:id="rId11"/>
    <p:sldId id="276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83707" autoAdjust="0"/>
  </p:normalViewPr>
  <p:slideViewPr>
    <p:cSldViewPr snapToGrid="0">
      <p:cViewPr varScale="1">
        <p:scale>
          <a:sx n="59" d="100"/>
          <a:sy n="59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dders.com/career-advice/the-real-reason-for-work-life-imbalance-and-3-solutions" TargetMode="External"/><Relationship Id="rId2" Type="http://schemas.openxmlformats.org/officeDocument/2006/relationships/hyperlink" Target="https://en.wikipedia.org/wiki/Work%E2%80%93life_bal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kanagan.bc.ca/Assets/Departments+(Administration)/Public+Affairs/College+Matters/All+About+Us/2012-June+30+2013/PPC+Balance+Sheet+Apr+201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Work life balance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Lets Consider Our Self As An Employer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7576" y="1587500"/>
            <a:ext cx="9740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Compressed Workweeks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Health and Wellness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Appreciation &amp; Co-ordination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Personal Growth and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314" name="Picture 2" descr="Image result for work life ba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71153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2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Strategies To Implement Work Life Balance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576" y="1680747"/>
            <a:ext cx="9740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Put the best work ,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Exercise and Health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Prioritize Your Work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Time for </a:t>
            </a:r>
            <a:r>
              <a:rPr lang="en-US" sz="2000" dirty="0" smtClean="0"/>
              <a:t>Yourself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Keep an Updated Schedule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41" y="2768600"/>
            <a:ext cx="6372183" cy="35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Conclusion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576" y="1587500"/>
            <a:ext cx="9740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Work life balance is at best an elusive ideal  and at worst a complete myth. But by making deliberate choices about which opportunities to pursue and which to decline, rather than simply reacting to emergencies, leaders can and do engage meaningfully with work , family  and community.</a:t>
            </a:r>
          </a:p>
          <a:p>
            <a:endParaRPr lang="en-US" sz="2000" dirty="0"/>
          </a:p>
          <a:p>
            <a:r>
              <a:rPr lang="en-US" sz="2000" dirty="0" smtClean="0"/>
              <a:t>Through work life balance the individual will feel relaxed and organized.</a:t>
            </a:r>
          </a:p>
          <a:p>
            <a:r>
              <a:rPr lang="en-US" sz="2000" dirty="0" smtClean="0"/>
              <a:t>It will improve relationship with family and friends.</a:t>
            </a:r>
          </a:p>
          <a:p>
            <a:endParaRPr lang="en-US" sz="2000" dirty="0"/>
          </a:p>
          <a:p>
            <a:r>
              <a:rPr lang="en-US" sz="2000" dirty="0" smtClean="0"/>
              <a:t>Work impacts quality of life (e.g., family, friends organization).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61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Reference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576" y="1587500"/>
            <a:ext cx="9740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</a:t>
            </a:r>
            <a:r>
              <a:rPr lang="en-US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en.wikipedia.org/wiki/Work%E2%80%93life_balance</a:t>
            </a:r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www.theladders.com/career-advice/the-real-reason-for-work-life-imbalance-and-3-solutions</a:t>
            </a:r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https://www.okanagan.bc.ca/Assets/Departments+(Administration)/</a:t>
            </a:r>
            <a:r>
              <a:rPr lang="en-US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Public+Affairs/College+Matters/All+About+Us/2012-June+30+2013/PPC+Balance+Sheet+Apr+2012.pdf</a:t>
            </a:r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Introduction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144" y="1587500"/>
            <a:ext cx="9740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Work–life balance is the term used to describe the balance that an individual needs between time allocated for work and other aspects of </a:t>
            </a:r>
            <a:r>
              <a:rPr lang="en-US" dirty="0" smtClean="0"/>
              <a:t>life. </a:t>
            </a:r>
          </a:p>
          <a:p>
            <a:endParaRPr lang="en-US" dirty="0" smtClean="0"/>
          </a:p>
          <a:p>
            <a:r>
              <a:rPr lang="en-US" b="1" dirty="0" smtClean="0"/>
              <a:t>-According to Wikipedia</a:t>
            </a:r>
          </a:p>
          <a:p>
            <a:endParaRPr lang="en-US" b="1" dirty="0" smtClean="0"/>
          </a:p>
        </p:txBody>
      </p:sp>
      <p:pic>
        <p:nvPicPr>
          <p:cNvPr id="1030" name="Picture 6" descr="Image result for work life ba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4" y="2554764"/>
            <a:ext cx="35623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Lets Step Into……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144" y="1587500"/>
            <a:ext cx="974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Family:</a:t>
            </a:r>
          </a:p>
          <a:p>
            <a:r>
              <a:rPr lang="en-US" dirty="0"/>
              <a:t>is a group of people related either by </a:t>
            </a:r>
            <a:r>
              <a:rPr lang="en-US" dirty="0" smtClean="0"/>
              <a:t>recognized by birth</a:t>
            </a:r>
          </a:p>
          <a:p>
            <a:r>
              <a:rPr lang="en-US" dirty="0" smtClean="0"/>
              <a:t>or any other relation.</a:t>
            </a:r>
          </a:p>
          <a:p>
            <a:endParaRPr lang="en-US" dirty="0"/>
          </a:p>
          <a:p>
            <a:r>
              <a:rPr lang="en-US" b="1" dirty="0" smtClean="0"/>
              <a:t>Career:</a:t>
            </a:r>
            <a:endParaRPr lang="en-US" b="1" dirty="0"/>
          </a:p>
          <a:p>
            <a:r>
              <a:rPr lang="en-US" dirty="0"/>
              <a:t>A career is an individual's metaphorical "</a:t>
            </a:r>
            <a:r>
              <a:rPr lang="en-US" dirty="0" smtClean="0"/>
              <a:t>journey“</a:t>
            </a:r>
          </a:p>
          <a:p>
            <a:r>
              <a:rPr lang="en-US" dirty="0" smtClean="0"/>
              <a:t> </a:t>
            </a:r>
            <a:r>
              <a:rPr lang="en-US" dirty="0"/>
              <a:t>through learning, work and other aspects of </a:t>
            </a:r>
            <a:r>
              <a:rPr lang="en-US" dirty="0" smtClean="0"/>
              <a:t>life.</a:t>
            </a:r>
          </a:p>
          <a:p>
            <a:endParaRPr lang="en-US" dirty="0" smtClean="0"/>
          </a:p>
          <a:p>
            <a:r>
              <a:rPr lang="en-US" b="1" dirty="0" smtClean="0"/>
              <a:t>Health:</a:t>
            </a:r>
            <a:endParaRPr lang="en-US" b="1" dirty="0"/>
          </a:p>
          <a:p>
            <a:r>
              <a:rPr lang="en-US" dirty="0"/>
              <a:t>a person's mental or physical condition.</a:t>
            </a:r>
          </a:p>
          <a:p>
            <a:endParaRPr lang="en-US" dirty="0" smtClean="0"/>
          </a:p>
          <a:p>
            <a:r>
              <a:rPr lang="en-US" b="1" dirty="0" smtClean="0"/>
              <a:t>Friends:</a:t>
            </a:r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person with whom one has a bond of mutual </a:t>
            </a:r>
            <a:r>
              <a:rPr lang="en-US" dirty="0" smtClean="0"/>
              <a:t>affection.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60" y="2029950"/>
            <a:ext cx="4254940" cy="42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9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50" y="349334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Components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082" y="1705694"/>
            <a:ext cx="9740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Self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Time Management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Stress Management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Change Management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7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Self Management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144" y="1381438"/>
            <a:ext cx="974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 </a:t>
            </a:r>
            <a:r>
              <a:rPr lang="en-US" dirty="0"/>
              <a:t>by oneself of oneself or one's affairs; especially </a:t>
            </a:r>
            <a:r>
              <a:rPr lang="en-US" dirty="0" smtClean="0"/>
              <a:t> </a:t>
            </a:r>
            <a:r>
              <a:rPr lang="en-US" dirty="0"/>
              <a:t>management of one's own care or </a:t>
            </a:r>
            <a:r>
              <a:rPr lang="en-US" dirty="0" smtClean="0"/>
              <a:t>well-being.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5690434" y="2168770"/>
            <a:ext cx="5190366" cy="93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ckwell" panose="02060603020205020403" pitchFamily="18" charset="0"/>
              </a:rPr>
              <a:t>Time Management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434" y="2918234"/>
            <a:ext cx="555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use one's time effectively or productively</a:t>
            </a:r>
            <a:r>
              <a:rPr lang="en-US" dirty="0" smtClean="0"/>
              <a:t>,</a:t>
            </a:r>
          </a:p>
          <a:p>
            <a:r>
              <a:rPr lang="en-US" dirty="0" smtClean="0"/>
              <a:t>especially </a:t>
            </a:r>
            <a:r>
              <a:rPr lang="en-US" dirty="0"/>
              <a:t>at work.</a:t>
            </a:r>
            <a:endParaRPr lang="en-US" dirty="0" smtClean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0" y="2027769"/>
            <a:ext cx="3503147" cy="29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time management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3241400"/>
            <a:ext cx="4020949" cy="34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7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Stress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0144" y="1381438"/>
            <a:ext cx="974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Stress management is a wide spectrum of techniques and psychotherapies aimed at controlling a person's level of stress, especially chronic stress, usually for the purpose of improving everyday functioning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5690434" y="2168770"/>
            <a:ext cx="5190366" cy="93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ckwell" panose="02060603020205020403" pitchFamily="18" charset="0"/>
              </a:rPr>
              <a:t>Change Management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434" y="2918234"/>
            <a:ext cx="555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management of change and development within a </a:t>
            </a:r>
          </a:p>
          <a:p>
            <a:r>
              <a:rPr lang="en-US" dirty="0"/>
              <a:t>business or similar organization or individual (self)</a:t>
            </a:r>
          </a:p>
        </p:txBody>
      </p:sp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3" y="2402268"/>
            <a:ext cx="3584575" cy="28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13" y="3462965"/>
            <a:ext cx="3161687" cy="31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80" y="636541"/>
            <a:ext cx="9875520" cy="102083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Work Life Imbalance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143" y="1381438"/>
            <a:ext cx="1066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 err="1"/>
              <a:t>im</a:t>
            </a:r>
            <a:r>
              <a:rPr lang="en-US" dirty="0"/>
              <a:t>-balance is fundamentally a lack of clearly defined and consistently enforced boundaries between </a:t>
            </a:r>
          </a:p>
          <a:p>
            <a:r>
              <a:rPr lang="en-US" dirty="0"/>
              <a:t>work life and personal life. When we fail to have a healthy work life balance, people end up experiencing</a:t>
            </a:r>
          </a:p>
          <a:p>
            <a:r>
              <a:rPr lang="en-US" dirty="0"/>
              <a:t>emotional stress and depression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main reason is work stress.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05280" y="2626740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ckwell" panose="02060603020205020403" pitchFamily="18" charset="0"/>
              </a:rPr>
              <a:t>Reasons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142" y="3647570"/>
            <a:ext cx="1066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Competition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Organizational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Family Issues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Individual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 Issue Factor</a:t>
            </a:r>
          </a:p>
          <a:p>
            <a:endParaRPr lang="en-US" dirty="0" smtClean="0"/>
          </a:p>
        </p:txBody>
      </p:sp>
      <p:pic>
        <p:nvPicPr>
          <p:cNvPr id="4098" name="Picture 2" descr="Image result for work life imba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26740"/>
            <a:ext cx="2979238" cy="35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8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Consequences Work Life Imbalance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7576" y="1587500"/>
            <a:ext cx="9740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Health </a:t>
            </a:r>
            <a:r>
              <a:rPr lang="en-US" sz="2000" b="1" dirty="0" smtClean="0"/>
              <a:t>Risk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/>
              <a:t>Obesity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      Exhaustion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      Emotional </a:t>
            </a:r>
            <a:r>
              <a:rPr lang="en-US" sz="2000" dirty="0"/>
              <a:t>Problem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Absenteeism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Burnout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Stress</a:t>
            </a:r>
            <a:endParaRPr lang="en-US" sz="2000" b="1" dirty="0"/>
          </a:p>
        </p:txBody>
      </p:sp>
      <p:pic>
        <p:nvPicPr>
          <p:cNvPr id="3076" name="Picture 4" descr="Image result for health 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57" y="2210613"/>
            <a:ext cx="5006975" cy="2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1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566670"/>
            <a:ext cx="9875520" cy="102083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Other Causes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072712" y="2496355"/>
            <a:ext cx="9875520" cy="102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7576" y="1587500"/>
            <a:ext cx="974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Family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Friendship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Distance In Personal </a:t>
            </a:r>
            <a:r>
              <a:rPr lang="en-US" sz="2000" dirty="0" smtClean="0"/>
              <a:t>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Chances (No Appreciation) </a:t>
            </a:r>
            <a:endParaRPr lang="en-US" sz="2000" dirty="0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79" y="401336"/>
            <a:ext cx="6235595" cy="62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495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421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Rockwell</vt:lpstr>
      <vt:lpstr>Tahoma</vt:lpstr>
      <vt:lpstr>Basis</vt:lpstr>
      <vt:lpstr>Work life balance</vt:lpstr>
      <vt:lpstr>Introduction</vt:lpstr>
      <vt:lpstr>Lets Step Into……</vt:lpstr>
      <vt:lpstr>Components</vt:lpstr>
      <vt:lpstr>Self Management</vt:lpstr>
      <vt:lpstr>Stress Management</vt:lpstr>
      <vt:lpstr>Work Life Imbalance</vt:lpstr>
      <vt:lpstr>Consequences Work Life Imbalance</vt:lpstr>
      <vt:lpstr>Other Causes</vt:lpstr>
      <vt:lpstr>Lets Consider Our Self As An Employer</vt:lpstr>
      <vt:lpstr>Strategies To Implement Work Life Balance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2018-11-24T10:49:02Z</dcterms:created>
  <dcterms:modified xsi:type="dcterms:W3CDTF">2018-12-17T09:01:54Z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