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9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8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7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7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0031-8B1B-4B4D-A485-7DCFE6FA7361}" type="datetimeFigureOut">
              <a:rPr lang="en-GB" smtClean="0"/>
              <a:t>03/01/2019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C6C5-3998-4263-8871-8658C2A87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Battle of the Neighbourhoods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Capstone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factors influence siting a new business venture, including location.</a:t>
            </a:r>
          </a:p>
          <a:p>
            <a:endParaRPr lang="en-GB" dirty="0" smtClean="0"/>
          </a:p>
          <a:p>
            <a:r>
              <a:rPr lang="en-GB" dirty="0" smtClean="0"/>
              <a:t>Using cluster analysis on Foursquare location data identify 'goldilocks' neighbourhood to open a new venue.</a:t>
            </a:r>
          </a:p>
          <a:p>
            <a:r>
              <a:rPr lang="en-GB" dirty="0" smtClean="0"/>
              <a:t>Not untried or over-saturated.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9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Analysis of Venues within Glasgow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060" y="1825625"/>
            <a:ext cx="7247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Site a New Restaurant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G1, G2 and G3 neighbourhoods highly saturated</a:t>
            </a:r>
          </a:p>
          <a:p>
            <a:r>
              <a:rPr lang="en-GB" dirty="0" smtClean="0"/>
              <a:t>G13, G22, G23, G33, G34 and G52 neighbourhoods have no venues</a:t>
            </a:r>
          </a:p>
          <a:p>
            <a:r>
              <a:rPr lang="en-GB" dirty="0" smtClean="0"/>
              <a:t>Clusters in G1, G2, G3, G11 and G12</a:t>
            </a:r>
          </a:p>
          <a:p>
            <a:endParaRPr lang="en-GB" dirty="0" smtClean="0"/>
          </a:p>
          <a:p>
            <a:r>
              <a:rPr lang="en-GB" dirty="0" smtClean="0"/>
              <a:t>Therefore, site new venue in neighbourhood G11 or G12</a:t>
            </a:r>
          </a:p>
          <a:p>
            <a:pPr lvl="1"/>
            <a:r>
              <a:rPr lang="en-GB" dirty="0" smtClean="0"/>
              <a:t>Not untried</a:t>
            </a:r>
          </a:p>
          <a:p>
            <a:pPr lvl="1"/>
            <a:r>
              <a:rPr lang="en-GB" dirty="0" smtClean="0"/>
              <a:t>Not oversaturated</a:t>
            </a:r>
          </a:p>
          <a:p>
            <a:pPr lvl="1"/>
            <a:r>
              <a:rPr lang="en-GB" dirty="0" smtClean="0"/>
              <a:t>Of remaining neighbourhoods, already has some venue clustering, therefore a new business more likely to be viable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63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Ensure all venues have actually been found</a:t>
            </a:r>
          </a:p>
          <a:p>
            <a:r>
              <a:rPr lang="en-GB" dirty="0" smtClean="0"/>
              <a:t>Postcode districts are quite large - postcode sectors may give deeper insight</a:t>
            </a:r>
          </a:p>
          <a:p>
            <a:r>
              <a:rPr lang="en-GB" dirty="0" smtClean="0"/>
              <a:t>Location is only one factor to look at when siting a new restaurant:</a:t>
            </a:r>
          </a:p>
          <a:p>
            <a:pPr lvl="1"/>
            <a:r>
              <a:rPr lang="en-GB" dirty="0" smtClean="0"/>
              <a:t>Parking availability</a:t>
            </a:r>
          </a:p>
          <a:p>
            <a:pPr lvl="1"/>
            <a:r>
              <a:rPr lang="en-GB" dirty="0" smtClean="0"/>
              <a:t>Visibility</a:t>
            </a:r>
          </a:p>
          <a:p>
            <a:pPr lvl="1"/>
            <a:r>
              <a:rPr lang="en-GB" dirty="0" smtClean="0"/>
              <a:t>Property prices</a:t>
            </a:r>
          </a:p>
          <a:p>
            <a:pPr lvl="1"/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5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Battle of the Neighbourhoods</vt:lpstr>
      <vt:lpstr>Business Problem</vt:lpstr>
      <vt:lpstr>Cluster Analysis of Venues within Glasgow</vt:lpstr>
      <vt:lpstr>Where to Site a New Restaurant</vt:lpstr>
      <vt:lpstr>Further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DrMcSquirrell</dc:creator>
  <cp:lastModifiedBy>DrMcSquirrell</cp:lastModifiedBy>
  <cp:revision>2</cp:revision>
  <dcterms:created xsi:type="dcterms:W3CDTF">2019-01-03T21:16:01Z</dcterms:created>
  <dcterms:modified xsi:type="dcterms:W3CDTF">2019-01-03T21:18:30Z</dcterms:modified>
</cp:coreProperties>
</file>