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5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9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3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7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6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6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64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03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3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7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935D-A2A7-4955-AE4E-0BBE22A28EF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DE86-D2A8-44CF-AA7A-A295C4D77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Battle of the Neighbourhoods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Capstone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03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090"/>
          </a:xfrm>
        </p:spPr>
        <p:txBody>
          <a:bodyPr/>
          <a:lstStyle/>
          <a:p>
            <a:r>
              <a:rPr lang="en-GB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6754"/>
            <a:ext cx="10515600" cy="4510209"/>
          </a:xfrm>
        </p:spPr>
        <p:txBody>
          <a:bodyPr/>
          <a:lstStyle/>
          <a:p>
            <a:r>
              <a:rPr lang="en-GB" dirty="0" smtClean="0"/>
              <a:t>Many factors influence siting a new business venture, </a:t>
            </a:r>
            <a:r>
              <a:rPr lang="en-GB" smtClean="0"/>
              <a:t>including location.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Using </a:t>
            </a:r>
            <a:r>
              <a:rPr lang="en-GB" dirty="0"/>
              <a:t>cluster analysis on Foursquare location data </a:t>
            </a:r>
            <a:r>
              <a:rPr lang="en-GB" dirty="0" smtClean="0"/>
              <a:t>identify 'goldilocks</a:t>
            </a:r>
            <a:r>
              <a:rPr lang="en-GB" dirty="0"/>
              <a:t>' </a:t>
            </a:r>
            <a:r>
              <a:rPr lang="en-GB" dirty="0" smtClean="0"/>
              <a:t>neighbourhood to open a new venue.</a:t>
            </a:r>
          </a:p>
          <a:p>
            <a:r>
              <a:rPr lang="en-GB" dirty="0" smtClean="0"/>
              <a:t>Not untried or over-saturated.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32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090"/>
          </a:xfrm>
        </p:spPr>
        <p:txBody>
          <a:bodyPr/>
          <a:lstStyle/>
          <a:p>
            <a:r>
              <a:rPr lang="en-GB" dirty="0" smtClean="0"/>
              <a:t>Cluster Analysis of Venues within Glasgow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865" y="1273215"/>
            <a:ext cx="839496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090"/>
          </a:xfrm>
        </p:spPr>
        <p:txBody>
          <a:bodyPr/>
          <a:lstStyle/>
          <a:p>
            <a:r>
              <a:rPr lang="en-GB" dirty="0" smtClean="0"/>
              <a:t>Detail of More Clustered Neighbourhoods</a:t>
            </a:r>
            <a:endParaRPr lang="en-GB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244" y="1275522"/>
            <a:ext cx="8403221" cy="50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090"/>
          </a:xfrm>
        </p:spPr>
        <p:txBody>
          <a:bodyPr/>
          <a:lstStyle/>
          <a:p>
            <a:r>
              <a:rPr lang="en-GB" dirty="0" smtClean="0"/>
              <a:t>Where to Site a New Restaurant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lang="en-GB" dirty="0" smtClean="0"/>
              <a:t>G1, G2 and G3 neighbourhoods highly saturated</a:t>
            </a:r>
          </a:p>
          <a:p>
            <a:r>
              <a:rPr lang="en-GB" dirty="0" smtClean="0"/>
              <a:t>G13, G22, G23, G33, G34 and G52 neighbourhoods have no venues</a:t>
            </a:r>
          </a:p>
          <a:p>
            <a:r>
              <a:rPr lang="en-GB" dirty="0" smtClean="0"/>
              <a:t>Clusters in G1, G2, G3, G11 and G12</a:t>
            </a:r>
          </a:p>
          <a:p>
            <a:endParaRPr lang="en-GB" dirty="0"/>
          </a:p>
          <a:p>
            <a:r>
              <a:rPr lang="en-GB" dirty="0" smtClean="0"/>
              <a:t>Therefore, site new venue in neighbourhood G11 or G12</a:t>
            </a:r>
          </a:p>
          <a:p>
            <a:pPr lvl="1"/>
            <a:r>
              <a:rPr lang="en-GB" dirty="0" smtClean="0"/>
              <a:t>Not untried</a:t>
            </a:r>
          </a:p>
          <a:p>
            <a:pPr lvl="1"/>
            <a:r>
              <a:rPr lang="en-GB" dirty="0" smtClean="0"/>
              <a:t>Not oversaturated</a:t>
            </a:r>
          </a:p>
          <a:p>
            <a:pPr lvl="1"/>
            <a:r>
              <a:rPr lang="en-GB" dirty="0" smtClean="0"/>
              <a:t>Of remaining neighbourhoods, already has some venue clustering, therefore a new business more likely to be viable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0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090"/>
          </a:xfrm>
        </p:spPr>
        <p:txBody>
          <a:bodyPr/>
          <a:lstStyle/>
          <a:p>
            <a:r>
              <a:rPr lang="en-GB" dirty="0" smtClean="0"/>
              <a:t>Further Analysis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73215"/>
            <a:ext cx="10515600" cy="4903748"/>
          </a:xfrm>
        </p:spPr>
        <p:txBody>
          <a:bodyPr/>
          <a:lstStyle/>
          <a:p>
            <a:r>
              <a:rPr lang="en-GB" dirty="0" smtClean="0"/>
              <a:t>Ensure all venues have actually been found</a:t>
            </a:r>
          </a:p>
          <a:p>
            <a:r>
              <a:rPr lang="en-GB" dirty="0" smtClean="0"/>
              <a:t>Postcode districts are quite large - postcode sectors may give deeper insight</a:t>
            </a:r>
          </a:p>
          <a:p>
            <a:r>
              <a:rPr lang="en-GB" dirty="0" smtClean="0"/>
              <a:t>Location is only one factor to look at when siting a new restaurant:</a:t>
            </a:r>
          </a:p>
          <a:p>
            <a:pPr lvl="1"/>
            <a:r>
              <a:rPr lang="en-GB" dirty="0" smtClean="0"/>
              <a:t>Parking availability</a:t>
            </a:r>
          </a:p>
          <a:p>
            <a:pPr lvl="1"/>
            <a:r>
              <a:rPr lang="en-GB" dirty="0" smtClean="0"/>
              <a:t>Visibility</a:t>
            </a:r>
          </a:p>
          <a:p>
            <a:pPr lvl="1"/>
            <a:r>
              <a:rPr lang="en-GB" dirty="0" smtClean="0"/>
              <a:t>Property prices</a:t>
            </a:r>
          </a:p>
          <a:p>
            <a:pPr lvl="1"/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60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168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Battle of the Neighbourhoods</vt:lpstr>
      <vt:lpstr>Business Problem</vt:lpstr>
      <vt:lpstr>Cluster Analysis of Venues within Glasgow</vt:lpstr>
      <vt:lpstr>Detail of More Clustered Neighbourhoods</vt:lpstr>
      <vt:lpstr>Where to Site a New Restaurant</vt:lpstr>
      <vt:lpstr>Further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DrMcSquirrell</dc:creator>
  <cp:lastModifiedBy>DrMcSquirrell</cp:lastModifiedBy>
  <cp:revision>6</cp:revision>
  <dcterms:created xsi:type="dcterms:W3CDTF">2019-01-02T07:33:33Z</dcterms:created>
  <dcterms:modified xsi:type="dcterms:W3CDTF">2019-01-03T21:11:10Z</dcterms:modified>
</cp:coreProperties>
</file>