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59" r:id="rId3"/>
    <p:sldId id="282" r:id="rId4"/>
    <p:sldId id="271" r:id="rId5"/>
    <p:sldId id="270" r:id="rId6"/>
    <p:sldId id="273" r:id="rId7"/>
    <p:sldId id="267" r:id="rId8"/>
    <p:sldId id="268" r:id="rId9"/>
    <p:sldId id="272" r:id="rId10"/>
    <p:sldId id="269" r:id="rId11"/>
    <p:sldId id="261" r:id="rId12"/>
    <p:sldId id="28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2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0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44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76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411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3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6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49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7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0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3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476-09C1-49F1-A861-EEA96B34F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1" y="886628"/>
            <a:ext cx="10515599" cy="1973112"/>
          </a:xfrm>
        </p:spPr>
        <p:txBody>
          <a:bodyPr>
            <a:normAutofit/>
          </a:bodyPr>
          <a:lstStyle/>
          <a:p>
            <a:r>
              <a:rPr lang="en-IN" dirty="0"/>
              <a:t>SONAR SEQURITY SYSTEM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0D5D0-808A-4803-9782-FB15924CD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847" y="3998260"/>
            <a:ext cx="6804212" cy="858370"/>
          </a:xfrm>
        </p:spPr>
        <p:txBody>
          <a:bodyPr>
            <a:normAutofit/>
          </a:bodyPr>
          <a:lstStyle/>
          <a:p>
            <a:r>
              <a:rPr lang="en-IN" sz="3200" dirty="0"/>
              <a:t>DIY GROUP PROJECT #7</a:t>
            </a:r>
          </a:p>
        </p:txBody>
      </p:sp>
    </p:spTree>
    <p:extLst>
      <p:ext uri="{BB962C8B-B14F-4D97-AF65-F5344CB8AC3E}">
        <p14:creationId xmlns:p14="http://schemas.microsoft.com/office/powerpoint/2010/main" val="372586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594E-4960-442B-8890-DAAC5A538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6" r="5618"/>
          <a:stretch/>
        </p:blipFill>
        <p:spPr>
          <a:xfrm>
            <a:off x="768471" y="1088696"/>
            <a:ext cx="10655058" cy="5070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E89DD-5193-4CFB-8667-5EC32D5A0F56}"/>
              </a:ext>
            </a:extLst>
          </p:cNvPr>
          <p:cNvSpPr txBox="1"/>
          <p:nvPr/>
        </p:nvSpPr>
        <p:spPr>
          <a:xfrm>
            <a:off x="3756211" y="265675"/>
            <a:ext cx="380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CIRCUIT  DIAGRAM</a:t>
            </a:r>
          </a:p>
        </p:txBody>
      </p:sp>
    </p:spTree>
    <p:extLst>
      <p:ext uri="{BB962C8B-B14F-4D97-AF65-F5344CB8AC3E}">
        <p14:creationId xmlns:p14="http://schemas.microsoft.com/office/powerpoint/2010/main" val="126794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F55-E47C-4ED2-BAD3-7C745265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21" y="226109"/>
            <a:ext cx="10220368" cy="1145492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dirty="0"/>
              <a:t>PHYSICAL </a:t>
            </a:r>
            <a:r>
              <a:rPr lang="en-IN" sz="3200" dirty="0"/>
              <a:t>ASSEMBLY</a:t>
            </a:r>
            <a:r>
              <a:rPr lang="en-IN" dirty="0"/>
              <a:t>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044D7B-4BA7-41B6-9CA9-EEFAA0BB1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996" b="9996"/>
          <a:stretch/>
        </p:blipFill>
        <p:spPr>
          <a:xfrm>
            <a:off x="2124636" y="1516571"/>
            <a:ext cx="7288305" cy="4373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646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1FD4F-D02C-4848-9DEB-01AD30AE5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16" b="37386"/>
          <a:stretch/>
        </p:blipFill>
        <p:spPr>
          <a:xfrm>
            <a:off x="2302809" y="1565461"/>
            <a:ext cx="7003998" cy="3906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80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FAD47-E4A6-420B-B71D-86C346FFB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10" r="36250" b="20393"/>
          <a:stretch/>
        </p:blipFill>
        <p:spPr>
          <a:xfrm>
            <a:off x="1147481" y="982802"/>
            <a:ext cx="9448801" cy="5569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A9402-6278-4407-AA11-F8EE1A86EC40}"/>
              </a:ext>
            </a:extLst>
          </p:cNvPr>
          <p:cNvSpPr txBox="1"/>
          <p:nvPr/>
        </p:nvSpPr>
        <p:spPr>
          <a:xfrm>
            <a:off x="4733363" y="306179"/>
            <a:ext cx="31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4C536-670D-4EFE-A3FA-536ECCEF12DB}"/>
              </a:ext>
            </a:extLst>
          </p:cNvPr>
          <p:cNvSpPr txBox="1"/>
          <p:nvPr/>
        </p:nvSpPr>
        <p:spPr>
          <a:xfrm>
            <a:off x="7754470" y="1272988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ARDUINO CODE</a:t>
            </a:r>
          </a:p>
        </p:txBody>
      </p:sp>
    </p:spTree>
    <p:extLst>
      <p:ext uri="{BB962C8B-B14F-4D97-AF65-F5344CB8AC3E}">
        <p14:creationId xmlns:p14="http://schemas.microsoft.com/office/powerpoint/2010/main" val="183102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CB3E2-AC3F-4B07-8B0D-A4FA8FD22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4" r="36471" b="20131"/>
          <a:stretch/>
        </p:blipFill>
        <p:spPr>
          <a:xfrm>
            <a:off x="1145050" y="676544"/>
            <a:ext cx="9901899" cy="566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771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05636-ABB1-4F9D-BACF-B1B901E33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49" r="32790" b="21569"/>
          <a:stretch/>
        </p:blipFill>
        <p:spPr>
          <a:xfrm>
            <a:off x="1114476" y="1102388"/>
            <a:ext cx="9782803" cy="5339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86FF4-61CE-4C22-8A6F-1C757F393247}"/>
              </a:ext>
            </a:extLst>
          </p:cNvPr>
          <p:cNvSpPr txBox="1"/>
          <p:nvPr/>
        </p:nvSpPr>
        <p:spPr>
          <a:xfrm>
            <a:off x="4823012" y="320389"/>
            <a:ext cx="1837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1F201-B85D-4BCE-9ACB-5FD7FE2772E1}"/>
              </a:ext>
            </a:extLst>
          </p:cNvPr>
          <p:cNvSpPr txBox="1"/>
          <p:nvPr/>
        </p:nvSpPr>
        <p:spPr>
          <a:xfrm>
            <a:off x="7781365" y="1550893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PROCESSING CODE</a:t>
            </a:r>
          </a:p>
        </p:txBody>
      </p:sp>
    </p:spTree>
    <p:extLst>
      <p:ext uri="{BB962C8B-B14F-4D97-AF65-F5344CB8AC3E}">
        <p14:creationId xmlns:p14="http://schemas.microsoft.com/office/powerpoint/2010/main" val="281566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8B024-D76B-490C-A72E-D73333B83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0" r="12348" b="20135"/>
          <a:stretch/>
        </p:blipFill>
        <p:spPr>
          <a:xfrm>
            <a:off x="600365" y="847436"/>
            <a:ext cx="10834254" cy="53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7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9D747-B0F7-410F-A701-AD9372D89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70" r="35147" b="20001"/>
          <a:stretch/>
        </p:blipFill>
        <p:spPr>
          <a:xfrm>
            <a:off x="941294" y="623047"/>
            <a:ext cx="9919242" cy="56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9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5CC93-AF5F-4CAD-83B6-A44319231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3" r="49191" b="20392"/>
          <a:stretch/>
        </p:blipFill>
        <p:spPr>
          <a:xfrm>
            <a:off x="1452282" y="542592"/>
            <a:ext cx="8946777" cy="59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1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7723F2-6779-4469-835D-7DD8014D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35" r="56250" b="19739"/>
          <a:stretch/>
        </p:blipFill>
        <p:spPr>
          <a:xfrm>
            <a:off x="1470210" y="1367118"/>
            <a:ext cx="8871858" cy="36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497B-E594-465A-B3CE-A2A41253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58" y="573741"/>
            <a:ext cx="11159980" cy="1326321"/>
          </a:xfrm>
        </p:spPr>
        <p:txBody>
          <a:bodyPr>
            <a:normAutofit/>
          </a:bodyPr>
          <a:lstStyle/>
          <a:p>
            <a:r>
              <a:rPr lang="en-IN" sz="32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D1BC-2FD4-4F7C-A7B4-B8B7E4A3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054" y="2284322"/>
            <a:ext cx="10353762" cy="252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It is an Arduino based RADAR project which uses</a:t>
            </a:r>
          </a:p>
          <a:p>
            <a:pPr marL="0" indent="0">
              <a:buNone/>
            </a:pPr>
            <a:r>
              <a:rPr lang="en-IN" sz="2800" b="1" dirty="0"/>
              <a:t>Ultrasonic sensor to detect any object in its range.</a:t>
            </a:r>
          </a:p>
        </p:txBody>
      </p:sp>
    </p:spTree>
    <p:extLst>
      <p:ext uri="{BB962C8B-B14F-4D97-AF65-F5344CB8AC3E}">
        <p14:creationId xmlns:p14="http://schemas.microsoft.com/office/powerpoint/2010/main" val="371536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B29F5-F827-4413-91FC-8AA40F0FC21E}"/>
              </a:ext>
            </a:extLst>
          </p:cNvPr>
          <p:cNvSpPr txBox="1"/>
          <p:nvPr/>
        </p:nvSpPr>
        <p:spPr>
          <a:xfrm>
            <a:off x="2043953" y="2716307"/>
            <a:ext cx="8892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●♦●  </a:t>
            </a:r>
            <a:r>
              <a:rPr lang="en-IN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THANK YOU  </a:t>
            </a:r>
            <a:r>
              <a:rPr lang="en-IN" sz="60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●♦●</a:t>
            </a:r>
            <a:endParaRPr lang="en-IN" sz="6000" dirty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3914D-0911-4EE1-B131-08B889ED58AB}"/>
              </a:ext>
            </a:extLst>
          </p:cNvPr>
          <p:cNvSpPr/>
          <p:nvPr/>
        </p:nvSpPr>
        <p:spPr>
          <a:xfrm>
            <a:off x="1926682" y="2781745"/>
            <a:ext cx="801517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●♦●  </a:t>
            </a:r>
            <a:r>
              <a:rPr lang="en-I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  </a:t>
            </a:r>
            <a:r>
              <a:rPr lang="en-IN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●♦●</a:t>
            </a:r>
            <a:endParaRPr lang="en-IN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680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C502-0252-45B1-9FAA-65554583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AEFB-6307-4C28-9BB5-CF123CD3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12" y="2642910"/>
            <a:ext cx="8723264" cy="21980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b="1" dirty="0"/>
              <a:t>To build a cost efficient ARDUINO circuit which detects the objects along with their distance.</a:t>
            </a:r>
          </a:p>
        </p:txBody>
      </p:sp>
    </p:spTree>
    <p:extLst>
      <p:ext uri="{BB962C8B-B14F-4D97-AF65-F5344CB8AC3E}">
        <p14:creationId xmlns:p14="http://schemas.microsoft.com/office/powerpoint/2010/main" val="62000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A0E76E3-5AB9-4B5E-8579-8E2E270C6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19312"/>
              </p:ext>
            </p:extLst>
          </p:nvPr>
        </p:nvGraphicFramePr>
        <p:xfrm>
          <a:off x="1610656" y="2285999"/>
          <a:ext cx="8349132" cy="27073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174566">
                  <a:extLst>
                    <a:ext uri="{9D8B030D-6E8A-4147-A177-3AD203B41FA5}">
                      <a16:colId xmlns:a16="http://schemas.microsoft.com/office/drawing/2014/main" val="2647407502"/>
                    </a:ext>
                  </a:extLst>
                </a:gridCol>
                <a:gridCol w="4174566">
                  <a:extLst>
                    <a:ext uri="{9D8B030D-6E8A-4147-A177-3AD203B41FA5}">
                      <a16:colId xmlns:a16="http://schemas.microsoft.com/office/drawing/2014/main" val="2132760369"/>
                    </a:ext>
                  </a:extLst>
                </a:gridCol>
              </a:tblGrid>
              <a:tr h="541468">
                <a:tc>
                  <a:txBody>
                    <a:bodyPr/>
                    <a:lstStyle/>
                    <a:p>
                      <a:r>
                        <a:rPr lang="en-IN" dirty="0"/>
                        <a:t>                  21BT10022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R S THIRUVGNESH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97834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en-IN" dirty="0"/>
                        <a:t>                  </a:t>
                      </a:r>
                      <a:r>
                        <a:rPr lang="en-IN" b="1" dirty="0"/>
                        <a:t>21MT30031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RAKESH TARENDRA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74399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en-IN" b="1" dirty="0"/>
                        <a:t>                  21EC10011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BANISETTY HEMA SAI SAGAR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85161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en-IN" b="1" dirty="0"/>
                        <a:t>                  21EE10044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SRI VYSHNAVI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05465"/>
                  </a:ext>
                </a:extLst>
              </a:tr>
              <a:tr h="541468">
                <a:tc>
                  <a:txBody>
                    <a:bodyPr/>
                    <a:lstStyle/>
                    <a:p>
                      <a:r>
                        <a:rPr lang="en-IN" dirty="0"/>
                        <a:t>                  </a:t>
                      </a:r>
                      <a:r>
                        <a:rPr lang="en-IN" b="1" dirty="0"/>
                        <a:t>21HS10018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BIRRU LAVANYA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024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195CD5-FE09-4FD6-BA9A-CFEE42D4E313}"/>
              </a:ext>
            </a:extLst>
          </p:cNvPr>
          <p:cNvSpPr txBox="1"/>
          <p:nvPr/>
        </p:nvSpPr>
        <p:spPr>
          <a:xfrm>
            <a:off x="3871257" y="1174377"/>
            <a:ext cx="3827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50752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8CD6AA2-9ECF-4323-B543-0214D0C93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08686"/>
              </p:ext>
            </p:extLst>
          </p:nvPr>
        </p:nvGraphicFramePr>
        <p:xfrm>
          <a:off x="699247" y="1999129"/>
          <a:ext cx="10524565" cy="333487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04913">
                  <a:extLst>
                    <a:ext uri="{9D8B030D-6E8A-4147-A177-3AD203B41FA5}">
                      <a16:colId xmlns:a16="http://schemas.microsoft.com/office/drawing/2014/main" val="4287012315"/>
                    </a:ext>
                  </a:extLst>
                </a:gridCol>
                <a:gridCol w="2104913">
                  <a:extLst>
                    <a:ext uri="{9D8B030D-6E8A-4147-A177-3AD203B41FA5}">
                      <a16:colId xmlns:a16="http://schemas.microsoft.com/office/drawing/2014/main" val="2291138988"/>
                    </a:ext>
                  </a:extLst>
                </a:gridCol>
                <a:gridCol w="2104913">
                  <a:extLst>
                    <a:ext uri="{9D8B030D-6E8A-4147-A177-3AD203B41FA5}">
                      <a16:colId xmlns:a16="http://schemas.microsoft.com/office/drawing/2014/main" val="2591205700"/>
                    </a:ext>
                  </a:extLst>
                </a:gridCol>
                <a:gridCol w="2104913">
                  <a:extLst>
                    <a:ext uri="{9D8B030D-6E8A-4147-A177-3AD203B41FA5}">
                      <a16:colId xmlns:a16="http://schemas.microsoft.com/office/drawing/2014/main" val="2746841749"/>
                    </a:ext>
                  </a:extLst>
                </a:gridCol>
                <a:gridCol w="2104913">
                  <a:extLst>
                    <a:ext uri="{9D8B030D-6E8A-4147-A177-3AD203B41FA5}">
                      <a16:colId xmlns:a16="http://schemas.microsoft.com/office/drawing/2014/main" val="1863511171"/>
                    </a:ext>
                  </a:extLst>
                </a:gridCol>
              </a:tblGrid>
              <a:tr h="951654"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</a:p>
                    <a:p>
                      <a:r>
                        <a:rPr lang="en-IN" dirty="0"/>
                        <a:t>      SAGAR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THIRUVIGNESH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  RAKESH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LAVANYA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VAISHNAVI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797205"/>
                  </a:ext>
                </a:extLst>
              </a:tr>
              <a:tr h="2383217">
                <a:tc>
                  <a:txBody>
                    <a:bodyPr/>
                    <a:lstStyle/>
                    <a:p>
                      <a:r>
                        <a:rPr lang="en-IN" dirty="0"/>
                        <a:t>ORDERING COMPONENTS,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COADING,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VIDEO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VIRTUAL CIRCUIT DIAGRAM,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COADING,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ASSEMBLY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VIDEO EDITING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MAKING  WEEK- WISE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PHYSICAL ASSEMBLY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FINAL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 THE ALGORITHM OF</a:t>
                      </a:r>
                    </a:p>
                    <a:p>
                      <a:r>
                        <a:rPr lang="en-IN" dirty="0"/>
                        <a:t>CODE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CODED THE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026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3B24A8-E24D-4BE6-945A-EC3CD5A8CF67}"/>
              </a:ext>
            </a:extLst>
          </p:cNvPr>
          <p:cNvSpPr txBox="1"/>
          <p:nvPr/>
        </p:nvSpPr>
        <p:spPr>
          <a:xfrm>
            <a:off x="3505199" y="842682"/>
            <a:ext cx="4264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WORK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761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9F48F4-D307-462C-9BB7-589A4E9C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031596"/>
              </p:ext>
            </p:extLst>
          </p:nvPr>
        </p:nvGraphicFramePr>
        <p:xfrm>
          <a:off x="1789953" y="2100229"/>
          <a:ext cx="7963648" cy="389753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7963648">
                  <a:extLst>
                    <a:ext uri="{9D8B030D-6E8A-4147-A177-3AD203B41FA5}">
                      <a16:colId xmlns:a16="http://schemas.microsoft.com/office/drawing/2014/main" val="4274249948"/>
                    </a:ext>
                  </a:extLst>
                </a:gridCol>
              </a:tblGrid>
              <a:tr h="487145">
                <a:tc>
                  <a:txBody>
                    <a:bodyPr/>
                    <a:lstStyle/>
                    <a:p>
                      <a:r>
                        <a:rPr lang="en-IN" dirty="0"/>
                        <a:t>       1.  ARDUINO 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51479"/>
                  </a:ext>
                </a:extLst>
              </a:tr>
              <a:tr h="487520">
                <a:tc>
                  <a:txBody>
                    <a:bodyPr/>
                    <a:lstStyle/>
                    <a:p>
                      <a:r>
                        <a:rPr lang="en-IN" b="1" dirty="0"/>
                        <a:t>       2.  BREADBOARD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73515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IN" b="1" dirty="0"/>
                        <a:t>       3.  SERVOMOTOR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67550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IN" b="1" dirty="0"/>
                        <a:t>       4. ULTRASONIC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48445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IN" b="1" dirty="0"/>
                        <a:t>       5. JUMPER WIRES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36456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IN" b="1" dirty="0"/>
                        <a:t>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22665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164339"/>
                  </a:ext>
                </a:extLst>
              </a:tr>
              <a:tr h="487145">
                <a:tc>
                  <a:txBody>
                    <a:bodyPr/>
                    <a:lstStyle/>
                    <a:p>
                      <a:r>
                        <a:rPr lang="en-IN" dirty="0"/>
                        <a:t>        </a:t>
                      </a:r>
                      <a:r>
                        <a:rPr lang="en-IN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TOTAL COST = 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4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7A8505-8A17-4C60-949E-65B11C42510E}"/>
              </a:ext>
            </a:extLst>
          </p:cNvPr>
          <p:cNvSpPr txBox="1"/>
          <p:nvPr/>
        </p:nvSpPr>
        <p:spPr>
          <a:xfrm>
            <a:off x="3603810" y="995082"/>
            <a:ext cx="3316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57222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78733-41B3-47E1-8D7C-107AB70454A8}"/>
              </a:ext>
            </a:extLst>
          </p:cNvPr>
          <p:cNvSpPr txBox="1"/>
          <p:nvPr/>
        </p:nvSpPr>
        <p:spPr>
          <a:xfrm>
            <a:off x="3792072" y="1310142"/>
            <a:ext cx="7198747" cy="336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ARDUINO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UNO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 an open-source electronics platform based on easy-to-use hardware and software. Arduino boards are able to read inputs - light on a sensor, a finger on a button, or a Twitter message - and turn it into an output - activating a motor, turning on an LED, publishing something online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b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2C64C-DE8F-4F8C-8EC8-A6BB7567C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9" t="10304" r="3256" b="6558"/>
          <a:stretch/>
        </p:blipFill>
        <p:spPr>
          <a:xfrm>
            <a:off x="8498541" y="3864672"/>
            <a:ext cx="2492278" cy="1894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B6A13-BFAC-4250-B8B3-7F11C0AB55E4}"/>
              </a:ext>
            </a:extLst>
          </p:cNvPr>
          <p:cNvSpPr txBox="1"/>
          <p:nvPr/>
        </p:nvSpPr>
        <p:spPr>
          <a:xfrm>
            <a:off x="815787" y="4100481"/>
            <a:ext cx="7046259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SERVOMOTOR (OR SERVO MOTOR)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rotary actuator or linear actuator that allows for precise control of angular or linear position, velocity and acceleration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It consists of a suitable motor coupled to a sensor for position feedback.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12DEA-3430-4C89-B157-9F3ECAC4BC2D}"/>
              </a:ext>
            </a:extLst>
          </p:cNvPr>
          <p:cNvSpPr txBox="1"/>
          <p:nvPr/>
        </p:nvSpPr>
        <p:spPr>
          <a:xfrm>
            <a:off x="4338917" y="427523"/>
            <a:ext cx="357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en-IN" sz="2800" b="1" dirty="0"/>
              <a:t>COMPONENTS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●</a:t>
            </a:r>
            <a:endParaRPr lang="en-IN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FECB6-53D0-430D-A511-E15F3CB5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61" b="8379"/>
          <a:stretch/>
        </p:blipFill>
        <p:spPr>
          <a:xfrm>
            <a:off x="1039818" y="1437888"/>
            <a:ext cx="2143125" cy="17929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0362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6917E-3184-4992-B258-1D30925EE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3" b="12636"/>
          <a:stretch/>
        </p:blipFill>
        <p:spPr>
          <a:xfrm>
            <a:off x="855011" y="744070"/>
            <a:ext cx="2318496" cy="1828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490F1-A06A-488F-9756-60A94CAE445B}"/>
              </a:ext>
            </a:extLst>
          </p:cNvPr>
          <p:cNvSpPr txBox="1"/>
          <p:nvPr/>
        </p:nvSpPr>
        <p:spPr>
          <a:xfrm>
            <a:off x="3863789" y="744070"/>
            <a:ext cx="7404846" cy="17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ULTRASONIC SENSOR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an instrument that measures the distance to an object using ultrasonic sound waves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An ultrasonic sensor uses a transducer to send and receive ultrasonic pulses that relay back information about an object's proximity.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0B5B6-3576-49AF-923C-9EDD7BCE4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13" b="17124"/>
          <a:stretch/>
        </p:blipFill>
        <p:spPr>
          <a:xfrm>
            <a:off x="7566212" y="3281083"/>
            <a:ext cx="3451412" cy="1954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7360C-26FC-4664-B6EF-045BAD8BDAFA}"/>
              </a:ext>
            </a:extLst>
          </p:cNvPr>
          <p:cNvSpPr txBox="1"/>
          <p:nvPr/>
        </p:nvSpPr>
        <p:spPr>
          <a:xfrm>
            <a:off x="618564" y="3532647"/>
            <a:ext cx="5755342" cy="21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JUMPER WIRES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are used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to connect two points in a circuit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All Electronics stocks jumper wire in a variety of lengths and assortments. Frequently used with breadboards and other prototyping tools in order to make it easy to change a circuit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2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69497-D9C6-4763-ACD5-29743D66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77" y="2033686"/>
            <a:ext cx="2350112" cy="1762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4BD60-61DC-4846-86BC-19EF28DAEA09}"/>
              </a:ext>
            </a:extLst>
          </p:cNvPr>
          <p:cNvSpPr txBox="1"/>
          <p:nvPr/>
        </p:nvSpPr>
        <p:spPr>
          <a:xfrm>
            <a:off x="4603096" y="1855169"/>
            <a:ext cx="6764151" cy="2119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breadboard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is </a:t>
            </a: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solderless device for temporary prototype with electronics and test circuit designs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 Most electronic components in electronic circuits can be interconnected by inserting their leads or terminals into the holes and then making connections through wires where appropriate.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88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939</TotalTime>
  <Words>406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Arial</vt:lpstr>
      <vt:lpstr>Bookman Old Style</vt:lpstr>
      <vt:lpstr>Rockwell</vt:lpstr>
      <vt:lpstr>Damask</vt:lpstr>
      <vt:lpstr>SONAR SEQURITY SYSTEM </vt:lpstr>
      <vt:lpstr>OVERVIEW</vt:lpstr>
      <vt:lpstr>OBJECTIVE OF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PHYSICAL ASSEMBLY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SENSOR SYSTEM</dc:title>
  <dc:creator>Rakesh Tarendra</dc:creator>
  <cp:lastModifiedBy>Rakesh Tarendra</cp:lastModifiedBy>
  <cp:revision>45</cp:revision>
  <dcterms:created xsi:type="dcterms:W3CDTF">2022-02-16T06:24:54Z</dcterms:created>
  <dcterms:modified xsi:type="dcterms:W3CDTF">2022-03-09T06:23:52Z</dcterms:modified>
</cp:coreProperties>
</file>