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0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7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98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6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4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3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0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5E96-43A3-4D4A-8855-E9D4D82D8012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25A8-19CF-4A24-B074-11137E179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6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90" y="188913"/>
            <a:ext cx="7793037" cy="984250"/>
          </a:xfrm>
        </p:spPr>
        <p:txBody>
          <a:bodyPr/>
          <a:lstStyle/>
          <a:p>
            <a:pPr eaLnBrk="1" hangingPunct="1"/>
            <a:r>
              <a:rPr lang="ro-MD" altLang="ru-RU" sz="2400" dirty="0"/>
              <a:t>Funcția </a:t>
            </a:r>
            <a:r>
              <a:rPr lang="ro-MD" altLang="ru-RU" sz="2400" dirty="0">
                <a:solidFill>
                  <a:srgbClr val="FF0000"/>
                </a:solidFill>
              </a:rPr>
              <a:t>introduce </a:t>
            </a:r>
            <a:r>
              <a:rPr lang="ro-MD" altLang="ru-RU" sz="2400" dirty="0"/>
              <a:t>umple tabelul </a:t>
            </a:r>
            <a:r>
              <a:rPr lang="ro-MD" altLang="ru-RU" sz="2400" dirty="0">
                <a:solidFill>
                  <a:srgbClr val="FF0000"/>
                </a:solidFill>
              </a:rPr>
              <a:t>a</a:t>
            </a:r>
            <a:r>
              <a:rPr lang="en-US" altLang="ru-RU" sz="2400" dirty="0">
                <a:solidFill>
                  <a:srgbClr val="FF0000"/>
                </a:solidFill>
              </a:rPr>
              <a:t>[] </a:t>
            </a:r>
            <a:r>
              <a:rPr lang="en-US" altLang="ru-RU" sz="2400" dirty="0"/>
              <a:t>cu date </a:t>
            </a:r>
            <a:r>
              <a:rPr lang="ro-MD" altLang="ru-RU" sz="2400" dirty="0"/>
              <a:t>numerice</a:t>
            </a:r>
            <a:r>
              <a:rPr lang="en-US" altLang="ru-RU" sz="2400" dirty="0"/>
              <a:t> de la </a:t>
            </a:r>
            <a:r>
              <a:rPr lang="ro-MD" altLang="ru-RU" sz="2400" dirty="0"/>
              <a:t>tastatură și afișază pe ecran elementele tabelului</a:t>
            </a:r>
            <a:endParaRPr lang="ru-RU" altLang="ru-RU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3625" y="1371602"/>
            <a:ext cx="7772400" cy="49244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void introduce(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2400" b="1" dirty="0">
                <a:latin typeface="Courier New" panose="02070309020205020404" pitchFamily="49" charset="0"/>
              </a:rPr>
              <a:t> n,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2400" b="1" dirty="0">
                <a:latin typeface="Courier New" panose="02070309020205020404" pitchFamily="49" charset="0"/>
              </a:rPr>
              <a:t> a[])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for (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 = 1;</a:t>
            </a:r>
            <a:r>
              <a:rPr lang="ro-MD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 &lt;= n;</a:t>
            </a:r>
            <a:r>
              <a:rPr lang="ro-MD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   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400" b="1" dirty="0">
                <a:latin typeface="Courier New" panose="02070309020205020404" pitchFamily="49" charset="0"/>
              </a:rPr>
              <a:t>("a[ %d ]=",</a:t>
            </a:r>
            <a:r>
              <a:rPr lang="ro-MD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   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scanf</a:t>
            </a:r>
            <a:r>
              <a:rPr lang="en-US" altLang="ru-RU" sz="2400" b="1" dirty="0">
                <a:latin typeface="Courier New" panose="02070309020205020404" pitchFamily="49" charset="0"/>
              </a:rPr>
              <a:t>("%d",</a:t>
            </a:r>
            <a:r>
              <a:rPr lang="ro-MD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&amp;a[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for (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 = 1;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 &lt;= n ;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   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400" b="1" dirty="0">
                <a:latin typeface="Courier New" panose="02070309020205020404" pitchFamily="49" charset="0"/>
              </a:rPr>
              <a:t>("%d ",a[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       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400" b="1" dirty="0">
                <a:latin typeface="Courier New" panose="02070309020205020404" pitchFamily="49" charset="0"/>
              </a:rPr>
              <a:t>("\n");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}</a:t>
            </a:r>
            <a:endParaRPr lang="ru-RU" altLang="ru-RU" sz="2400" b="1" dirty="0">
              <a:latin typeface="Courier New" panose="02070309020205020404" pitchFamily="49" charset="0"/>
            </a:endParaRPr>
          </a:p>
        </p:txBody>
      </p:sp>
      <p:sp>
        <p:nvSpPr>
          <p:cNvPr id="2765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24015" y="6296027"/>
            <a:ext cx="935037" cy="504825"/>
          </a:xfrm>
          <a:prstGeom prst="actionButtonForwardNex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765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68315" y="6308725"/>
            <a:ext cx="968375" cy="484188"/>
          </a:xfrm>
          <a:prstGeom prst="actionButtonBackPreviou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4994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91</Words>
  <Application>Microsoft Office PowerPoint</Application>
  <PresentationFormat>Экран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Wingdings</vt:lpstr>
      <vt:lpstr>Тема Office</vt:lpstr>
      <vt:lpstr>Funcția introduce umple tabelul a[] cu date numerice de la tastatură și afișază pe ecran elementele tabelului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Funcția introduce umple tabelul a[] cu date numerice de la tastatură și afișază pe ecran elementele tabelului</dc:title>
  <dc:creator>PROBOOK_SP5</dc:creator>
  <cp:lastModifiedBy>PROBOOK_SP5</cp:lastModifiedBy>
  <cp:revision>2</cp:revision>
  <dcterms:created xsi:type="dcterms:W3CDTF">2020-08-19T12:52:18Z</dcterms:created>
  <dcterms:modified xsi:type="dcterms:W3CDTF">2020-08-19T13:44:59Z</dcterms:modified>
</cp:coreProperties>
</file>