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6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97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8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FE21-8FE4-4EC7-AC40-34960101DDF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DBB9-71D0-44E1-A0D7-9DF88C33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lgoritmul.pptx" TargetMode="External"/><Relationship Id="rId2" Type="http://schemas.openxmlformats.org/officeDocument/2006/relationships/hyperlink" Target="backtracking.pp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8083" y="3949647"/>
            <a:ext cx="9144000" cy="2387600"/>
          </a:xfrm>
        </p:spPr>
        <p:txBody>
          <a:bodyPr>
            <a:noAutofit/>
          </a:bodyPr>
          <a:lstStyle/>
          <a:p>
            <a:r>
              <a:rPr lang="ro-RO" sz="7200" b="1" dirty="0" smtClean="0"/>
              <a:t/>
            </a:r>
            <a:br>
              <a:rPr lang="ro-RO" sz="7200" b="1" dirty="0" smtClean="0"/>
            </a:br>
            <a:r>
              <a:rPr lang="ro-RO" sz="7200" b="1" dirty="0"/>
              <a:t/>
            </a:r>
            <a:br>
              <a:rPr lang="ro-RO" sz="7200" b="1" dirty="0"/>
            </a:br>
            <a:r>
              <a:rPr lang="ro-RO" sz="7200" b="1" dirty="0" smtClean="0"/>
              <a:t/>
            </a:r>
            <a:br>
              <a:rPr lang="ro-RO" sz="7200" b="1" dirty="0" smtClean="0"/>
            </a:br>
            <a:r>
              <a:rPr lang="ro-RO" sz="4800" b="1" dirty="0"/>
              <a:t>P</a:t>
            </a:r>
            <a:r>
              <a:rPr lang="ro-RO" sz="4800" b="1" dirty="0" smtClean="0"/>
              <a:t>rogramarea algoritmilor în C++</a:t>
            </a:r>
            <a:br>
              <a:rPr lang="ro-RO" sz="4800" b="1" dirty="0" smtClean="0"/>
            </a:br>
            <a:r>
              <a:rPr lang="ro-RO" sz="4800" b="1" dirty="0" smtClean="0"/>
              <a:t/>
            </a:r>
            <a:br>
              <a:rPr lang="ro-RO" sz="4800" b="1" dirty="0" smtClean="0"/>
            </a:br>
            <a:r>
              <a:rPr lang="ro-RO" sz="4800" b="1" dirty="0"/>
              <a:t/>
            </a:r>
            <a:br>
              <a:rPr lang="ro-RO" sz="4800" b="1" dirty="0"/>
            </a:br>
            <a:r>
              <a:rPr lang="en-US" sz="7200" b="1" dirty="0" smtClean="0"/>
              <a:t>PROIECT </a:t>
            </a:r>
            <a:r>
              <a:rPr lang="ro-RO" sz="7200" b="1" dirty="0" smtClean="0"/>
              <a:t/>
            </a:r>
            <a:br>
              <a:rPr lang="ro-RO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5400" b="1" dirty="0" err="1" smtClean="0"/>
              <a:t>Tehnica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Relu</a:t>
            </a:r>
            <a:r>
              <a:rPr lang="ro-RO" sz="5400" b="1" dirty="0"/>
              <a:t>ă</a:t>
            </a:r>
            <a:r>
              <a:rPr lang="en-US" sz="5400" b="1" dirty="0" err="1" smtClean="0"/>
              <a:t>rii</a:t>
            </a:r>
            <a:r>
              <a:rPr lang="ro-RO" sz="5400" b="1" dirty="0" smtClean="0"/>
              <a:t/>
            </a:r>
            <a:br>
              <a:rPr lang="ro-RO" sz="5400" b="1" dirty="0" smtClean="0"/>
            </a:br>
            <a:r>
              <a:rPr lang="ro-RO" sz="5400" b="1" dirty="0" smtClean="0"/>
              <a:t>                                          </a:t>
            </a:r>
            <a:r>
              <a:rPr lang="ro-RO" sz="2400" b="1" dirty="0" smtClean="0"/>
              <a:t>autor Bîrsan Valentin</a:t>
            </a:r>
            <a:br>
              <a:rPr lang="ro-RO" sz="2400" b="1" dirty="0" smtClean="0"/>
            </a:br>
            <a:r>
              <a:rPr lang="ro-RO" sz="2400" b="1" dirty="0" smtClean="0"/>
              <a:t>                                                                              L.T. Dm. Cantemir, mun.  Bălți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973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159" y="563617"/>
            <a:ext cx="8565931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Tehnica reluării este o metodă de rezolvare a problemelor informatice  prin construirea tuturor  soluțiilor posbile conform condițiilor problemei.</a:t>
            </a:r>
          </a:p>
          <a:p>
            <a:r>
              <a:rPr lang="ro-RO" sz="2800" dirty="0" smtClean="0"/>
              <a:t>Exemlu. Este dat un tabel liniar alcătuit din n elemente.</a:t>
            </a:r>
          </a:p>
          <a:p>
            <a:r>
              <a:rPr lang="ro-RO" sz="2800" dirty="0" smtClean="0"/>
              <a:t>Cerință: De afișat pe ecran toate permutărille posibile.</a:t>
            </a:r>
          </a:p>
          <a:p>
            <a:endParaRPr lang="ro-RO" sz="2800" dirty="0" smtClean="0"/>
          </a:p>
          <a:p>
            <a:r>
              <a:rPr lang="ro-RO" sz="2800" dirty="0" smtClean="0"/>
              <a:t>Algoritmul metodei. </a:t>
            </a:r>
          </a:p>
          <a:p>
            <a:pPr marL="342900" indent="-342900">
              <a:buAutoNum type="arabicPeriod"/>
            </a:pPr>
            <a:r>
              <a:rPr lang="ro-RO" sz="2800" dirty="0" smtClean="0"/>
              <a:t>Se consideră tabelul a din n elemente numere întregi.</a:t>
            </a:r>
          </a:p>
          <a:p>
            <a:pPr marL="342900" indent="-342900">
              <a:buAutoNum type="arabicPeriod"/>
            </a:pPr>
            <a:r>
              <a:rPr lang="ro-RO" sz="2800" dirty="0" smtClean="0"/>
              <a:t>Permutările sunt alcătuite din elemente diferite și se  se deosebesc prin ordinea lor în tabel</a:t>
            </a:r>
          </a:p>
          <a:p>
            <a:pPr marL="342900" indent="-342900">
              <a:buAutoNum type="arabicPeriod"/>
            </a:pPr>
            <a:r>
              <a:rPr lang="ro-RO" sz="2800" dirty="0" smtClean="0"/>
              <a:t>Vom construi vectorul soluție st alcătuit din indicii elementelor, care nu pot să se repete în tabel.</a:t>
            </a:r>
          </a:p>
          <a:p>
            <a:pPr marL="342900" indent="-342900">
              <a:buAutoNum type="arabicPeriod"/>
            </a:pPr>
            <a:r>
              <a:rPr lang="ro-RO" sz="2800" dirty="0" smtClean="0"/>
              <a:t>Cum am completat  vectorul soluție – îl afișăm pe ecran.</a:t>
            </a:r>
          </a:p>
          <a:p>
            <a:pPr marL="342900" indent="-342900">
              <a:buAutoNum type="arabicPeriod"/>
            </a:pPr>
            <a:r>
              <a:rPr lang="ro-RO" sz="2800" dirty="0" smtClean="0"/>
              <a:t>Penrtu formarea următoarei permutări facem un pas înapoi, pentru a cerceta o altă combinație.</a:t>
            </a:r>
          </a:p>
          <a:p>
            <a:pPr marL="342900" indent="-342900">
              <a:buAutoNum type="arabicPeriod"/>
            </a:pPr>
            <a:endParaRPr lang="ro-RO" sz="2800" dirty="0" smtClean="0"/>
          </a:p>
          <a:p>
            <a:pPr marL="342900" indent="-342900">
              <a:buAutoNum type="arabicPeriod"/>
            </a:pPr>
            <a:endParaRPr lang="ro-RO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80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159" y="563617"/>
            <a:ext cx="85659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o-RO" sz="2800" dirty="0"/>
          </a:p>
          <a:p>
            <a:r>
              <a:rPr lang="ro-RO" sz="2800" dirty="0" smtClean="0"/>
              <a:t>6. Urmăriți prezentarea </a:t>
            </a:r>
            <a:r>
              <a:rPr lang="ro-RO" sz="2800" dirty="0" smtClean="0">
                <a:hlinkClick r:id="rId2" action="ppaction://hlinkpres?slideindex=1&amp;slidetitle="/>
              </a:rPr>
              <a:t>Backtraking.ppt</a:t>
            </a:r>
            <a:r>
              <a:rPr lang="ro-RO" sz="2800" dirty="0" smtClean="0"/>
              <a:t>, care simulează crearea vectorulu soluție .</a:t>
            </a:r>
          </a:p>
          <a:p>
            <a:r>
              <a:rPr lang="ro-RO" sz="2800" dirty="0" smtClean="0"/>
              <a:t>7. Prezentarea </a:t>
            </a:r>
            <a:r>
              <a:rPr lang="ro-RO" sz="2800" dirty="0" smtClean="0">
                <a:hlinkClick r:id="rId3" action="ppaction://hlinkpres?slideindex=1&amp;slidetitle="/>
              </a:rPr>
              <a:t>Algoritmul.pptx</a:t>
            </a:r>
            <a:r>
              <a:rPr lang="ro-RO" sz="2800" dirty="0" smtClean="0"/>
              <a:t>  descrie așgoritmul metordei Reluare</a:t>
            </a:r>
          </a:p>
          <a:p>
            <a:r>
              <a:rPr lang="ro-RO" sz="2800" dirty="0" smtClean="0"/>
              <a:t>8. Programul </a:t>
            </a:r>
            <a:r>
              <a:rPr lang="ro-RO" sz="2800" b="1" dirty="0" smtClean="0"/>
              <a:t>Permutări.c</a:t>
            </a:r>
            <a:r>
              <a:rPr lang="ro-RO" sz="2800" dirty="0" smtClean="0"/>
              <a:t> afișează toate permutările posibile ale unui tabel liniar  alcătuit di n elemente – numere întregi. </a:t>
            </a:r>
          </a:p>
          <a:p>
            <a:r>
              <a:rPr lang="ro-RO" sz="2800" dirty="0"/>
              <a:t>9</a:t>
            </a:r>
            <a:r>
              <a:rPr lang="ro-RO" sz="2800" dirty="0" smtClean="0"/>
              <a:t>. Programul </a:t>
            </a:r>
            <a:r>
              <a:rPr lang="ro-RO" sz="2800" b="1" dirty="0" smtClean="0"/>
              <a:t>Ture.c </a:t>
            </a:r>
            <a:r>
              <a:rPr lang="ro-RO" sz="2800" dirty="0" smtClean="0"/>
              <a:t>afișează toate combinările a n ture ce nu se atacă regiproc.</a:t>
            </a:r>
          </a:p>
          <a:p>
            <a:r>
              <a:rPr lang="ro-RO" sz="2800" dirty="0" smtClean="0"/>
              <a:t>10. Programul </a:t>
            </a:r>
            <a:r>
              <a:rPr lang="ro-RO" sz="2800" b="1" dirty="0" smtClean="0"/>
              <a:t>Dame.c </a:t>
            </a:r>
            <a:r>
              <a:rPr lang="ro-RO" sz="2800" dirty="0" smtClean="0"/>
              <a:t>afișează toate combinările a n dame ce nu se atacă regiproc</a:t>
            </a:r>
            <a:r>
              <a:rPr lang="ro-RO" sz="2800" dirty="0" smtClean="0"/>
              <a:t>.</a:t>
            </a:r>
          </a:p>
          <a:p>
            <a:r>
              <a:rPr lang="ro-RO" sz="2800" dirty="0" smtClean="0"/>
              <a:t>11. Programele </a:t>
            </a:r>
            <a:r>
              <a:rPr lang="ro-RO" sz="2800" b="1" dirty="0" smtClean="0"/>
              <a:t>Permutări.c, </a:t>
            </a:r>
            <a:r>
              <a:rPr lang="ro-RO" sz="2800" b="1" dirty="0"/>
              <a:t>Ture.c </a:t>
            </a:r>
            <a:r>
              <a:rPr lang="ro-RO" sz="2800" b="1" dirty="0" smtClean="0"/>
              <a:t>, Dame.c </a:t>
            </a:r>
            <a:r>
              <a:rPr lang="ro-RO" sz="2800" dirty="0" smtClean="0"/>
              <a:t>le puteți vizuazliza direct din dosarul </a:t>
            </a:r>
            <a:r>
              <a:rPr lang="ro-RO" sz="2800" b="1" dirty="0" smtClean="0"/>
              <a:t>Backtraking C.</a:t>
            </a:r>
            <a:endParaRPr lang="ro-RO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92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204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  Programarea algoritmilor în C++   PROIECT   Tehnica Reluării                                           autor Bîrsan Valentin                                                                               L.T. Dm. Cantemir, mun.  Bălți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</dc:title>
  <dc:creator>PROBOOK_SP5</dc:creator>
  <cp:lastModifiedBy>PROBOOK_SP5</cp:lastModifiedBy>
  <cp:revision>15</cp:revision>
  <dcterms:created xsi:type="dcterms:W3CDTF">2020-12-17T04:24:45Z</dcterms:created>
  <dcterms:modified xsi:type="dcterms:W3CDTF">2020-12-17T09:15:32Z</dcterms:modified>
</cp:coreProperties>
</file>