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6AE0-0AD0-40BE-B307-7030EB04C082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90ED-A071-49C0-852B-400905D383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42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6AE0-0AD0-40BE-B307-7030EB04C082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90ED-A071-49C0-852B-400905D383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82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6AE0-0AD0-40BE-B307-7030EB04C082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90ED-A071-49C0-852B-400905D383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64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6AE0-0AD0-40BE-B307-7030EB04C082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90ED-A071-49C0-852B-400905D383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04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6AE0-0AD0-40BE-B307-7030EB04C082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90ED-A071-49C0-852B-400905D383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44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6AE0-0AD0-40BE-B307-7030EB04C082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90ED-A071-49C0-852B-400905D383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14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6AE0-0AD0-40BE-B307-7030EB04C082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90ED-A071-49C0-852B-400905D383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47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6AE0-0AD0-40BE-B307-7030EB04C082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90ED-A071-49C0-852B-400905D383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16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6AE0-0AD0-40BE-B307-7030EB04C082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90ED-A071-49C0-852B-400905D383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93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6AE0-0AD0-40BE-B307-7030EB04C082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90ED-A071-49C0-852B-400905D383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73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6AE0-0AD0-40BE-B307-7030EB04C082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90ED-A071-49C0-852B-400905D383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80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6AE0-0AD0-40BE-B307-7030EB04C082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90ED-A071-49C0-852B-400905D383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5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MD" altLang="ru-RU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Fincția</a:t>
            </a:r>
            <a:r>
              <a:rPr lang="ru-RU" altLang="ru-RU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3200">
                <a:solidFill>
                  <a:schemeClr val="hlin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altLang="ru-RU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MD" altLang="ru-RU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introduce zero în toate elementele tabelului </a:t>
            </a:r>
            <a:r>
              <a:rPr lang="ru-RU" altLang="ru-RU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3200">
                <a:solidFill>
                  <a:schemeClr val="hlin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st[</a:t>
            </a:r>
            <a:r>
              <a:rPr lang="ro-MD" altLang="ru-RU" sz="3200">
                <a:solidFill>
                  <a:schemeClr val="hlin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3200">
                <a:solidFill>
                  <a:schemeClr val="hlin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  <a:endParaRPr lang="ru-RU" altLang="ru-RU" sz="3200">
              <a:solidFill>
                <a:schemeClr val="hlin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3"/>
            <a:ext cx="68453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nn-NO" altLang="ru-RU" b="1">
                <a:latin typeface="Courier New" panose="02070309020205020404" pitchFamily="49" charset="0"/>
              </a:rPr>
              <a:t>void init (int n,int st[])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nn-NO" altLang="ru-RU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nn-NO" altLang="ru-RU" b="1">
                <a:latin typeface="Courier New" panose="02070309020205020404" pitchFamily="49" charset="0"/>
              </a:rPr>
              <a:t>    int i;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nn-NO" altLang="ru-RU" b="1">
                <a:latin typeface="Courier New" panose="02070309020205020404" pitchFamily="49" charset="0"/>
              </a:rPr>
              <a:t>    for (i = 1; i &lt;= n; i++)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nn-NO" altLang="ru-RU" b="1">
                <a:latin typeface="Courier New" panose="02070309020205020404" pitchFamily="49" charset="0"/>
              </a:rPr>
              <a:t>    st[i] =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nn-NO" altLang="ru-RU" b="1">
                <a:latin typeface="Courier New" panose="02070309020205020404" pitchFamily="49" charset="0"/>
              </a:rPr>
              <a:t>}</a:t>
            </a:r>
            <a:endParaRPr lang="ru-RU" altLang="ru-RU" b="1">
              <a:latin typeface="Courier New" panose="02070309020205020404" pitchFamily="49" charset="0"/>
            </a:endParaRPr>
          </a:p>
        </p:txBody>
      </p:sp>
      <p:sp>
        <p:nvSpPr>
          <p:cNvPr id="2662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148014" y="6296026"/>
            <a:ext cx="935037" cy="504825"/>
          </a:xfrm>
          <a:prstGeom prst="actionButtonForwardNex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662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992314" y="6308725"/>
            <a:ext cx="968375" cy="484188"/>
          </a:xfrm>
          <a:prstGeom prst="actionButtonBackPrevious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464157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43</Words>
  <Application>Microsoft Office PowerPoint</Application>
  <PresentationFormat>Широкоэкранный</PresentationFormat>
  <Paragraphs>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Tahoma</vt:lpstr>
      <vt:lpstr>Wingdings</vt:lpstr>
      <vt:lpstr>Тема Office</vt:lpstr>
      <vt:lpstr>Fincția init introduce zero în toate elementele tabelului  st[ 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Fincția init introduce zero în toate elementele tabelului  st[ ]</dc:title>
  <dc:creator>PROBOOK_SP5</dc:creator>
  <cp:lastModifiedBy>PROBOOK_SP5</cp:lastModifiedBy>
  <cp:revision>2</cp:revision>
  <dcterms:created xsi:type="dcterms:W3CDTF">2020-08-19T12:20:16Z</dcterms:created>
  <dcterms:modified xsi:type="dcterms:W3CDTF">2020-08-19T12:51:11Z</dcterms:modified>
</cp:coreProperties>
</file>