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0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9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9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8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42E6-5828-4318-8A9A-69C04B3B8E5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741E-B8DF-4806-AB4E-4AD654ACB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476500" y="2144714"/>
            <a:ext cx="7488238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int proba(int p, int n, int st[])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int rezult;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if ((p &lt;= n) &amp;&amp; (st[p]&lt;n)) 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 { 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   st[p] = st[p] + 1;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   rezult = 1;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else rezult = 0;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    return rezult;</a:t>
            </a:r>
          </a:p>
          <a:p>
            <a:pPr eaLnBrk="1" hangingPunct="1"/>
            <a:r>
              <a:rPr lang="ro-RO" altLang="ru-RU" sz="2400" b="1">
                <a:latin typeface="Courier New" panose="02070309020205020404" pitchFamily="49" charset="0"/>
              </a:rPr>
              <a:t>}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208214" y="146871"/>
            <a:ext cx="77755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o-MD" altLang="ru-RU" sz="2800" dirty="0"/>
              <a:t>Funcția </a:t>
            </a:r>
            <a:r>
              <a:rPr lang="en-US" altLang="ru-RU" sz="2800" dirty="0" err="1">
                <a:solidFill>
                  <a:schemeClr val="hlink"/>
                </a:solidFill>
              </a:rPr>
              <a:t>Proba</a:t>
            </a:r>
            <a:r>
              <a:rPr lang="en-US" altLang="ru-RU" sz="2800" dirty="0"/>
              <a:t> </a:t>
            </a:r>
            <a:r>
              <a:rPr lang="ro-MD" altLang="ru-RU" sz="2800" dirty="0"/>
              <a:t>returnează valoarea </a:t>
            </a:r>
            <a:r>
              <a:rPr lang="ro-MD" altLang="ru-RU" sz="2800" dirty="0">
                <a:solidFill>
                  <a:srgbClr val="FF0000"/>
                </a:solidFill>
              </a:rPr>
              <a:t>1</a:t>
            </a:r>
            <a:r>
              <a:rPr lang="en-US" altLang="ru-RU" sz="2800" dirty="0">
                <a:solidFill>
                  <a:schemeClr val="folHlink"/>
                </a:solidFill>
              </a:rPr>
              <a:t> </a:t>
            </a:r>
            <a:r>
              <a:rPr lang="ro-MD" altLang="ru-RU" sz="2800" dirty="0"/>
              <a:t>dacă în elementul </a:t>
            </a:r>
            <a:r>
              <a:rPr lang="en-US" altLang="ru-RU" sz="2800" dirty="0" err="1">
                <a:solidFill>
                  <a:schemeClr val="hlink"/>
                </a:solidFill>
              </a:rPr>
              <a:t>st</a:t>
            </a:r>
            <a:r>
              <a:rPr lang="en-US" altLang="ru-RU" sz="2800" dirty="0">
                <a:solidFill>
                  <a:schemeClr val="hlink"/>
                </a:solidFill>
              </a:rPr>
              <a:t>[p] </a:t>
            </a:r>
            <a:r>
              <a:rPr lang="ro-MD" altLang="ru-RU" sz="2800" dirty="0"/>
              <a:t>poate fi introdusă valoarea următoare. În caz contrar funcția va returna valoarea 0. </a:t>
            </a:r>
            <a:endParaRPr lang="ru-RU" altLang="ru-RU" sz="2800" dirty="0"/>
          </a:p>
        </p:txBody>
      </p:sp>
      <p:sp>
        <p:nvSpPr>
          <p:cNvPr id="286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148014" y="6296026"/>
            <a:ext cx="935037" cy="504825"/>
          </a:xfrm>
          <a:prstGeom prst="actionButtonForwardNex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6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992314" y="6308725"/>
            <a:ext cx="968375" cy="484188"/>
          </a:xfrm>
          <a:prstGeom prst="actionButtonBackPreviou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3598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26871</TotalTime>
  <Words>82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PROBOOK_SP5</dc:creator>
  <cp:lastModifiedBy>PROBOOK_SP5</cp:lastModifiedBy>
  <cp:revision>4</cp:revision>
  <dcterms:created xsi:type="dcterms:W3CDTF">2020-08-19T12:54:06Z</dcterms:created>
  <dcterms:modified xsi:type="dcterms:W3CDTF">2020-09-07T05:20:00Z</dcterms:modified>
</cp:coreProperties>
</file>