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CEF3-D44B-4DDD-BAC1-9B8938A4F36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5A19-808F-4731-BBBE-ED67A4C3B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6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CEF3-D44B-4DDD-BAC1-9B8938A4F36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5A19-808F-4731-BBBE-ED67A4C3B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1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CEF3-D44B-4DDD-BAC1-9B8938A4F36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5A19-808F-4731-BBBE-ED67A4C3B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CEF3-D44B-4DDD-BAC1-9B8938A4F36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5A19-808F-4731-BBBE-ED67A4C3B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04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CEF3-D44B-4DDD-BAC1-9B8938A4F36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5A19-808F-4731-BBBE-ED67A4C3B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1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CEF3-D44B-4DDD-BAC1-9B8938A4F36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5A19-808F-4731-BBBE-ED67A4C3B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1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CEF3-D44B-4DDD-BAC1-9B8938A4F36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5A19-808F-4731-BBBE-ED67A4C3B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33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CEF3-D44B-4DDD-BAC1-9B8938A4F36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5A19-808F-4731-BBBE-ED67A4C3B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8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CEF3-D44B-4DDD-BAC1-9B8938A4F36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5A19-808F-4731-BBBE-ED67A4C3B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87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CEF3-D44B-4DDD-BAC1-9B8938A4F36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5A19-808F-4731-BBBE-ED67A4C3B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CEF3-D44B-4DDD-BAC1-9B8938A4F36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5A19-808F-4731-BBBE-ED67A4C3B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85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CEF3-D44B-4DDD-BAC1-9B8938A4F363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5A19-808F-4731-BBBE-ED67A4C3B8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8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90" y="214315"/>
            <a:ext cx="8116887" cy="1462087"/>
          </a:xfrm>
        </p:spPr>
        <p:txBody>
          <a:bodyPr>
            <a:noAutofit/>
          </a:bodyPr>
          <a:lstStyle/>
          <a:p>
            <a:pPr algn="just" eaLnBrk="1" hangingPunct="1"/>
            <a:r>
              <a:rPr lang="ro-MD" altLang="ru-RU" sz="2800" b="1" dirty="0"/>
              <a:t>Funcția</a:t>
            </a:r>
            <a:r>
              <a:rPr lang="ru-RU" altLang="ru-RU" sz="2800" b="1" dirty="0"/>
              <a:t> </a:t>
            </a:r>
            <a:r>
              <a:rPr lang="en-US" altLang="ru-RU" sz="2800" b="1" dirty="0">
                <a:solidFill>
                  <a:schemeClr val="hlink"/>
                </a:solidFill>
              </a:rPr>
              <a:t>valid</a:t>
            </a:r>
            <a:r>
              <a:rPr lang="en-US" altLang="ru-RU" sz="2800" b="1" dirty="0"/>
              <a:t> </a:t>
            </a:r>
            <a:r>
              <a:rPr lang="ro-MD" altLang="ru-RU" sz="2800" b="1" dirty="0"/>
              <a:t>returnează valoarea </a:t>
            </a:r>
            <a:r>
              <a:rPr lang="ro-MD" altLang="ru-RU" sz="2800" b="1" dirty="0">
                <a:solidFill>
                  <a:srgbClr val="FF0000"/>
                </a:solidFill>
              </a:rPr>
              <a:t>1</a:t>
            </a:r>
            <a:r>
              <a:rPr lang="ru-RU" altLang="ru-RU" sz="2800" b="1" dirty="0"/>
              <a:t> </a:t>
            </a:r>
            <a:r>
              <a:rPr lang="ro-MD" altLang="ru-RU" sz="2800" b="1" dirty="0"/>
              <a:t>dacă până ls elementul cu indicele </a:t>
            </a:r>
            <a:r>
              <a:rPr lang="ru-RU" altLang="ru-RU" sz="2800" b="1" dirty="0"/>
              <a:t> </a:t>
            </a:r>
            <a:r>
              <a:rPr lang="en-US" altLang="ru-RU" sz="2800" b="1" dirty="0">
                <a:solidFill>
                  <a:schemeClr val="hlink"/>
                </a:solidFill>
              </a:rPr>
              <a:t>p </a:t>
            </a:r>
            <a:r>
              <a:rPr lang="ro-MD" altLang="ru-RU" sz="2800" b="1" dirty="0"/>
              <a:t>au fost elemente egale cu elementul </a:t>
            </a:r>
            <a:r>
              <a:rPr lang="ru-RU" altLang="ru-RU" sz="2800" b="1" dirty="0"/>
              <a:t> </a:t>
            </a:r>
            <a:r>
              <a:rPr lang="en-US" altLang="ru-RU" sz="2800" b="1" dirty="0" err="1">
                <a:solidFill>
                  <a:schemeClr val="hlink"/>
                </a:solidFill>
              </a:rPr>
              <a:t>st</a:t>
            </a:r>
            <a:r>
              <a:rPr lang="en-US" altLang="ru-RU" sz="2800" b="1" dirty="0">
                <a:solidFill>
                  <a:schemeClr val="hlink"/>
                </a:solidFill>
              </a:rPr>
              <a:t>[p]</a:t>
            </a:r>
            <a:r>
              <a:rPr lang="ro-MD" altLang="ru-RU" sz="2800" b="1" dirty="0"/>
              <a:t>.</a:t>
            </a:r>
            <a:r>
              <a:rPr lang="ro-MD" altLang="ru-RU" sz="2800" b="1" dirty="0">
                <a:solidFill>
                  <a:schemeClr val="hlink"/>
                </a:solidFill>
              </a:rPr>
              <a:t> </a:t>
            </a:r>
            <a:r>
              <a:rPr lang="ro-MD" altLang="ru-RU" sz="2800" b="1" dirty="0"/>
              <a:t>În caz contrar funcția va returna valoarea </a:t>
            </a:r>
            <a:r>
              <a:rPr lang="ro-MD" altLang="ru-RU" sz="2800" b="1" dirty="0">
                <a:solidFill>
                  <a:srgbClr val="FF0000"/>
                </a:solidFill>
              </a:rPr>
              <a:t>0</a:t>
            </a:r>
            <a:r>
              <a:rPr lang="ro-MD" altLang="ru-RU" sz="2800" b="1" dirty="0"/>
              <a:t>. </a:t>
            </a:r>
            <a:endParaRPr lang="ru-RU" altLang="ru-RU" sz="2800" b="1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27090" y="1989140"/>
            <a:ext cx="7494587" cy="41036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o-RO" altLang="ru-RU" sz="2400" b="1">
                <a:latin typeface="Courier New" panose="02070309020205020404" pitchFamily="49" charset="0"/>
              </a:rPr>
              <a:t>int valid (int p , int st[])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o-RO" altLang="ru-RU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o-RO" altLang="ru-RU" sz="2400" b="1" dirty="0">
                <a:latin typeface="Courier New" panose="02070309020205020404" pitchFamily="49" charset="0"/>
              </a:rPr>
              <a:t>    int rezult;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o-RO" altLang="ru-RU" sz="2400" b="1" dirty="0">
                <a:latin typeface="Courier New" panose="02070309020205020404" pitchFamily="49" charset="0"/>
              </a:rPr>
              <a:t>    int j;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o-RO" altLang="ru-RU" sz="2400" b="1" dirty="0">
                <a:latin typeface="Courier New" panose="02070309020205020404" pitchFamily="49" charset="0"/>
              </a:rPr>
              <a:t>    rezult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o-RO" altLang="ru-RU" sz="2400" b="1" dirty="0">
                <a:latin typeface="Courier New" panose="02070309020205020404" pitchFamily="49" charset="0"/>
              </a:rPr>
              <a:t>    for (j = 1;j &lt;= p-1; j++)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o-RO" altLang="ru-RU" sz="2400" b="1" dirty="0">
                <a:latin typeface="Courier New" panose="02070309020205020404" pitchFamily="49" charset="0"/>
              </a:rPr>
              <a:t>    if (st[j] = = st[p]) rezult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o-RO" altLang="ru-RU" sz="2400" b="1" dirty="0">
                <a:latin typeface="Courier New" panose="02070309020205020404" pitchFamily="49" charset="0"/>
              </a:rPr>
              <a:t>    return rezult;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o-RO" altLang="ru-RU" sz="2400" b="1" dirty="0">
                <a:latin typeface="Courier New" panose="02070309020205020404" pitchFamily="49" charset="0"/>
              </a:rPr>
              <a:t>}</a:t>
            </a:r>
            <a:endParaRPr lang="ru-RU" altLang="ru-RU" sz="2400" b="1" dirty="0">
              <a:latin typeface="Courier New" panose="02070309020205020404" pitchFamily="49" charset="0"/>
            </a:endParaRPr>
          </a:p>
        </p:txBody>
      </p:sp>
      <p:sp>
        <p:nvSpPr>
          <p:cNvPr id="2970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624015" y="6296027"/>
            <a:ext cx="935037" cy="504825"/>
          </a:xfrm>
          <a:prstGeom prst="actionButtonForwardNex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970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68315" y="6308725"/>
            <a:ext cx="968375" cy="484188"/>
          </a:xfrm>
          <a:prstGeom prst="actionButtonBackPrevious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0855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82</Words>
  <Application>Microsoft Office PowerPoint</Application>
  <PresentationFormat>Экран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Tahoma</vt:lpstr>
      <vt:lpstr>Wingdings</vt:lpstr>
      <vt:lpstr>Тема Office</vt:lpstr>
      <vt:lpstr>Funcția valid returnează valoarea 1 dacă până ls elementul cu indicele  p au fost elemente egale cu elementul  st[p]. În caz contrar funcția va returna valoarea 0.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Funcția valid returnează valoarea 1 dacă până ls elementul cu indicele  p au fost elemente egale cu elementul  st[p]. În caz contrar funcția va returna valoarea 0. </dc:title>
  <dc:creator>PROBOOK_SP5</dc:creator>
  <cp:lastModifiedBy>PROBOOK_SP5</cp:lastModifiedBy>
  <cp:revision>2</cp:revision>
  <dcterms:created xsi:type="dcterms:W3CDTF">2020-08-19T13:13:03Z</dcterms:created>
  <dcterms:modified xsi:type="dcterms:W3CDTF">2020-08-19T13:50:17Z</dcterms:modified>
</cp:coreProperties>
</file>