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257" r:id="rId3"/>
    <p:sldId id="292" r:id="rId4"/>
    <p:sldId id="293" r:id="rId5"/>
    <p:sldId id="291" r:id="rId6"/>
    <p:sldId id="259" r:id="rId7"/>
    <p:sldId id="300" r:id="rId8"/>
    <p:sldId id="301" r:id="rId9"/>
    <p:sldId id="302" r:id="rId10"/>
    <p:sldId id="303" r:id="rId11"/>
    <p:sldId id="304" r:id="rId12"/>
    <p:sldId id="305" r:id="rId13"/>
    <p:sldId id="272" r:id="rId14"/>
    <p:sldId id="296" r:id="rId15"/>
    <p:sldId id="297" r:id="rId16"/>
    <p:sldId id="299" r:id="rId17"/>
    <p:sldId id="298" r:id="rId18"/>
    <p:sldId id="306" r:id="rId19"/>
    <p:sldId id="307" r:id="rId20"/>
    <p:sldId id="309" r:id="rId21"/>
    <p:sldId id="310" r:id="rId22"/>
    <p:sldId id="264" r:id="rId23"/>
    <p:sldId id="271" r:id="rId24"/>
    <p:sldId id="311" r:id="rId25"/>
  </p:sldIdLst>
  <p:sldSz cx="9144000" cy="5143500" type="screen16x9"/>
  <p:notesSz cx="6858000" cy="9144000"/>
  <p:embeddedFontLst>
    <p:embeddedFont>
      <p:font typeface="Albert Sans" pitchFamily="2" charset="77"/>
      <p:regular r:id="rId27"/>
      <p:bold r:id="rId28"/>
      <p:italic r:id="rId29"/>
      <p:boldItalic r:id="rId30"/>
    </p:embeddedFont>
    <p:embeddedFont>
      <p:font typeface="Albert Sans Black" pitchFamily="2" charset="77"/>
      <p:bold r:id="rId31"/>
      <p:italic r:id="rId32"/>
      <p:boldItalic r:id="rId33"/>
    </p:embeddedFont>
    <p:embeddedFont>
      <p:font typeface="Albert Sans Medium" pitchFamily="2" charset="77"/>
      <p:regular r:id="rId34"/>
      <p:italic r:id="rId35"/>
    </p:embeddedFont>
    <p:embeddedFont>
      <p:font typeface="Nunito Light" pitchFamily="2" charset="77"/>
      <p:regular r:id="rId36"/>
      <p:italic r:id="rId37"/>
    </p:embeddedFont>
    <p:embeddedFont>
      <p:font typeface="Raleway" pitchFamily="2" charset="77"/>
      <p:regular r:id="rId38"/>
      <p:bold r:id="rId39"/>
      <p:italic r:id="rId40"/>
      <p:boldItalic r:id="rId41"/>
    </p:embeddedFont>
    <p:embeddedFont>
      <p:font typeface="Syne" pitchFamily="2" charset="77"/>
      <p:regular r:id="rId42"/>
      <p:bold r:id="rId43"/>
    </p:embeddedFont>
    <p:embeddedFont>
      <p:font typeface="Syne Medium" pitchFamily="2" charset="77"/>
      <p:regular r:id="rId44"/>
      <p:bold r:id="rId45"/>
    </p:embeddedFont>
    <p:embeddedFont>
      <p:font typeface="Syne SemiBold" pitchFamily="2" charset="77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47F"/>
    <a:srgbClr val="2D288A"/>
    <a:srgbClr val="35309F"/>
    <a:srgbClr val="3732A0"/>
    <a:srgbClr val="252270"/>
    <a:srgbClr val="002060"/>
    <a:srgbClr val="473EDC"/>
    <a:srgbClr val="3E36C0"/>
    <a:srgbClr val="1A174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9F593-F717-4878-8326-4FE41F33546E}">
  <a:tblStyle styleId="{5CD9F593-F717-4878-8326-4FE41F3354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30DF08-848F-4549-81C6-C85418F1C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731"/>
  </p:normalViewPr>
  <p:slideViewPr>
    <p:cSldViewPr snapToGrid="0">
      <p:cViewPr>
        <p:scale>
          <a:sx n="82" d="100"/>
          <a:sy n="82" d="100"/>
        </p:scale>
        <p:origin x="3096" y="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E5AB66E4-F693-93B0-7F33-17597A249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dda1946d_4_2720:notes">
            <a:extLst>
              <a:ext uri="{FF2B5EF4-FFF2-40B4-BE49-F238E27FC236}">
                <a16:creationId xmlns:a16="http://schemas.microsoft.com/office/drawing/2014/main" id="{76B2F6A2-0CC6-60D8-BE81-CB2FB569C0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dda1946d_4_2720:notes">
            <a:extLst>
              <a:ext uri="{FF2B5EF4-FFF2-40B4-BE49-F238E27FC236}">
                <a16:creationId xmlns:a16="http://schemas.microsoft.com/office/drawing/2014/main" id="{ADE90741-F1D5-6885-229B-21BD839BD9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7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A9E59D84-E3BB-F5CD-ED25-54954DC6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dda1946d_4_2720:notes">
            <a:extLst>
              <a:ext uri="{FF2B5EF4-FFF2-40B4-BE49-F238E27FC236}">
                <a16:creationId xmlns:a16="http://schemas.microsoft.com/office/drawing/2014/main" id="{B3E432BE-6867-D237-0570-7F3CB8D12E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dda1946d_4_2720:notes">
            <a:extLst>
              <a:ext uri="{FF2B5EF4-FFF2-40B4-BE49-F238E27FC236}">
                <a16:creationId xmlns:a16="http://schemas.microsoft.com/office/drawing/2014/main" id="{A1DD9E4F-0051-2B07-A69E-90A9B01A9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6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051F1180-F0D3-FC06-3EE1-D8F54F05C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dda1946d_4_2720:notes">
            <a:extLst>
              <a:ext uri="{FF2B5EF4-FFF2-40B4-BE49-F238E27FC236}">
                <a16:creationId xmlns:a16="http://schemas.microsoft.com/office/drawing/2014/main" id="{2C3D0652-D928-6EC8-A6AF-BCEB962A2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dda1946d_4_2720:notes">
            <a:extLst>
              <a:ext uri="{FF2B5EF4-FFF2-40B4-BE49-F238E27FC236}">
                <a16:creationId xmlns:a16="http://schemas.microsoft.com/office/drawing/2014/main" id="{814D32FF-BBEF-0000-7E1A-D8AAED7CF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3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7694f6db2_0_14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7694f6db2_0_14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BD97E0BB-B069-DF2A-A371-3FE3E5D12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7694f6db2_0_14070:notes">
            <a:extLst>
              <a:ext uri="{FF2B5EF4-FFF2-40B4-BE49-F238E27FC236}">
                <a16:creationId xmlns:a16="http://schemas.microsoft.com/office/drawing/2014/main" id="{E8E63ACB-3589-027F-CEF2-EF04388855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7694f6db2_0_14070:notes">
            <a:extLst>
              <a:ext uri="{FF2B5EF4-FFF2-40B4-BE49-F238E27FC236}">
                <a16:creationId xmlns:a16="http://schemas.microsoft.com/office/drawing/2014/main" id="{87B95647-DB03-A888-0854-9955047EA0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7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3CCA79E0-D9D5-59D5-C61E-22D76A8FA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7694f6db2_0_14070:notes">
            <a:extLst>
              <a:ext uri="{FF2B5EF4-FFF2-40B4-BE49-F238E27FC236}">
                <a16:creationId xmlns:a16="http://schemas.microsoft.com/office/drawing/2014/main" id="{A2051BB2-E7AD-96AA-C67C-12A5C195FF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7694f6db2_0_14070:notes">
            <a:extLst>
              <a:ext uri="{FF2B5EF4-FFF2-40B4-BE49-F238E27FC236}">
                <a16:creationId xmlns:a16="http://schemas.microsoft.com/office/drawing/2014/main" id="{08FA3837-640E-998A-CF93-B683D3A6AC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65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D95BF965-8A38-7679-3805-473289DA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7694f6db2_0_14070:notes">
            <a:extLst>
              <a:ext uri="{FF2B5EF4-FFF2-40B4-BE49-F238E27FC236}">
                <a16:creationId xmlns:a16="http://schemas.microsoft.com/office/drawing/2014/main" id="{AA104ED7-3828-77B8-2C97-EF81EAECA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7694f6db2_0_14070:notes">
            <a:extLst>
              <a:ext uri="{FF2B5EF4-FFF2-40B4-BE49-F238E27FC236}">
                <a16:creationId xmlns:a16="http://schemas.microsoft.com/office/drawing/2014/main" id="{73B0DF49-0A00-C046-3F4C-1EC20C65B3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742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255F8371-74A9-BFC2-EBBA-A9B598245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7694f6db2_0_14070:notes">
            <a:extLst>
              <a:ext uri="{FF2B5EF4-FFF2-40B4-BE49-F238E27FC236}">
                <a16:creationId xmlns:a16="http://schemas.microsoft.com/office/drawing/2014/main" id="{11476B89-022E-0475-3C79-27EA2D93F3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7694f6db2_0_14070:notes">
            <a:extLst>
              <a:ext uri="{FF2B5EF4-FFF2-40B4-BE49-F238E27FC236}">
                <a16:creationId xmlns:a16="http://schemas.microsoft.com/office/drawing/2014/main" id="{841FF62F-D9EB-E276-CA2A-6A7702CB34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56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7143FDA0-21FE-94B5-12C6-14C89AA72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7694f6db2_0_14070:notes">
            <a:extLst>
              <a:ext uri="{FF2B5EF4-FFF2-40B4-BE49-F238E27FC236}">
                <a16:creationId xmlns:a16="http://schemas.microsoft.com/office/drawing/2014/main" id="{9DBB16E6-6C42-F2F7-644D-53B6B11BF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7694f6db2_0_14070:notes">
            <a:extLst>
              <a:ext uri="{FF2B5EF4-FFF2-40B4-BE49-F238E27FC236}">
                <a16:creationId xmlns:a16="http://schemas.microsoft.com/office/drawing/2014/main" id="{3F91BB73-8F47-7B1C-F350-C3DBED073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10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6C2E6469-53D2-EB0B-7010-12FDBCDCA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7694f6db2_0_14070:notes">
            <a:extLst>
              <a:ext uri="{FF2B5EF4-FFF2-40B4-BE49-F238E27FC236}">
                <a16:creationId xmlns:a16="http://schemas.microsoft.com/office/drawing/2014/main" id="{8D3A3618-8FDD-BB2E-68D6-E654BECB6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7694f6db2_0_14070:notes">
            <a:extLst>
              <a:ext uri="{FF2B5EF4-FFF2-40B4-BE49-F238E27FC236}">
                <a16:creationId xmlns:a16="http://schemas.microsoft.com/office/drawing/2014/main" id="{4149AEB1-4245-B041-AB40-B6F61FA1F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6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974E1DC2-E13D-82AD-E885-8139C9B7D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7694f6db2_0_14070:notes">
            <a:extLst>
              <a:ext uri="{FF2B5EF4-FFF2-40B4-BE49-F238E27FC236}">
                <a16:creationId xmlns:a16="http://schemas.microsoft.com/office/drawing/2014/main" id="{ABAE201D-25B6-D117-6D78-687059902B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7694f6db2_0_14070:notes">
            <a:extLst>
              <a:ext uri="{FF2B5EF4-FFF2-40B4-BE49-F238E27FC236}">
                <a16:creationId xmlns:a16="http://schemas.microsoft.com/office/drawing/2014/main" id="{F5EF87AB-D7EF-96CD-3116-CDFCBF889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658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6CB6C848-0BBF-7DB4-EB07-5BE4AC27E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7694f6db2_0_14070:notes">
            <a:extLst>
              <a:ext uri="{FF2B5EF4-FFF2-40B4-BE49-F238E27FC236}">
                <a16:creationId xmlns:a16="http://schemas.microsoft.com/office/drawing/2014/main" id="{8729DDA6-3D24-D993-A5D0-8FFC141039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7694f6db2_0_14070:notes">
            <a:extLst>
              <a:ext uri="{FF2B5EF4-FFF2-40B4-BE49-F238E27FC236}">
                <a16:creationId xmlns:a16="http://schemas.microsoft.com/office/drawing/2014/main" id="{770A4861-532C-1BA7-4609-ADDEAE225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099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7694f6db2_0_14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7694f6db2_0_14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>
          <a:extLst>
            <a:ext uri="{FF2B5EF4-FFF2-40B4-BE49-F238E27FC236}">
              <a16:creationId xmlns:a16="http://schemas.microsoft.com/office/drawing/2014/main" id="{836498CD-3BC6-A288-53B1-A6384F3B2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7694f6db2_0_14065:notes">
            <a:extLst>
              <a:ext uri="{FF2B5EF4-FFF2-40B4-BE49-F238E27FC236}">
                <a16:creationId xmlns:a16="http://schemas.microsoft.com/office/drawing/2014/main" id="{898ABB43-DBA5-EB84-9230-0D079386C6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7694f6db2_0_14065:notes">
            <a:extLst>
              <a:ext uri="{FF2B5EF4-FFF2-40B4-BE49-F238E27FC236}">
                <a16:creationId xmlns:a16="http://schemas.microsoft.com/office/drawing/2014/main" id="{FDEEE7DB-738A-822D-F352-6DA0482F2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5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23CD7599-0503-A75B-2D69-A12F3346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7ab2cd00d_0_18:notes">
            <a:extLst>
              <a:ext uri="{FF2B5EF4-FFF2-40B4-BE49-F238E27FC236}">
                <a16:creationId xmlns:a16="http://schemas.microsoft.com/office/drawing/2014/main" id="{A0177108-1C70-1F89-79DD-DD2E15F19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7ab2cd00d_0_18:notes">
            <a:extLst>
              <a:ext uri="{FF2B5EF4-FFF2-40B4-BE49-F238E27FC236}">
                <a16:creationId xmlns:a16="http://schemas.microsoft.com/office/drawing/2014/main" id="{91A02F1B-538D-3AF9-F4BF-12A2F2C64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8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FFE74BA-4550-6C3F-B5A6-A2BC74DC5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7ab2cd00d_0_18:notes">
            <a:extLst>
              <a:ext uri="{FF2B5EF4-FFF2-40B4-BE49-F238E27FC236}">
                <a16:creationId xmlns:a16="http://schemas.microsoft.com/office/drawing/2014/main" id="{16C78D25-22C0-6A9F-EF3E-00DE7F6F1A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7ab2cd00d_0_18:notes">
            <a:extLst>
              <a:ext uri="{FF2B5EF4-FFF2-40B4-BE49-F238E27FC236}">
                <a16:creationId xmlns:a16="http://schemas.microsoft.com/office/drawing/2014/main" id="{26A12F0A-A9A3-74D0-8E19-93D90607EF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4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716443E2-F42E-2675-F674-51E1A0CF9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>
            <a:extLst>
              <a:ext uri="{FF2B5EF4-FFF2-40B4-BE49-F238E27FC236}">
                <a16:creationId xmlns:a16="http://schemas.microsoft.com/office/drawing/2014/main" id="{9A869B81-38ED-5F79-CBD3-6D04113CB2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>
            <a:extLst>
              <a:ext uri="{FF2B5EF4-FFF2-40B4-BE49-F238E27FC236}">
                <a16:creationId xmlns:a16="http://schemas.microsoft.com/office/drawing/2014/main" id="{E0376DF8-38E9-67CD-D307-DAA779B1D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9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83E326D2-AAC9-319D-0A53-751B51EDA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dda1946d_4_2720:notes">
            <a:extLst>
              <a:ext uri="{FF2B5EF4-FFF2-40B4-BE49-F238E27FC236}">
                <a16:creationId xmlns:a16="http://schemas.microsoft.com/office/drawing/2014/main" id="{B399649F-742D-80BA-07FE-7C6CB843E2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dda1946d_4_2720:notes">
            <a:extLst>
              <a:ext uri="{FF2B5EF4-FFF2-40B4-BE49-F238E27FC236}">
                <a16:creationId xmlns:a16="http://schemas.microsoft.com/office/drawing/2014/main" id="{04EF97E7-84B9-8CF8-E204-85EE76BECB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22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DD9A8B31-5CDF-1BC7-3CFF-3962D952A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dda1946d_4_2720:notes">
            <a:extLst>
              <a:ext uri="{FF2B5EF4-FFF2-40B4-BE49-F238E27FC236}">
                <a16:creationId xmlns:a16="http://schemas.microsoft.com/office/drawing/2014/main" id="{32152D39-1777-9E70-4E42-ABB8BA9CD5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dda1946d_4_2720:notes">
            <a:extLst>
              <a:ext uri="{FF2B5EF4-FFF2-40B4-BE49-F238E27FC236}">
                <a16:creationId xmlns:a16="http://schemas.microsoft.com/office/drawing/2014/main" id="{D946FFA3-B196-71F5-C9FA-9BB7A87CB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64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F85C76FE-AD70-0CD9-E7D7-62A1DEAFC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dda1946d_4_2720:notes">
            <a:extLst>
              <a:ext uri="{FF2B5EF4-FFF2-40B4-BE49-F238E27FC236}">
                <a16:creationId xmlns:a16="http://schemas.microsoft.com/office/drawing/2014/main" id="{0CCE2020-7D5B-0AFB-9858-CDC63353D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dda1946d_4_2720:notes">
            <a:extLst>
              <a:ext uri="{FF2B5EF4-FFF2-40B4-BE49-F238E27FC236}">
                <a16:creationId xmlns:a16="http://schemas.microsoft.com/office/drawing/2014/main" id="{2A934F71-32ED-FFDE-EFB2-5025CDAA26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24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89400" y="3946400"/>
            <a:ext cx="30414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4928800" y="1475100"/>
            <a:ext cx="3501900" cy="21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811975" y="539500"/>
            <a:ext cx="761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1" y="1476775"/>
            <a:ext cx="4294800" cy="366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715400" y="1710171"/>
            <a:ext cx="2392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3376873" y="1710149"/>
            <a:ext cx="2392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715400" y="3498801"/>
            <a:ext cx="2392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3376873" y="3498797"/>
            <a:ext cx="2392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6033621" y="1710149"/>
            <a:ext cx="2392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6033621" y="3498797"/>
            <a:ext cx="2392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720114" y="1017725"/>
            <a:ext cx="23928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3381406" y="1017725"/>
            <a:ext cx="23928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6037972" y="1017725"/>
            <a:ext cx="23928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720114" y="2803098"/>
            <a:ext cx="23928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3381406" y="2803098"/>
            <a:ext cx="23928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6037972" y="2803098"/>
            <a:ext cx="23928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4928800" y="1475100"/>
            <a:ext cx="3501900" cy="21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11975" y="539488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476775"/>
            <a:ext cx="4294800" cy="366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6864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4494552" y="1951075"/>
            <a:ext cx="1013400" cy="6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4494552" y="3306275"/>
            <a:ext cx="1013400" cy="6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4494552" y="2628675"/>
            <a:ext cx="1013400" cy="6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4494552" y="3983875"/>
            <a:ext cx="1013400" cy="6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000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5559775" y="1951088"/>
            <a:ext cx="28710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5559775" y="2628688"/>
            <a:ext cx="28710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559775" y="3306288"/>
            <a:ext cx="28710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5559775" y="3983888"/>
            <a:ext cx="28710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3" r:id="rId11"/>
    <p:sldLayoutId id="2147483664" r:id="rId12"/>
    <p:sldLayoutId id="2147483666" r:id="rId13"/>
    <p:sldLayoutId id="2147483668" r:id="rId14"/>
    <p:sldLayoutId id="214748366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subTitle" idx="1"/>
          </p:nvPr>
        </p:nvSpPr>
        <p:spPr>
          <a:xfrm>
            <a:off x="3283889" y="3935896"/>
            <a:ext cx="5146912" cy="668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mobilnih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primeru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za </a:t>
            </a:r>
            <a:r>
              <a:rPr lang="en-US" dirty="0" err="1"/>
              <a:t>efikasno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terminima</a:t>
            </a:r>
            <a:r>
              <a:rPr lang="en-US" dirty="0"/>
              <a:t> u </a:t>
            </a:r>
            <a:r>
              <a:rPr lang="en-US" dirty="0" err="1"/>
              <a:t>frizerskim</a:t>
            </a:r>
            <a:r>
              <a:rPr lang="en-US" dirty="0"/>
              <a:t> </a:t>
            </a:r>
            <a:r>
              <a:rPr lang="en-US" dirty="0" err="1"/>
              <a:t>uslugama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28" name="Google Shape;128;p2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Diplomski</a:t>
            </a:r>
            <a:r>
              <a:rPr lang="en" dirty="0"/>
              <a:t> rad</a:t>
            </a:r>
            <a:endParaRPr dirty="0"/>
          </a:p>
        </p:txBody>
      </p:sp>
      <p:sp>
        <p:nvSpPr>
          <p:cNvPr id="129" name="Google Shape;129;p28"/>
          <p:cNvSpPr txBox="1"/>
          <p:nvPr/>
        </p:nvSpPr>
        <p:spPr>
          <a:xfrm>
            <a:off x="306325" y="4604000"/>
            <a:ext cx="1124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Lazar </a:t>
            </a:r>
            <a:r>
              <a:rPr lang="en" sz="1000" dirty="0" err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Birtašević</a:t>
            </a:r>
            <a:endParaRPr sz="1000"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cxnSp>
        <p:nvCxnSpPr>
          <p:cNvPr id="130" name="Google Shape;130;p28"/>
          <p:cNvCxnSpPr/>
          <p:nvPr/>
        </p:nvCxnSpPr>
        <p:spPr>
          <a:xfrm>
            <a:off x="1430700" y="4800200"/>
            <a:ext cx="824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 descr="A logo of a book&#10;&#10;AI-generated content may be incorrect.">
            <a:extLst>
              <a:ext uri="{FF2B5EF4-FFF2-40B4-BE49-F238E27FC236}">
                <a16:creationId xmlns:a16="http://schemas.microsoft.com/office/drawing/2014/main" id="{B93261C5-8B5E-DD12-7643-8DD68E76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696" y="600887"/>
            <a:ext cx="1007983" cy="602380"/>
          </a:xfrm>
          <a:prstGeom prst="rect">
            <a:avLst/>
          </a:prstGeom>
        </p:spPr>
      </p:pic>
      <p:sp>
        <p:nvSpPr>
          <p:cNvPr id="20" name="Google Shape;127;p28">
            <a:extLst>
              <a:ext uri="{FF2B5EF4-FFF2-40B4-BE49-F238E27FC236}">
                <a16:creationId xmlns:a16="http://schemas.microsoft.com/office/drawing/2014/main" id="{C0A4DD17-0617-7A62-3877-71BCB6ECCDC4}"/>
              </a:ext>
            </a:extLst>
          </p:cNvPr>
          <p:cNvSpPr txBox="1">
            <a:spLocks/>
          </p:cNvSpPr>
          <p:nvPr/>
        </p:nvSpPr>
        <p:spPr>
          <a:xfrm>
            <a:off x="6458800" y="539500"/>
            <a:ext cx="1971925" cy="53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defRPr>
            </a:lvl9pPr>
          </a:lstStyle>
          <a:p>
            <a:pPr marL="0" indent="0"/>
            <a:r>
              <a:rPr lang="en-US" sz="1200" dirty="0" err="1"/>
              <a:t>Akademija</a:t>
            </a:r>
            <a:r>
              <a:rPr lang="en-US" sz="1200" dirty="0"/>
              <a:t> </a:t>
            </a:r>
            <a:r>
              <a:rPr lang="en-US" sz="1200" dirty="0" err="1"/>
              <a:t>strukovnih</a:t>
            </a:r>
            <a:endParaRPr lang="en-US" sz="1200" dirty="0"/>
          </a:p>
          <a:p>
            <a:pPr marL="0" indent="0"/>
            <a:r>
              <a:rPr lang="en-US" sz="1200" dirty="0"/>
              <a:t> </a:t>
            </a:r>
            <a:r>
              <a:rPr lang="en-US" sz="1050" dirty="0" err="1"/>
              <a:t>studija</a:t>
            </a:r>
            <a:r>
              <a:rPr lang="en-US" sz="1050" dirty="0"/>
              <a:t> </a:t>
            </a:r>
            <a:r>
              <a:rPr lang="en-US" sz="1050" dirty="0" err="1"/>
              <a:t>Šumadija</a:t>
            </a:r>
            <a:endParaRPr lang="en-US" sz="1050" dirty="0"/>
          </a:p>
          <a:p>
            <a:pPr marL="0" indent="0"/>
            <a:r>
              <a:rPr lang="en-US" sz="1100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</a:rPr>
              <a:t>Odsek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</a:rPr>
              <a:t> Kragujevac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97EA72FF-03E5-F5BF-7C13-3E7CBD860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>
            <a:extLst>
              <a:ext uri="{FF2B5EF4-FFF2-40B4-BE49-F238E27FC236}">
                <a16:creationId xmlns:a16="http://schemas.microsoft.com/office/drawing/2014/main" id="{4F38B3B0-33C5-FCA6-8FDE-9048E72953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pravljenja aplikacije</a:t>
            </a:r>
            <a:endParaRPr/>
          </a:p>
        </p:txBody>
      </p:sp>
      <p:cxnSp>
        <p:nvCxnSpPr>
          <p:cNvPr id="234" name="Google Shape;234;p39">
            <a:extLst>
              <a:ext uri="{FF2B5EF4-FFF2-40B4-BE49-F238E27FC236}">
                <a16:creationId xmlns:a16="http://schemas.microsoft.com/office/drawing/2014/main" id="{DEC691AB-EE89-3FB8-7039-36A3E17E7A87}"/>
              </a:ext>
            </a:extLst>
          </p:cNvPr>
          <p:cNvCxnSpPr>
            <a:stCxn id="235" idx="0"/>
          </p:cNvCxnSpPr>
          <p:nvPr/>
        </p:nvCxnSpPr>
        <p:spPr>
          <a:xfrm rot="10800000">
            <a:off x="1008800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2F640D3E-2187-C2DF-77E2-DB63E67B4856}"/>
              </a:ext>
            </a:extLst>
          </p:cNvPr>
          <p:cNvSpPr/>
          <p:nvPr/>
        </p:nvSpPr>
        <p:spPr>
          <a:xfrm>
            <a:off x="90215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9">
            <a:extLst>
              <a:ext uri="{FF2B5EF4-FFF2-40B4-BE49-F238E27FC236}">
                <a16:creationId xmlns:a16="http://schemas.microsoft.com/office/drawing/2014/main" id="{0C8F3E12-8D1A-46F8-FF32-E7315D4C35C1}"/>
              </a:ext>
            </a:extLst>
          </p:cNvPr>
          <p:cNvSpPr txBox="1"/>
          <p:nvPr/>
        </p:nvSpPr>
        <p:spPr>
          <a:xfrm>
            <a:off x="1161200" y="1742537"/>
            <a:ext cx="1477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Projektovanje baze podataka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243" name="Google Shape;243;p39">
            <a:extLst>
              <a:ext uri="{FF2B5EF4-FFF2-40B4-BE49-F238E27FC236}">
                <a16:creationId xmlns:a16="http://schemas.microsoft.com/office/drawing/2014/main" id="{0B6D9A45-7232-BF2B-0F68-0233E6640359}"/>
              </a:ext>
            </a:extLst>
          </p:cNvPr>
          <p:cNvSpPr txBox="1"/>
          <p:nvPr/>
        </p:nvSpPr>
        <p:spPr>
          <a:xfrm>
            <a:off x="1161198" y="1515995"/>
            <a:ext cx="1107968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1</a:t>
            </a:r>
            <a:endParaRPr sz="1600">
              <a:solidFill>
                <a:schemeClr val="dk1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cxnSp>
        <p:nvCxnSpPr>
          <p:cNvPr id="2" name="Google Shape;236;p39">
            <a:extLst>
              <a:ext uri="{FF2B5EF4-FFF2-40B4-BE49-F238E27FC236}">
                <a16:creationId xmlns:a16="http://schemas.microsoft.com/office/drawing/2014/main" id="{6059AE7A-70F1-2310-346D-B730DA9DDE82}"/>
              </a:ext>
            </a:extLst>
          </p:cNvPr>
          <p:cNvCxnSpPr>
            <a:endCxn id="3" idx="1"/>
          </p:cNvCxnSpPr>
          <p:nvPr/>
        </p:nvCxnSpPr>
        <p:spPr>
          <a:xfrm>
            <a:off x="1115450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37;p39">
            <a:extLst>
              <a:ext uri="{FF2B5EF4-FFF2-40B4-BE49-F238E27FC236}">
                <a16:creationId xmlns:a16="http://schemas.microsoft.com/office/drawing/2014/main" id="{94CDA9F9-588C-CB88-2817-E83DE5961297}"/>
              </a:ext>
            </a:extLst>
          </p:cNvPr>
          <p:cNvSpPr/>
          <p:nvPr/>
        </p:nvSpPr>
        <p:spPr>
          <a:xfrm>
            <a:off x="232537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4;p39">
            <a:extLst>
              <a:ext uri="{FF2B5EF4-FFF2-40B4-BE49-F238E27FC236}">
                <a16:creationId xmlns:a16="http://schemas.microsoft.com/office/drawing/2014/main" id="{35806181-30A6-253B-8CA6-F5D9C93ACEDD}"/>
              </a:ext>
            </a:extLst>
          </p:cNvPr>
          <p:cNvSpPr txBox="1"/>
          <p:nvPr/>
        </p:nvSpPr>
        <p:spPr>
          <a:xfrm>
            <a:off x="719662" y="3807236"/>
            <a:ext cx="1478138" cy="74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Implementacija backenda </a:t>
            </a:r>
            <a:r>
              <a:rPr lang="en-US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i funkcionalnosti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5" name="Google Shape;245;p39">
            <a:extLst>
              <a:ext uri="{FF2B5EF4-FFF2-40B4-BE49-F238E27FC236}">
                <a16:creationId xmlns:a16="http://schemas.microsoft.com/office/drawing/2014/main" id="{848A1770-FC7A-42A3-0859-815E5D0D5FB5}"/>
              </a:ext>
            </a:extLst>
          </p:cNvPr>
          <p:cNvSpPr txBox="1"/>
          <p:nvPr/>
        </p:nvSpPr>
        <p:spPr>
          <a:xfrm>
            <a:off x="1182599" y="3580687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2</a:t>
            </a:r>
          </a:p>
        </p:txBody>
      </p:sp>
      <p:cxnSp>
        <p:nvCxnSpPr>
          <p:cNvPr id="6" name="Google Shape;246;p39">
            <a:extLst>
              <a:ext uri="{FF2B5EF4-FFF2-40B4-BE49-F238E27FC236}">
                <a16:creationId xmlns:a16="http://schemas.microsoft.com/office/drawing/2014/main" id="{532BA8CB-EAFF-9E58-C085-01CCE16D6DB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32020" y="2893237"/>
            <a:ext cx="0" cy="16025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1;p39">
            <a:extLst>
              <a:ext uri="{FF2B5EF4-FFF2-40B4-BE49-F238E27FC236}">
                <a16:creationId xmlns:a16="http://schemas.microsoft.com/office/drawing/2014/main" id="{7236B1FF-04D1-E7DC-20B0-C721974D5CDE}"/>
              </a:ext>
            </a:extLst>
          </p:cNvPr>
          <p:cNvSpPr/>
          <p:nvPr/>
        </p:nvSpPr>
        <p:spPr>
          <a:xfrm>
            <a:off x="3748515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7;p39">
            <a:extLst>
              <a:ext uri="{FF2B5EF4-FFF2-40B4-BE49-F238E27FC236}">
                <a16:creationId xmlns:a16="http://schemas.microsoft.com/office/drawing/2014/main" id="{323DED41-1EE5-3339-EB56-87C78D422399}"/>
              </a:ext>
            </a:extLst>
          </p:cNvPr>
          <p:cNvSpPr txBox="1"/>
          <p:nvPr/>
        </p:nvSpPr>
        <p:spPr>
          <a:xfrm>
            <a:off x="4100249" y="1742537"/>
            <a:ext cx="1477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Testiranje API-ja u Postmanu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9" name="Google Shape;248;p39">
            <a:extLst>
              <a:ext uri="{FF2B5EF4-FFF2-40B4-BE49-F238E27FC236}">
                <a16:creationId xmlns:a16="http://schemas.microsoft.com/office/drawing/2014/main" id="{0CFB9420-6622-627D-977B-664DF406DA29}"/>
              </a:ext>
            </a:extLst>
          </p:cNvPr>
          <p:cNvSpPr txBox="1"/>
          <p:nvPr/>
        </p:nvSpPr>
        <p:spPr>
          <a:xfrm>
            <a:off x="4100257" y="1515995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3</a:t>
            </a:r>
          </a:p>
        </p:txBody>
      </p:sp>
      <p:cxnSp>
        <p:nvCxnSpPr>
          <p:cNvPr id="10" name="Google Shape;249;p39">
            <a:extLst>
              <a:ext uri="{FF2B5EF4-FFF2-40B4-BE49-F238E27FC236}">
                <a16:creationId xmlns:a16="http://schemas.microsoft.com/office/drawing/2014/main" id="{3D347D27-CF6C-31E6-F0DB-B4AED44488E1}"/>
              </a:ext>
            </a:extLst>
          </p:cNvPr>
          <p:cNvCxnSpPr>
            <a:stCxn id="7" idx="0"/>
          </p:cNvCxnSpPr>
          <p:nvPr/>
        </p:nvCxnSpPr>
        <p:spPr>
          <a:xfrm rot="10800000">
            <a:off x="3855165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59;p39">
            <a:extLst>
              <a:ext uri="{FF2B5EF4-FFF2-40B4-BE49-F238E27FC236}">
                <a16:creationId xmlns:a16="http://schemas.microsoft.com/office/drawing/2014/main" id="{6E236F75-CA17-85CE-E9F7-B45D27C46645}"/>
              </a:ext>
            </a:extLst>
          </p:cNvPr>
          <p:cNvCxnSpPr>
            <a:endCxn id="7" idx="1"/>
          </p:cNvCxnSpPr>
          <p:nvPr/>
        </p:nvCxnSpPr>
        <p:spPr>
          <a:xfrm>
            <a:off x="2538670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40;p39">
            <a:extLst>
              <a:ext uri="{FF2B5EF4-FFF2-40B4-BE49-F238E27FC236}">
                <a16:creationId xmlns:a16="http://schemas.microsoft.com/office/drawing/2014/main" id="{8E18A0A8-D196-8267-AE29-F8AF661A1363}"/>
              </a:ext>
            </a:extLst>
          </p:cNvPr>
          <p:cNvSpPr/>
          <p:nvPr/>
        </p:nvSpPr>
        <p:spPr>
          <a:xfrm>
            <a:off x="517166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50;p39">
            <a:extLst>
              <a:ext uri="{FF2B5EF4-FFF2-40B4-BE49-F238E27FC236}">
                <a16:creationId xmlns:a16="http://schemas.microsoft.com/office/drawing/2014/main" id="{CD40DB95-00CF-F957-3FA9-4D5EE4B0260A}"/>
              </a:ext>
            </a:extLst>
          </p:cNvPr>
          <p:cNvSpPr txBox="1"/>
          <p:nvPr/>
        </p:nvSpPr>
        <p:spPr>
          <a:xfrm>
            <a:off x="3565951" y="3807237"/>
            <a:ext cx="14778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Projektovanje web aplikacije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14" name="Google Shape;251;p39">
            <a:extLst>
              <a:ext uri="{FF2B5EF4-FFF2-40B4-BE49-F238E27FC236}">
                <a16:creationId xmlns:a16="http://schemas.microsoft.com/office/drawing/2014/main" id="{72206957-83CA-0C56-FEE4-FA6A632A8165}"/>
              </a:ext>
            </a:extLst>
          </p:cNvPr>
          <p:cNvSpPr txBox="1"/>
          <p:nvPr/>
        </p:nvSpPr>
        <p:spPr>
          <a:xfrm>
            <a:off x="4028540" y="3580687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4</a:t>
            </a:r>
          </a:p>
        </p:txBody>
      </p:sp>
      <p:cxnSp>
        <p:nvCxnSpPr>
          <p:cNvPr id="15" name="Google Shape;252;p39">
            <a:extLst>
              <a:ext uri="{FF2B5EF4-FFF2-40B4-BE49-F238E27FC236}">
                <a16:creationId xmlns:a16="http://schemas.microsoft.com/office/drawing/2014/main" id="{E4E162FF-D112-5F5F-7763-204BAD7AD28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78310" y="2893237"/>
            <a:ext cx="0" cy="16025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60;p39">
            <a:extLst>
              <a:ext uri="{FF2B5EF4-FFF2-40B4-BE49-F238E27FC236}">
                <a16:creationId xmlns:a16="http://schemas.microsoft.com/office/drawing/2014/main" id="{16C34050-9BF7-F741-D05B-1E470C5879D6}"/>
              </a:ext>
            </a:extLst>
          </p:cNvPr>
          <p:cNvCxnSpPr>
            <a:endCxn id="12" idx="1"/>
          </p:cNvCxnSpPr>
          <p:nvPr/>
        </p:nvCxnSpPr>
        <p:spPr>
          <a:xfrm>
            <a:off x="3961815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182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4C8FF185-D811-8E08-FD8D-8F2846B4D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>
            <a:extLst>
              <a:ext uri="{FF2B5EF4-FFF2-40B4-BE49-F238E27FC236}">
                <a16:creationId xmlns:a16="http://schemas.microsoft.com/office/drawing/2014/main" id="{5BB28D69-69F0-61DA-AB0C-3F02FF13A2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pravljenja aplikacije</a:t>
            </a:r>
            <a:endParaRPr/>
          </a:p>
        </p:txBody>
      </p:sp>
      <p:cxnSp>
        <p:nvCxnSpPr>
          <p:cNvPr id="234" name="Google Shape;234;p39">
            <a:extLst>
              <a:ext uri="{FF2B5EF4-FFF2-40B4-BE49-F238E27FC236}">
                <a16:creationId xmlns:a16="http://schemas.microsoft.com/office/drawing/2014/main" id="{ECFC778D-0AFD-8B8B-CCB1-61CF4B8A1494}"/>
              </a:ext>
            </a:extLst>
          </p:cNvPr>
          <p:cNvCxnSpPr>
            <a:stCxn id="235" idx="0"/>
          </p:cNvCxnSpPr>
          <p:nvPr/>
        </p:nvCxnSpPr>
        <p:spPr>
          <a:xfrm rot="10800000">
            <a:off x="1008800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7475CFBB-7270-96FD-42A1-114A6FF5978A}"/>
              </a:ext>
            </a:extLst>
          </p:cNvPr>
          <p:cNvSpPr/>
          <p:nvPr/>
        </p:nvSpPr>
        <p:spPr>
          <a:xfrm>
            <a:off x="90215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9">
            <a:extLst>
              <a:ext uri="{FF2B5EF4-FFF2-40B4-BE49-F238E27FC236}">
                <a16:creationId xmlns:a16="http://schemas.microsoft.com/office/drawing/2014/main" id="{4B3820A9-ECD6-C11B-1C90-53DFF6A6CE4E}"/>
              </a:ext>
            </a:extLst>
          </p:cNvPr>
          <p:cNvSpPr txBox="1"/>
          <p:nvPr/>
        </p:nvSpPr>
        <p:spPr>
          <a:xfrm>
            <a:off x="1161200" y="1742537"/>
            <a:ext cx="1477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Projektovanje baze podataka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243" name="Google Shape;243;p39">
            <a:extLst>
              <a:ext uri="{FF2B5EF4-FFF2-40B4-BE49-F238E27FC236}">
                <a16:creationId xmlns:a16="http://schemas.microsoft.com/office/drawing/2014/main" id="{E93A78E8-798A-8C75-93DA-ED428EEFAB44}"/>
              </a:ext>
            </a:extLst>
          </p:cNvPr>
          <p:cNvSpPr txBox="1"/>
          <p:nvPr/>
        </p:nvSpPr>
        <p:spPr>
          <a:xfrm>
            <a:off x="1161198" y="1515995"/>
            <a:ext cx="1107968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1</a:t>
            </a:r>
            <a:endParaRPr sz="1600">
              <a:solidFill>
                <a:schemeClr val="dk1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cxnSp>
        <p:nvCxnSpPr>
          <p:cNvPr id="2" name="Google Shape;236;p39">
            <a:extLst>
              <a:ext uri="{FF2B5EF4-FFF2-40B4-BE49-F238E27FC236}">
                <a16:creationId xmlns:a16="http://schemas.microsoft.com/office/drawing/2014/main" id="{5A59243D-FE1C-F358-ECC4-98DB750BC4C2}"/>
              </a:ext>
            </a:extLst>
          </p:cNvPr>
          <p:cNvCxnSpPr>
            <a:endCxn id="3" idx="1"/>
          </p:cNvCxnSpPr>
          <p:nvPr/>
        </p:nvCxnSpPr>
        <p:spPr>
          <a:xfrm>
            <a:off x="1115450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37;p39">
            <a:extLst>
              <a:ext uri="{FF2B5EF4-FFF2-40B4-BE49-F238E27FC236}">
                <a16:creationId xmlns:a16="http://schemas.microsoft.com/office/drawing/2014/main" id="{43BA8276-F9C8-4AE8-1272-DC8AED4558AC}"/>
              </a:ext>
            </a:extLst>
          </p:cNvPr>
          <p:cNvSpPr/>
          <p:nvPr/>
        </p:nvSpPr>
        <p:spPr>
          <a:xfrm>
            <a:off x="232537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4;p39">
            <a:extLst>
              <a:ext uri="{FF2B5EF4-FFF2-40B4-BE49-F238E27FC236}">
                <a16:creationId xmlns:a16="http://schemas.microsoft.com/office/drawing/2014/main" id="{83A66CC1-CC34-99AC-6E40-DBB0D346F519}"/>
              </a:ext>
            </a:extLst>
          </p:cNvPr>
          <p:cNvSpPr txBox="1"/>
          <p:nvPr/>
        </p:nvSpPr>
        <p:spPr>
          <a:xfrm>
            <a:off x="719662" y="3807236"/>
            <a:ext cx="1478138" cy="74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Implementacija backenda </a:t>
            </a:r>
            <a:r>
              <a:rPr lang="en-US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i funkcionalnosti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5" name="Google Shape;245;p39">
            <a:extLst>
              <a:ext uri="{FF2B5EF4-FFF2-40B4-BE49-F238E27FC236}">
                <a16:creationId xmlns:a16="http://schemas.microsoft.com/office/drawing/2014/main" id="{44BACC27-CC1B-7754-A939-EA4A11ED0FC7}"/>
              </a:ext>
            </a:extLst>
          </p:cNvPr>
          <p:cNvSpPr txBox="1"/>
          <p:nvPr/>
        </p:nvSpPr>
        <p:spPr>
          <a:xfrm>
            <a:off x="1182599" y="3580687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2</a:t>
            </a:r>
          </a:p>
        </p:txBody>
      </p:sp>
      <p:cxnSp>
        <p:nvCxnSpPr>
          <p:cNvPr id="6" name="Google Shape;246;p39">
            <a:extLst>
              <a:ext uri="{FF2B5EF4-FFF2-40B4-BE49-F238E27FC236}">
                <a16:creationId xmlns:a16="http://schemas.microsoft.com/office/drawing/2014/main" id="{A2BA7108-F072-D9F5-BBA3-7B0D83EDEEB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32020" y="2893237"/>
            <a:ext cx="0" cy="16025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1;p39">
            <a:extLst>
              <a:ext uri="{FF2B5EF4-FFF2-40B4-BE49-F238E27FC236}">
                <a16:creationId xmlns:a16="http://schemas.microsoft.com/office/drawing/2014/main" id="{78A2ED41-AE8A-4BCE-6CB2-325521B55E61}"/>
              </a:ext>
            </a:extLst>
          </p:cNvPr>
          <p:cNvSpPr/>
          <p:nvPr/>
        </p:nvSpPr>
        <p:spPr>
          <a:xfrm>
            <a:off x="3748515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7;p39">
            <a:extLst>
              <a:ext uri="{FF2B5EF4-FFF2-40B4-BE49-F238E27FC236}">
                <a16:creationId xmlns:a16="http://schemas.microsoft.com/office/drawing/2014/main" id="{38B042CE-73DA-6827-69CB-FAC891DAD3DA}"/>
              </a:ext>
            </a:extLst>
          </p:cNvPr>
          <p:cNvSpPr txBox="1"/>
          <p:nvPr/>
        </p:nvSpPr>
        <p:spPr>
          <a:xfrm>
            <a:off x="4100249" y="1742537"/>
            <a:ext cx="1477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Testiranje API-ja u Postmanu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9" name="Google Shape;248;p39">
            <a:extLst>
              <a:ext uri="{FF2B5EF4-FFF2-40B4-BE49-F238E27FC236}">
                <a16:creationId xmlns:a16="http://schemas.microsoft.com/office/drawing/2014/main" id="{ACA8EEED-B65F-5F8F-3DC6-817635D694F9}"/>
              </a:ext>
            </a:extLst>
          </p:cNvPr>
          <p:cNvSpPr txBox="1"/>
          <p:nvPr/>
        </p:nvSpPr>
        <p:spPr>
          <a:xfrm>
            <a:off x="4100257" y="1515995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3</a:t>
            </a:r>
          </a:p>
        </p:txBody>
      </p:sp>
      <p:cxnSp>
        <p:nvCxnSpPr>
          <p:cNvPr id="10" name="Google Shape;249;p39">
            <a:extLst>
              <a:ext uri="{FF2B5EF4-FFF2-40B4-BE49-F238E27FC236}">
                <a16:creationId xmlns:a16="http://schemas.microsoft.com/office/drawing/2014/main" id="{FD6B9CF5-7947-D5B8-C1A7-81761DE3CC9D}"/>
              </a:ext>
            </a:extLst>
          </p:cNvPr>
          <p:cNvCxnSpPr>
            <a:stCxn id="7" idx="0"/>
          </p:cNvCxnSpPr>
          <p:nvPr/>
        </p:nvCxnSpPr>
        <p:spPr>
          <a:xfrm rot="10800000">
            <a:off x="3855165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59;p39">
            <a:extLst>
              <a:ext uri="{FF2B5EF4-FFF2-40B4-BE49-F238E27FC236}">
                <a16:creationId xmlns:a16="http://schemas.microsoft.com/office/drawing/2014/main" id="{AE4063AB-583D-616D-0BBF-AB45BDC66423}"/>
              </a:ext>
            </a:extLst>
          </p:cNvPr>
          <p:cNvCxnSpPr>
            <a:endCxn id="7" idx="1"/>
          </p:cNvCxnSpPr>
          <p:nvPr/>
        </p:nvCxnSpPr>
        <p:spPr>
          <a:xfrm>
            <a:off x="2538670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40;p39">
            <a:extLst>
              <a:ext uri="{FF2B5EF4-FFF2-40B4-BE49-F238E27FC236}">
                <a16:creationId xmlns:a16="http://schemas.microsoft.com/office/drawing/2014/main" id="{1C705B77-FD43-E39B-C569-6CFEB3F1F0B4}"/>
              </a:ext>
            </a:extLst>
          </p:cNvPr>
          <p:cNvSpPr/>
          <p:nvPr/>
        </p:nvSpPr>
        <p:spPr>
          <a:xfrm>
            <a:off x="517166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50;p39">
            <a:extLst>
              <a:ext uri="{FF2B5EF4-FFF2-40B4-BE49-F238E27FC236}">
                <a16:creationId xmlns:a16="http://schemas.microsoft.com/office/drawing/2014/main" id="{4CE35EE2-3C47-0DC7-DC4B-86A6BB61D6CC}"/>
              </a:ext>
            </a:extLst>
          </p:cNvPr>
          <p:cNvSpPr txBox="1"/>
          <p:nvPr/>
        </p:nvSpPr>
        <p:spPr>
          <a:xfrm>
            <a:off x="3565951" y="3807237"/>
            <a:ext cx="14778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Projektovanje web aplikacije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14" name="Google Shape;251;p39">
            <a:extLst>
              <a:ext uri="{FF2B5EF4-FFF2-40B4-BE49-F238E27FC236}">
                <a16:creationId xmlns:a16="http://schemas.microsoft.com/office/drawing/2014/main" id="{FF6855A9-90A3-C36B-903A-FACB7229B65E}"/>
              </a:ext>
            </a:extLst>
          </p:cNvPr>
          <p:cNvSpPr txBox="1"/>
          <p:nvPr/>
        </p:nvSpPr>
        <p:spPr>
          <a:xfrm>
            <a:off x="4028540" y="3580687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4</a:t>
            </a:r>
          </a:p>
        </p:txBody>
      </p:sp>
      <p:cxnSp>
        <p:nvCxnSpPr>
          <p:cNvPr id="15" name="Google Shape;252;p39">
            <a:extLst>
              <a:ext uri="{FF2B5EF4-FFF2-40B4-BE49-F238E27FC236}">
                <a16:creationId xmlns:a16="http://schemas.microsoft.com/office/drawing/2014/main" id="{0EDCDD54-D2BB-5645-F750-2FE0B361EE7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78310" y="2893237"/>
            <a:ext cx="0" cy="16025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60;p39">
            <a:extLst>
              <a:ext uri="{FF2B5EF4-FFF2-40B4-BE49-F238E27FC236}">
                <a16:creationId xmlns:a16="http://schemas.microsoft.com/office/drawing/2014/main" id="{C3187CBE-88DB-58FB-26E2-23C6E51F5AD5}"/>
              </a:ext>
            </a:extLst>
          </p:cNvPr>
          <p:cNvCxnSpPr>
            <a:endCxn id="12" idx="1"/>
          </p:cNvCxnSpPr>
          <p:nvPr/>
        </p:nvCxnSpPr>
        <p:spPr>
          <a:xfrm>
            <a:off x="3961815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39;p39">
            <a:extLst>
              <a:ext uri="{FF2B5EF4-FFF2-40B4-BE49-F238E27FC236}">
                <a16:creationId xmlns:a16="http://schemas.microsoft.com/office/drawing/2014/main" id="{DBB378AA-F466-BC34-FE7B-C9E057C1A05C}"/>
              </a:ext>
            </a:extLst>
          </p:cNvPr>
          <p:cNvSpPr/>
          <p:nvPr/>
        </p:nvSpPr>
        <p:spPr>
          <a:xfrm>
            <a:off x="6594805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53;p39">
            <a:extLst>
              <a:ext uri="{FF2B5EF4-FFF2-40B4-BE49-F238E27FC236}">
                <a16:creationId xmlns:a16="http://schemas.microsoft.com/office/drawing/2014/main" id="{D2E49AAE-FD7B-9D8A-DE7A-4C259FE740D3}"/>
              </a:ext>
            </a:extLst>
          </p:cNvPr>
          <p:cNvSpPr txBox="1"/>
          <p:nvPr/>
        </p:nvSpPr>
        <p:spPr>
          <a:xfrm>
            <a:off x="6946200" y="1742536"/>
            <a:ext cx="1477800" cy="7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Projektovanje mobilne aplikacije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19" name="Google Shape;254;p39">
            <a:extLst>
              <a:ext uri="{FF2B5EF4-FFF2-40B4-BE49-F238E27FC236}">
                <a16:creationId xmlns:a16="http://schemas.microsoft.com/office/drawing/2014/main" id="{E3ED01A5-06BC-AC8B-29BF-ECF831FF5B56}"/>
              </a:ext>
            </a:extLst>
          </p:cNvPr>
          <p:cNvSpPr txBox="1"/>
          <p:nvPr/>
        </p:nvSpPr>
        <p:spPr>
          <a:xfrm>
            <a:off x="6946199" y="1515995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5</a:t>
            </a:r>
          </a:p>
        </p:txBody>
      </p:sp>
      <p:cxnSp>
        <p:nvCxnSpPr>
          <p:cNvPr id="20" name="Google Shape;255;p39">
            <a:extLst>
              <a:ext uri="{FF2B5EF4-FFF2-40B4-BE49-F238E27FC236}">
                <a16:creationId xmlns:a16="http://schemas.microsoft.com/office/drawing/2014/main" id="{E2CA4949-EBA8-EB60-D403-4173498AE8EC}"/>
              </a:ext>
            </a:extLst>
          </p:cNvPr>
          <p:cNvCxnSpPr>
            <a:stCxn id="17" idx="0"/>
          </p:cNvCxnSpPr>
          <p:nvPr/>
        </p:nvCxnSpPr>
        <p:spPr>
          <a:xfrm rot="10800000">
            <a:off x="6701455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61;p39">
            <a:extLst>
              <a:ext uri="{FF2B5EF4-FFF2-40B4-BE49-F238E27FC236}">
                <a16:creationId xmlns:a16="http://schemas.microsoft.com/office/drawing/2014/main" id="{699ECAAE-874C-589D-AD38-7F7E60F1C0DD}"/>
              </a:ext>
            </a:extLst>
          </p:cNvPr>
          <p:cNvCxnSpPr>
            <a:endCxn id="17" idx="1"/>
          </p:cNvCxnSpPr>
          <p:nvPr/>
        </p:nvCxnSpPr>
        <p:spPr>
          <a:xfrm>
            <a:off x="5384960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456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0CA83762-71D0-2A24-09CE-E061C3AC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>
            <a:extLst>
              <a:ext uri="{FF2B5EF4-FFF2-40B4-BE49-F238E27FC236}">
                <a16:creationId xmlns:a16="http://schemas.microsoft.com/office/drawing/2014/main" id="{0916817B-CD09-8981-A816-68D0F5E8DF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pravljenja aplikacije</a:t>
            </a:r>
            <a:endParaRPr/>
          </a:p>
        </p:txBody>
      </p:sp>
      <p:cxnSp>
        <p:nvCxnSpPr>
          <p:cNvPr id="234" name="Google Shape;234;p39">
            <a:extLst>
              <a:ext uri="{FF2B5EF4-FFF2-40B4-BE49-F238E27FC236}">
                <a16:creationId xmlns:a16="http://schemas.microsoft.com/office/drawing/2014/main" id="{D4A7C362-6F68-3348-4BED-2A4D775EA667}"/>
              </a:ext>
            </a:extLst>
          </p:cNvPr>
          <p:cNvCxnSpPr>
            <a:stCxn id="235" idx="0"/>
          </p:cNvCxnSpPr>
          <p:nvPr/>
        </p:nvCxnSpPr>
        <p:spPr>
          <a:xfrm rot="10800000">
            <a:off x="1008800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2DA5FF5C-A2A5-69B8-8FE9-E58CB753BAA4}"/>
              </a:ext>
            </a:extLst>
          </p:cNvPr>
          <p:cNvSpPr/>
          <p:nvPr/>
        </p:nvSpPr>
        <p:spPr>
          <a:xfrm>
            <a:off x="90215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9">
            <a:extLst>
              <a:ext uri="{FF2B5EF4-FFF2-40B4-BE49-F238E27FC236}">
                <a16:creationId xmlns:a16="http://schemas.microsoft.com/office/drawing/2014/main" id="{B770F68C-5077-DBE4-B969-882BC2583B6D}"/>
              </a:ext>
            </a:extLst>
          </p:cNvPr>
          <p:cNvSpPr txBox="1"/>
          <p:nvPr/>
        </p:nvSpPr>
        <p:spPr>
          <a:xfrm>
            <a:off x="1161200" y="1742537"/>
            <a:ext cx="1477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Projektovanje baze podataka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243" name="Google Shape;243;p39">
            <a:extLst>
              <a:ext uri="{FF2B5EF4-FFF2-40B4-BE49-F238E27FC236}">
                <a16:creationId xmlns:a16="http://schemas.microsoft.com/office/drawing/2014/main" id="{9C8D13A5-9A35-9E4F-DD68-E5E2250907CD}"/>
              </a:ext>
            </a:extLst>
          </p:cNvPr>
          <p:cNvSpPr txBox="1"/>
          <p:nvPr/>
        </p:nvSpPr>
        <p:spPr>
          <a:xfrm>
            <a:off x="1161198" y="1515995"/>
            <a:ext cx="1107968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1</a:t>
            </a:r>
            <a:endParaRPr sz="1600">
              <a:solidFill>
                <a:schemeClr val="dk1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cxnSp>
        <p:nvCxnSpPr>
          <p:cNvPr id="2" name="Google Shape;236;p39">
            <a:extLst>
              <a:ext uri="{FF2B5EF4-FFF2-40B4-BE49-F238E27FC236}">
                <a16:creationId xmlns:a16="http://schemas.microsoft.com/office/drawing/2014/main" id="{6E231409-1A53-AAC1-AD62-127083A33017}"/>
              </a:ext>
            </a:extLst>
          </p:cNvPr>
          <p:cNvCxnSpPr>
            <a:endCxn id="3" idx="1"/>
          </p:cNvCxnSpPr>
          <p:nvPr/>
        </p:nvCxnSpPr>
        <p:spPr>
          <a:xfrm>
            <a:off x="1115450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37;p39">
            <a:extLst>
              <a:ext uri="{FF2B5EF4-FFF2-40B4-BE49-F238E27FC236}">
                <a16:creationId xmlns:a16="http://schemas.microsoft.com/office/drawing/2014/main" id="{C2DBF090-0B9B-9C35-57A2-760787626359}"/>
              </a:ext>
            </a:extLst>
          </p:cNvPr>
          <p:cNvSpPr/>
          <p:nvPr/>
        </p:nvSpPr>
        <p:spPr>
          <a:xfrm>
            <a:off x="232537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4;p39">
            <a:extLst>
              <a:ext uri="{FF2B5EF4-FFF2-40B4-BE49-F238E27FC236}">
                <a16:creationId xmlns:a16="http://schemas.microsoft.com/office/drawing/2014/main" id="{DE70EAC5-26E1-2B17-F72A-FB132FC78BEF}"/>
              </a:ext>
            </a:extLst>
          </p:cNvPr>
          <p:cNvSpPr txBox="1"/>
          <p:nvPr/>
        </p:nvSpPr>
        <p:spPr>
          <a:xfrm>
            <a:off x="719662" y="3807236"/>
            <a:ext cx="1478138" cy="74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Implementacija backenda </a:t>
            </a:r>
            <a:r>
              <a:rPr lang="en-US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i funkcionalnosti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5" name="Google Shape;245;p39">
            <a:extLst>
              <a:ext uri="{FF2B5EF4-FFF2-40B4-BE49-F238E27FC236}">
                <a16:creationId xmlns:a16="http://schemas.microsoft.com/office/drawing/2014/main" id="{ED2D11DD-B44E-3F6E-26B7-C7C174B8D871}"/>
              </a:ext>
            </a:extLst>
          </p:cNvPr>
          <p:cNvSpPr txBox="1"/>
          <p:nvPr/>
        </p:nvSpPr>
        <p:spPr>
          <a:xfrm>
            <a:off x="1182599" y="3580687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2</a:t>
            </a:r>
          </a:p>
        </p:txBody>
      </p:sp>
      <p:cxnSp>
        <p:nvCxnSpPr>
          <p:cNvPr id="6" name="Google Shape;246;p39">
            <a:extLst>
              <a:ext uri="{FF2B5EF4-FFF2-40B4-BE49-F238E27FC236}">
                <a16:creationId xmlns:a16="http://schemas.microsoft.com/office/drawing/2014/main" id="{697D28CE-D66E-3D49-9247-58356C6BCDB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32020" y="2893237"/>
            <a:ext cx="0" cy="16025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1;p39">
            <a:extLst>
              <a:ext uri="{FF2B5EF4-FFF2-40B4-BE49-F238E27FC236}">
                <a16:creationId xmlns:a16="http://schemas.microsoft.com/office/drawing/2014/main" id="{8E39F530-FD6C-18A5-B497-3D57889ED294}"/>
              </a:ext>
            </a:extLst>
          </p:cNvPr>
          <p:cNvSpPr/>
          <p:nvPr/>
        </p:nvSpPr>
        <p:spPr>
          <a:xfrm>
            <a:off x="3748515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7;p39">
            <a:extLst>
              <a:ext uri="{FF2B5EF4-FFF2-40B4-BE49-F238E27FC236}">
                <a16:creationId xmlns:a16="http://schemas.microsoft.com/office/drawing/2014/main" id="{D3757C62-AB9C-7D74-341B-D9096F9B57C7}"/>
              </a:ext>
            </a:extLst>
          </p:cNvPr>
          <p:cNvSpPr txBox="1"/>
          <p:nvPr/>
        </p:nvSpPr>
        <p:spPr>
          <a:xfrm>
            <a:off x="4100249" y="1742537"/>
            <a:ext cx="1477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Testiranje API-ja u Postmanu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9" name="Google Shape;248;p39">
            <a:extLst>
              <a:ext uri="{FF2B5EF4-FFF2-40B4-BE49-F238E27FC236}">
                <a16:creationId xmlns:a16="http://schemas.microsoft.com/office/drawing/2014/main" id="{56761214-93B2-CD84-D9D7-ECA688205A98}"/>
              </a:ext>
            </a:extLst>
          </p:cNvPr>
          <p:cNvSpPr txBox="1"/>
          <p:nvPr/>
        </p:nvSpPr>
        <p:spPr>
          <a:xfrm>
            <a:off x="4100257" y="1515995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3</a:t>
            </a:r>
          </a:p>
        </p:txBody>
      </p:sp>
      <p:cxnSp>
        <p:nvCxnSpPr>
          <p:cNvPr id="10" name="Google Shape;249;p39">
            <a:extLst>
              <a:ext uri="{FF2B5EF4-FFF2-40B4-BE49-F238E27FC236}">
                <a16:creationId xmlns:a16="http://schemas.microsoft.com/office/drawing/2014/main" id="{385BD978-755C-7B27-0EE3-FBEE2E838849}"/>
              </a:ext>
            </a:extLst>
          </p:cNvPr>
          <p:cNvCxnSpPr>
            <a:stCxn id="7" idx="0"/>
          </p:cNvCxnSpPr>
          <p:nvPr/>
        </p:nvCxnSpPr>
        <p:spPr>
          <a:xfrm rot="10800000">
            <a:off x="3855165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59;p39">
            <a:extLst>
              <a:ext uri="{FF2B5EF4-FFF2-40B4-BE49-F238E27FC236}">
                <a16:creationId xmlns:a16="http://schemas.microsoft.com/office/drawing/2014/main" id="{54E5BF55-865C-E795-5675-FE9301A14B46}"/>
              </a:ext>
            </a:extLst>
          </p:cNvPr>
          <p:cNvCxnSpPr>
            <a:endCxn id="7" idx="1"/>
          </p:cNvCxnSpPr>
          <p:nvPr/>
        </p:nvCxnSpPr>
        <p:spPr>
          <a:xfrm>
            <a:off x="2538670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40;p39">
            <a:extLst>
              <a:ext uri="{FF2B5EF4-FFF2-40B4-BE49-F238E27FC236}">
                <a16:creationId xmlns:a16="http://schemas.microsoft.com/office/drawing/2014/main" id="{825925F6-97C9-85C2-A489-539CA0B0A404}"/>
              </a:ext>
            </a:extLst>
          </p:cNvPr>
          <p:cNvSpPr/>
          <p:nvPr/>
        </p:nvSpPr>
        <p:spPr>
          <a:xfrm>
            <a:off x="517166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50;p39">
            <a:extLst>
              <a:ext uri="{FF2B5EF4-FFF2-40B4-BE49-F238E27FC236}">
                <a16:creationId xmlns:a16="http://schemas.microsoft.com/office/drawing/2014/main" id="{E00645AD-1F99-00A7-900A-1E0F5C1EEC49}"/>
              </a:ext>
            </a:extLst>
          </p:cNvPr>
          <p:cNvSpPr txBox="1"/>
          <p:nvPr/>
        </p:nvSpPr>
        <p:spPr>
          <a:xfrm>
            <a:off x="3565951" y="3807237"/>
            <a:ext cx="14778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Projektovanje web aplikacije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14" name="Google Shape;251;p39">
            <a:extLst>
              <a:ext uri="{FF2B5EF4-FFF2-40B4-BE49-F238E27FC236}">
                <a16:creationId xmlns:a16="http://schemas.microsoft.com/office/drawing/2014/main" id="{2D1688EF-47E4-7045-00CD-C71D107EF5CF}"/>
              </a:ext>
            </a:extLst>
          </p:cNvPr>
          <p:cNvSpPr txBox="1"/>
          <p:nvPr/>
        </p:nvSpPr>
        <p:spPr>
          <a:xfrm>
            <a:off x="4028540" y="3580687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4</a:t>
            </a:r>
          </a:p>
        </p:txBody>
      </p:sp>
      <p:cxnSp>
        <p:nvCxnSpPr>
          <p:cNvPr id="15" name="Google Shape;252;p39">
            <a:extLst>
              <a:ext uri="{FF2B5EF4-FFF2-40B4-BE49-F238E27FC236}">
                <a16:creationId xmlns:a16="http://schemas.microsoft.com/office/drawing/2014/main" id="{EE623AFD-5808-D612-81E2-C54805EEB45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78310" y="2893237"/>
            <a:ext cx="0" cy="16025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60;p39">
            <a:extLst>
              <a:ext uri="{FF2B5EF4-FFF2-40B4-BE49-F238E27FC236}">
                <a16:creationId xmlns:a16="http://schemas.microsoft.com/office/drawing/2014/main" id="{2374F08D-AB5B-DC2D-A618-5E5BF3746254}"/>
              </a:ext>
            </a:extLst>
          </p:cNvPr>
          <p:cNvCxnSpPr>
            <a:endCxn id="12" idx="1"/>
          </p:cNvCxnSpPr>
          <p:nvPr/>
        </p:nvCxnSpPr>
        <p:spPr>
          <a:xfrm>
            <a:off x="3961815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39;p39">
            <a:extLst>
              <a:ext uri="{FF2B5EF4-FFF2-40B4-BE49-F238E27FC236}">
                <a16:creationId xmlns:a16="http://schemas.microsoft.com/office/drawing/2014/main" id="{20EC1D3F-8986-2C23-CB87-F507F208B6D2}"/>
              </a:ext>
            </a:extLst>
          </p:cNvPr>
          <p:cNvSpPr/>
          <p:nvPr/>
        </p:nvSpPr>
        <p:spPr>
          <a:xfrm>
            <a:off x="6594805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53;p39">
            <a:extLst>
              <a:ext uri="{FF2B5EF4-FFF2-40B4-BE49-F238E27FC236}">
                <a16:creationId xmlns:a16="http://schemas.microsoft.com/office/drawing/2014/main" id="{54C67717-90D6-B52B-79A4-18AAC98AB65A}"/>
              </a:ext>
            </a:extLst>
          </p:cNvPr>
          <p:cNvSpPr txBox="1"/>
          <p:nvPr/>
        </p:nvSpPr>
        <p:spPr>
          <a:xfrm>
            <a:off x="6946200" y="1742536"/>
            <a:ext cx="1477800" cy="7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Projektovanje mobilne aplikacije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19" name="Google Shape;254;p39">
            <a:extLst>
              <a:ext uri="{FF2B5EF4-FFF2-40B4-BE49-F238E27FC236}">
                <a16:creationId xmlns:a16="http://schemas.microsoft.com/office/drawing/2014/main" id="{998D97AC-AC90-128D-7827-7CBE0D0792F0}"/>
              </a:ext>
            </a:extLst>
          </p:cNvPr>
          <p:cNvSpPr txBox="1"/>
          <p:nvPr/>
        </p:nvSpPr>
        <p:spPr>
          <a:xfrm>
            <a:off x="6946199" y="1515995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5</a:t>
            </a:r>
          </a:p>
        </p:txBody>
      </p:sp>
      <p:cxnSp>
        <p:nvCxnSpPr>
          <p:cNvPr id="20" name="Google Shape;255;p39">
            <a:extLst>
              <a:ext uri="{FF2B5EF4-FFF2-40B4-BE49-F238E27FC236}">
                <a16:creationId xmlns:a16="http://schemas.microsoft.com/office/drawing/2014/main" id="{43540A06-03E3-E1E7-7C4A-8849CC412D9B}"/>
              </a:ext>
            </a:extLst>
          </p:cNvPr>
          <p:cNvCxnSpPr>
            <a:stCxn id="17" idx="0"/>
          </p:cNvCxnSpPr>
          <p:nvPr/>
        </p:nvCxnSpPr>
        <p:spPr>
          <a:xfrm rot="10800000">
            <a:off x="6701455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61;p39">
            <a:extLst>
              <a:ext uri="{FF2B5EF4-FFF2-40B4-BE49-F238E27FC236}">
                <a16:creationId xmlns:a16="http://schemas.microsoft.com/office/drawing/2014/main" id="{1515A25B-BFB0-0EBD-B4F2-DA6FB24E4653}"/>
              </a:ext>
            </a:extLst>
          </p:cNvPr>
          <p:cNvCxnSpPr>
            <a:endCxn id="17" idx="1"/>
          </p:cNvCxnSpPr>
          <p:nvPr/>
        </p:nvCxnSpPr>
        <p:spPr>
          <a:xfrm>
            <a:off x="5384960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38;p39">
            <a:extLst>
              <a:ext uri="{FF2B5EF4-FFF2-40B4-BE49-F238E27FC236}">
                <a16:creationId xmlns:a16="http://schemas.microsoft.com/office/drawing/2014/main" id="{D8AAC1AC-BFC6-4018-FE27-E6BD6F3E14A6}"/>
              </a:ext>
            </a:extLst>
          </p:cNvPr>
          <p:cNvSpPr/>
          <p:nvPr/>
        </p:nvSpPr>
        <p:spPr>
          <a:xfrm>
            <a:off x="801795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56;p39">
            <a:extLst>
              <a:ext uri="{FF2B5EF4-FFF2-40B4-BE49-F238E27FC236}">
                <a16:creationId xmlns:a16="http://schemas.microsoft.com/office/drawing/2014/main" id="{DFE208AE-CAEA-DC5B-FC14-61BCBB641C65}"/>
              </a:ext>
            </a:extLst>
          </p:cNvPr>
          <p:cNvSpPr txBox="1"/>
          <p:nvPr/>
        </p:nvSpPr>
        <p:spPr>
          <a:xfrm>
            <a:off x="6417925" y="3807237"/>
            <a:ext cx="14778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Testiranje i kontejnerizacija u Docker-u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24" name="Google Shape;257;p39">
            <a:extLst>
              <a:ext uri="{FF2B5EF4-FFF2-40B4-BE49-F238E27FC236}">
                <a16:creationId xmlns:a16="http://schemas.microsoft.com/office/drawing/2014/main" id="{DA17CC3C-3080-8B5A-79BB-6B17F7E2AF18}"/>
              </a:ext>
            </a:extLst>
          </p:cNvPr>
          <p:cNvSpPr txBox="1"/>
          <p:nvPr/>
        </p:nvSpPr>
        <p:spPr>
          <a:xfrm>
            <a:off x="6880524" y="3580687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6</a:t>
            </a:r>
            <a:endParaRPr sz="1600">
              <a:solidFill>
                <a:schemeClr val="dk1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cxnSp>
        <p:nvCxnSpPr>
          <p:cNvPr id="25" name="Google Shape;258;p39">
            <a:extLst>
              <a:ext uri="{FF2B5EF4-FFF2-40B4-BE49-F238E27FC236}">
                <a16:creationId xmlns:a16="http://schemas.microsoft.com/office/drawing/2014/main" id="{B2E8EBBF-9526-0DCD-71E9-6B1F385247D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24600" y="2893237"/>
            <a:ext cx="0" cy="16025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2;p39">
            <a:extLst>
              <a:ext uri="{FF2B5EF4-FFF2-40B4-BE49-F238E27FC236}">
                <a16:creationId xmlns:a16="http://schemas.microsoft.com/office/drawing/2014/main" id="{CC0EDFB1-9036-9131-67F4-6F888A3F1493}"/>
              </a:ext>
            </a:extLst>
          </p:cNvPr>
          <p:cNvCxnSpPr>
            <a:endCxn id="22" idx="1"/>
          </p:cNvCxnSpPr>
          <p:nvPr/>
        </p:nvCxnSpPr>
        <p:spPr>
          <a:xfrm>
            <a:off x="6808105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216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2053250" y="2285400"/>
            <a:ext cx="503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Funkcionalni tok aplikacije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3D2A402F-8E3E-9255-79FD-A95C6F8A8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44">
            <a:extLst>
              <a:ext uri="{FF2B5EF4-FFF2-40B4-BE49-F238E27FC236}">
                <a16:creationId xmlns:a16="http://schemas.microsoft.com/office/drawing/2014/main" id="{3220B239-CF5D-43BD-56D1-FF0EC65ACFB5}"/>
              </a:ext>
            </a:extLst>
          </p:cNvPr>
          <p:cNvSpPr txBox="1">
            <a:spLocks/>
          </p:cNvSpPr>
          <p:nvPr/>
        </p:nvSpPr>
        <p:spPr>
          <a:xfrm>
            <a:off x="2601424" y="0"/>
            <a:ext cx="3941151" cy="59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/>
              <a:t>1. Registracija salona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0B22D9-8164-F96C-C0AC-DA205053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57" y="593267"/>
            <a:ext cx="6296684" cy="4029084"/>
          </a:xfrm>
          <a:prstGeom prst="rect">
            <a:avLst/>
          </a:prstGeom>
        </p:spPr>
      </p:pic>
      <p:sp>
        <p:nvSpPr>
          <p:cNvPr id="9" name="Google Shape;325;p44">
            <a:extLst>
              <a:ext uri="{FF2B5EF4-FFF2-40B4-BE49-F238E27FC236}">
                <a16:creationId xmlns:a16="http://schemas.microsoft.com/office/drawing/2014/main" id="{45F1F4AD-0703-86D7-00A8-B0A759C4F1B7}"/>
              </a:ext>
            </a:extLst>
          </p:cNvPr>
          <p:cNvSpPr txBox="1">
            <a:spLocks/>
          </p:cNvSpPr>
          <p:nvPr/>
        </p:nvSpPr>
        <p:spPr>
          <a:xfrm>
            <a:off x="2998277" y="4622351"/>
            <a:ext cx="3147443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Forma za registrovanje salona</a:t>
            </a:r>
          </a:p>
        </p:txBody>
      </p:sp>
    </p:spTree>
    <p:extLst>
      <p:ext uri="{BB962C8B-B14F-4D97-AF65-F5344CB8AC3E}">
        <p14:creationId xmlns:p14="http://schemas.microsoft.com/office/powerpoint/2010/main" val="263523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D4F88EA6-8D0A-C6B8-91FA-F49D6E61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44">
            <a:extLst>
              <a:ext uri="{FF2B5EF4-FFF2-40B4-BE49-F238E27FC236}">
                <a16:creationId xmlns:a16="http://schemas.microsoft.com/office/drawing/2014/main" id="{52B74F60-B60E-46F9-2575-63D6CC202BE2}"/>
              </a:ext>
            </a:extLst>
          </p:cNvPr>
          <p:cNvSpPr txBox="1">
            <a:spLocks/>
          </p:cNvSpPr>
          <p:nvPr/>
        </p:nvSpPr>
        <p:spPr>
          <a:xfrm>
            <a:off x="1992658" y="0"/>
            <a:ext cx="5790122" cy="89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ctr"/>
            <a:r>
              <a:rPr lang="en-US"/>
              <a:t>2. Prijava vlasnika  na admin panel i dodavanje frizera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4C90E4-7371-E2B6-E8A5-B0B26F1D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9" y="1083732"/>
            <a:ext cx="4615150" cy="3505882"/>
          </a:xfrm>
          <a:prstGeom prst="rect">
            <a:avLst/>
          </a:prstGeom>
        </p:spPr>
      </p:pic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C1FE7408-6E1C-54A4-F3B5-C2C77DBA5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760" y="1083732"/>
            <a:ext cx="3582739" cy="3505882"/>
          </a:xfrm>
          <a:prstGeom prst="rect">
            <a:avLst/>
          </a:prstGeom>
        </p:spPr>
      </p:pic>
      <p:sp>
        <p:nvSpPr>
          <p:cNvPr id="10" name="Google Shape;325;p44">
            <a:extLst>
              <a:ext uri="{FF2B5EF4-FFF2-40B4-BE49-F238E27FC236}">
                <a16:creationId xmlns:a16="http://schemas.microsoft.com/office/drawing/2014/main" id="{FC3895A5-DFEE-2A54-8278-BEC4286A4AC1}"/>
              </a:ext>
            </a:extLst>
          </p:cNvPr>
          <p:cNvSpPr txBox="1">
            <a:spLocks/>
          </p:cNvSpPr>
          <p:nvPr/>
        </p:nvSpPr>
        <p:spPr>
          <a:xfrm>
            <a:off x="1065149" y="4593621"/>
            <a:ext cx="3029989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Admin panel vlasnika salona</a:t>
            </a:r>
          </a:p>
        </p:txBody>
      </p:sp>
      <p:sp>
        <p:nvSpPr>
          <p:cNvPr id="11" name="Google Shape;325;p44">
            <a:extLst>
              <a:ext uri="{FF2B5EF4-FFF2-40B4-BE49-F238E27FC236}">
                <a16:creationId xmlns:a16="http://schemas.microsoft.com/office/drawing/2014/main" id="{EBF1BEAE-512E-DDD8-2BD3-DB1733F0FB97}"/>
              </a:ext>
            </a:extLst>
          </p:cNvPr>
          <p:cNvSpPr txBox="1">
            <a:spLocks/>
          </p:cNvSpPr>
          <p:nvPr/>
        </p:nvSpPr>
        <p:spPr>
          <a:xfrm>
            <a:off x="5612329" y="4598761"/>
            <a:ext cx="2901599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Modal za dodavanje frizera</a:t>
            </a:r>
          </a:p>
        </p:txBody>
      </p:sp>
    </p:spTree>
    <p:extLst>
      <p:ext uri="{BB962C8B-B14F-4D97-AF65-F5344CB8AC3E}">
        <p14:creationId xmlns:p14="http://schemas.microsoft.com/office/powerpoint/2010/main" val="42990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FAAA1460-F229-6AE2-C627-5CF4B9AAC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44">
            <a:extLst>
              <a:ext uri="{FF2B5EF4-FFF2-40B4-BE49-F238E27FC236}">
                <a16:creationId xmlns:a16="http://schemas.microsoft.com/office/drawing/2014/main" id="{1CEF0E37-46BD-4661-8339-06BE7CE702F0}"/>
              </a:ext>
            </a:extLst>
          </p:cNvPr>
          <p:cNvSpPr txBox="1">
            <a:spLocks/>
          </p:cNvSpPr>
          <p:nvPr/>
        </p:nvSpPr>
        <p:spPr>
          <a:xfrm>
            <a:off x="1716885" y="0"/>
            <a:ext cx="571022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ctr"/>
            <a:r>
              <a:rPr lang="en-US"/>
              <a:t>3. Prijava i konfiguracija frizera</a:t>
            </a:r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16F19021-2F16-C178-F838-122569A4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1" y="804332"/>
            <a:ext cx="2204923" cy="3854451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2AEFE8A9-DB8D-BE87-69DA-D8419E3A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444" y="804333"/>
            <a:ext cx="2189902" cy="3854451"/>
          </a:xfrm>
          <a:prstGeom prst="rect">
            <a:avLst/>
          </a:prstGeom>
        </p:spPr>
      </p:pic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9B0AB778-D762-924D-E458-B8AE13241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163" y="804333"/>
            <a:ext cx="2993674" cy="3854451"/>
          </a:xfrm>
          <a:prstGeom prst="rect">
            <a:avLst/>
          </a:prstGeom>
        </p:spPr>
      </p:pic>
      <p:sp>
        <p:nvSpPr>
          <p:cNvPr id="11" name="Google Shape;325;p44">
            <a:extLst>
              <a:ext uri="{FF2B5EF4-FFF2-40B4-BE49-F238E27FC236}">
                <a16:creationId xmlns:a16="http://schemas.microsoft.com/office/drawing/2014/main" id="{C7CC208B-6F71-0B39-8F2A-CF70DE6723DA}"/>
              </a:ext>
            </a:extLst>
          </p:cNvPr>
          <p:cNvSpPr txBox="1">
            <a:spLocks/>
          </p:cNvSpPr>
          <p:nvPr/>
        </p:nvSpPr>
        <p:spPr>
          <a:xfrm>
            <a:off x="576202" y="4658784"/>
            <a:ext cx="1575783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Prijava frizera</a:t>
            </a:r>
          </a:p>
        </p:txBody>
      </p:sp>
      <p:sp>
        <p:nvSpPr>
          <p:cNvPr id="12" name="Google Shape;325;p44">
            <a:extLst>
              <a:ext uri="{FF2B5EF4-FFF2-40B4-BE49-F238E27FC236}">
                <a16:creationId xmlns:a16="http://schemas.microsoft.com/office/drawing/2014/main" id="{F82304F6-29D5-33C9-DF8B-243BEB5EB160}"/>
              </a:ext>
            </a:extLst>
          </p:cNvPr>
          <p:cNvSpPr txBox="1">
            <a:spLocks/>
          </p:cNvSpPr>
          <p:nvPr/>
        </p:nvSpPr>
        <p:spPr>
          <a:xfrm>
            <a:off x="3420409" y="4658784"/>
            <a:ext cx="2303181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Radno vreme i  pauze</a:t>
            </a:r>
          </a:p>
        </p:txBody>
      </p:sp>
      <p:sp>
        <p:nvSpPr>
          <p:cNvPr id="13" name="Google Shape;325;p44">
            <a:extLst>
              <a:ext uri="{FF2B5EF4-FFF2-40B4-BE49-F238E27FC236}">
                <a16:creationId xmlns:a16="http://schemas.microsoft.com/office/drawing/2014/main" id="{AE81787C-234D-2C43-2DDB-DBD3CD4E3614}"/>
              </a:ext>
            </a:extLst>
          </p:cNvPr>
          <p:cNvSpPr txBox="1">
            <a:spLocks/>
          </p:cNvSpPr>
          <p:nvPr/>
        </p:nvSpPr>
        <p:spPr>
          <a:xfrm>
            <a:off x="6785780" y="4658784"/>
            <a:ext cx="1973230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Dodavanje usluga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5C4DDD-0D53-E1C7-169B-5775499AB89E}"/>
              </a:ext>
            </a:extLst>
          </p:cNvPr>
          <p:cNvCxnSpPr>
            <a:cxnSpLocks/>
          </p:cNvCxnSpPr>
          <p:nvPr/>
        </p:nvCxnSpPr>
        <p:spPr>
          <a:xfrm>
            <a:off x="6163733" y="2749917"/>
            <a:ext cx="448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695FD0-F62F-FE3F-F21D-EC5D4F384B48}"/>
              </a:ext>
            </a:extLst>
          </p:cNvPr>
          <p:cNvCxnSpPr>
            <a:cxnSpLocks/>
          </p:cNvCxnSpPr>
          <p:nvPr/>
        </p:nvCxnSpPr>
        <p:spPr>
          <a:xfrm>
            <a:off x="2540000" y="2749917"/>
            <a:ext cx="448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9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A68C8B75-660B-6855-049F-C5AC0B965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44">
            <a:extLst>
              <a:ext uri="{FF2B5EF4-FFF2-40B4-BE49-F238E27FC236}">
                <a16:creationId xmlns:a16="http://schemas.microsoft.com/office/drawing/2014/main" id="{17283A23-D4D9-7AF6-23D3-24CADBE27F97}"/>
              </a:ext>
            </a:extLst>
          </p:cNvPr>
          <p:cNvSpPr txBox="1">
            <a:spLocks/>
          </p:cNvSpPr>
          <p:nvPr/>
        </p:nvSpPr>
        <p:spPr>
          <a:xfrm>
            <a:off x="1418705" y="0"/>
            <a:ext cx="63065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ctr"/>
            <a:r>
              <a:rPr lang="en-US"/>
              <a:t>4. Rezervacija termina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4E0AF1-DF6D-F06A-A357-0862FCE0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3" y="908526"/>
            <a:ext cx="6102853" cy="3326448"/>
          </a:xfrm>
          <a:prstGeom prst="rect">
            <a:avLst/>
          </a:prstGeom>
        </p:spPr>
      </p:pic>
      <p:sp>
        <p:nvSpPr>
          <p:cNvPr id="21" name="Google Shape;325;p44">
            <a:extLst>
              <a:ext uri="{FF2B5EF4-FFF2-40B4-BE49-F238E27FC236}">
                <a16:creationId xmlns:a16="http://schemas.microsoft.com/office/drawing/2014/main" id="{E431B67D-F263-17B8-F818-330C567E7144}"/>
              </a:ext>
            </a:extLst>
          </p:cNvPr>
          <p:cNvSpPr txBox="1">
            <a:spLocks/>
          </p:cNvSpPr>
          <p:nvPr/>
        </p:nvSpPr>
        <p:spPr>
          <a:xfrm>
            <a:off x="3886433" y="4351642"/>
            <a:ext cx="1371131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Izbor frizera</a:t>
            </a:r>
          </a:p>
        </p:txBody>
      </p:sp>
    </p:spTree>
    <p:extLst>
      <p:ext uri="{BB962C8B-B14F-4D97-AF65-F5344CB8AC3E}">
        <p14:creationId xmlns:p14="http://schemas.microsoft.com/office/powerpoint/2010/main" val="87002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E509E2BB-8088-E714-BFA7-D401EFFE2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44">
            <a:extLst>
              <a:ext uri="{FF2B5EF4-FFF2-40B4-BE49-F238E27FC236}">
                <a16:creationId xmlns:a16="http://schemas.microsoft.com/office/drawing/2014/main" id="{6A60A519-1CE0-EE52-6FB5-7E63931C26EA}"/>
              </a:ext>
            </a:extLst>
          </p:cNvPr>
          <p:cNvSpPr txBox="1">
            <a:spLocks/>
          </p:cNvSpPr>
          <p:nvPr/>
        </p:nvSpPr>
        <p:spPr>
          <a:xfrm>
            <a:off x="1418705" y="0"/>
            <a:ext cx="63065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ctr"/>
            <a:r>
              <a:rPr lang="en-US"/>
              <a:t>4. Rezervacija termina</a:t>
            </a:r>
          </a:p>
        </p:txBody>
      </p:sp>
      <p:sp>
        <p:nvSpPr>
          <p:cNvPr id="21" name="Google Shape;325;p44">
            <a:extLst>
              <a:ext uri="{FF2B5EF4-FFF2-40B4-BE49-F238E27FC236}">
                <a16:creationId xmlns:a16="http://schemas.microsoft.com/office/drawing/2014/main" id="{29CFBFE0-1BC5-5D7B-FA54-6DCA17383F9F}"/>
              </a:ext>
            </a:extLst>
          </p:cNvPr>
          <p:cNvSpPr txBox="1">
            <a:spLocks/>
          </p:cNvSpPr>
          <p:nvPr/>
        </p:nvSpPr>
        <p:spPr>
          <a:xfrm>
            <a:off x="3886433" y="4351642"/>
            <a:ext cx="1371131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Izbor usluge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11C65-E434-CFDE-721A-2AB5F0DDF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2" y="890352"/>
            <a:ext cx="6102852" cy="33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3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94B2C7E2-4262-4B38-CCD9-CB307EF2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44">
            <a:extLst>
              <a:ext uri="{FF2B5EF4-FFF2-40B4-BE49-F238E27FC236}">
                <a16:creationId xmlns:a16="http://schemas.microsoft.com/office/drawing/2014/main" id="{0D1FD5FB-FED5-D864-10D3-AA94DB52EA65}"/>
              </a:ext>
            </a:extLst>
          </p:cNvPr>
          <p:cNvSpPr txBox="1">
            <a:spLocks/>
          </p:cNvSpPr>
          <p:nvPr/>
        </p:nvSpPr>
        <p:spPr>
          <a:xfrm>
            <a:off x="1418705" y="0"/>
            <a:ext cx="63065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ctr"/>
            <a:r>
              <a:rPr lang="en-US"/>
              <a:t>4. Rezervacija termina</a:t>
            </a:r>
          </a:p>
        </p:txBody>
      </p:sp>
      <p:sp>
        <p:nvSpPr>
          <p:cNvPr id="21" name="Google Shape;325;p44">
            <a:extLst>
              <a:ext uri="{FF2B5EF4-FFF2-40B4-BE49-F238E27FC236}">
                <a16:creationId xmlns:a16="http://schemas.microsoft.com/office/drawing/2014/main" id="{F3E56FFC-79A5-1A71-F3CC-DAC60D03FC16}"/>
              </a:ext>
            </a:extLst>
          </p:cNvPr>
          <p:cNvSpPr txBox="1">
            <a:spLocks/>
          </p:cNvSpPr>
          <p:nvPr/>
        </p:nvSpPr>
        <p:spPr>
          <a:xfrm>
            <a:off x="3805881" y="4351642"/>
            <a:ext cx="1532234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Izbor datuma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D0AB5-7E87-FC8E-C4BC-96BFE5DC0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07" y="890352"/>
            <a:ext cx="6461782" cy="33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9"/>
          <p:cNvGraphicFramePr/>
          <p:nvPr>
            <p:extLst>
              <p:ext uri="{D42A27DB-BD31-4B8C-83A1-F6EECF244321}">
                <p14:modId xmlns:p14="http://schemas.microsoft.com/office/powerpoint/2010/main" val="2752787281"/>
              </p:ext>
            </p:extLst>
          </p:nvPr>
        </p:nvGraphicFramePr>
        <p:xfrm>
          <a:off x="720000" y="1395368"/>
          <a:ext cx="7704000" cy="2679984"/>
        </p:xfrm>
        <a:graphic>
          <a:graphicData uri="http://schemas.openxmlformats.org/drawingml/2006/table">
            <a:tbl>
              <a:tblPr>
                <a:noFill/>
                <a:tableStyleId>{5CD9F593-F717-4878-8326-4FE41F33546E}</a:tableStyleId>
              </a:tblPr>
              <a:tblGrid>
                <a:gridCol w="385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6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Problem</a:t>
                      </a:r>
                      <a:endParaRPr sz="1400" b="1" u="sng" dirty="0">
                        <a:solidFill>
                          <a:schemeClr val="dk1"/>
                        </a:solidFill>
                        <a:latin typeface="Albert Sans Black"/>
                        <a:ea typeface="Albert Sans Black"/>
                        <a:cs typeface="Albert Sans Black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b="1" u="sng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Rešenje</a:t>
                      </a:r>
                      <a:endParaRPr sz="1400" b="1" u="sng" dirty="0">
                        <a:solidFill>
                          <a:schemeClr val="dk1"/>
                        </a:solidFill>
                        <a:latin typeface="Albert Sans Medium"/>
                        <a:ea typeface="Albert Sans Medium"/>
                        <a:cs typeface="Albert Sans Medium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U </a:t>
                      </a:r>
                      <a:r>
                        <a:rPr lang="en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većini</a:t>
                      </a: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frizerskih</a:t>
                      </a: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salona</a:t>
                      </a: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zakazivanje</a:t>
                      </a: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se </a:t>
                      </a:r>
                      <a:r>
                        <a:rPr lang="en-US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vodi</a:t>
                      </a:r>
                      <a:r>
                        <a:rPr lang="en-US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-US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ručno</a:t>
                      </a:r>
                      <a:endParaRPr sz="1200" b="0" u="none" dirty="0">
                        <a:solidFill>
                          <a:schemeClr val="dk1"/>
                        </a:solidFill>
                        <a:latin typeface="Albert Sans Black"/>
                        <a:ea typeface="Albert Sans Black"/>
                        <a:cs typeface="Albert Sans Black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Potrebno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je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moderno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rešenje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koje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automatizuje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proces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zakazivanja</a:t>
                      </a:r>
                      <a:endParaRPr sz="1200" dirty="0">
                        <a:solidFill>
                          <a:schemeClr val="dk1"/>
                        </a:solidFill>
                        <a:latin typeface="Albert Sans Medium"/>
                        <a:ea typeface="Albert Sans Medium"/>
                        <a:cs typeface="Albert Sans Medium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Dolazi</a:t>
                      </a: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do </a:t>
                      </a:r>
                      <a:r>
                        <a:rPr lang="en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grešaka</a:t>
                      </a: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u </a:t>
                      </a:r>
                      <a:r>
                        <a:rPr lang="en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zakazivanju</a:t>
                      </a: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, </a:t>
                      </a:r>
                      <a:r>
                        <a:rPr lang="en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preklapanja</a:t>
                      </a: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-US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i</a:t>
                      </a:r>
                      <a:r>
                        <a:rPr lang="en-US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-US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nesporazuma</a:t>
                      </a:r>
                      <a:r>
                        <a:rPr lang="en-US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-US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izmedju</a:t>
                      </a:r>
                      <a:r>
                        <a:rPr lang="en-US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-US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frizera</a:t>
                      </a:r>
                      <a:r>
                        <a:rPr lang="en-US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-US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i</a:t>
                      </a:r>
                      <a:r>
                        <a:rPr lang="en-US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-US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klijenata</a:t>
                      </a:r>
                      <a:endParaRPr sz="1200" b="0" u="none" dirty="0">
                        <a:solidFill>
                          <a:schemeClr val="dk1"/>
                        </a:solidFill>
                        <a:latin typeface="Albert Sans Black"/>
                        <a:ea typeface="Albert Sans Black"/>
                        <a:cs typeface="Albert Sans Black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Rešenje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je s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istem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koji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povezuje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klijente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frizere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kroz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aplikaciju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koja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neutralizuje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greške</a:t>
                      </a:r>
                      <a:endParaRPr sz="1200" dirty="0">
                        <a:solidFill>
                          <a:schemeClr val="dk1"/>
                        </a:solidFill>
                        <a:latin typeface="Albert Sans Medium"/>
                        <a:ea typeface="Albert Sans Medium"/>
                        <a:cs typeface="Albert Sans Medium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Saloni </a:t>
                      </a:r>
                      <a:r>
                        <a:rPr lang="en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nemaju</a:t>
                      </a: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pregledan</a:t>
                      </a:r>
                      <a:r>
                        <a:rPr lang="en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s</a:t>
                      </a:r>
                      <a:r>
                        <a:rPr lang="en-US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istem</a:t>
                      </a:r>
                      <a:r>
                        <a:rPr lang="en-US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za </a:t>
                      </a:r>
                      <a:r>
                        <a:rPr lang="en-US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vodjenje</a:t>
                      </a:r>
                      <a:r>
                        <a:rPr lang="en-US" sz="1200" b="0" u="none" dirty="0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 </a:t>
                      </a:r>
                      <a:r>
                        <a:rPr lang="en-US" sz="1200" b="0" u="none" dirty="0" err="1">
                          <a:solidFill>
                            <a:schemeClr val="hlink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evidencije</a:t>
                      </a:r>
                      <a:endParaRPr sz="1200" b="0" u="none" dirty="0">
                        <a:solidFill>
                          <a:schemeClr val="dk1"/>
                        </a:solidFill>
                        <a:latin typeface="Albert Sans Black"/>
                        <a:ea typeface="Albert Sans Black"/>
                        <a:cs typeface="Albert Sans Black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Projekat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je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osmišljen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da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olakša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rad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salona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pregled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zakazivanja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endParaRPr sz="1200" dirty="0">
                        <a:solidFill>
                          <a:schemeClr val="dk1"/>
                        </a:solidFill>
                        <a:latin typeface="Albert Sans Medium"/>
                        <a:ea typeface="Albert Sans Medium"/>
                        <a:cs typeface="Albert Sans Medium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200" b="0" u="none" dirty="0">
                          <a:solidFill>
                            <a:schemeClr val="dk1"/>
                          </a:solidFill>
                          <a:latin typeface="Albert Sans Black"/>
                          <a:ea typeface="Albert Sans Black"/>
                          <a:cs typeface="Albert Sans Black"/>
                          <a:sym typeface="Albert Sans"/>
                        </a:rPr>
                        <a:t>Klijenti nemaju uvid u sve slobodne termine koji im odgovaraju</a:t>
                      </a:r>
                      <a:endParaRPr sz="1200" b="0" u="none" dirty="0">
                        <a:solidFill>
                          <a:schemeClr val="dk1"/>
                        </a:solidFill>
                        <a:latin typeface="Albert Sans Black"/>
                        <a:ea typeface="Albert Sans Black"/>
                        <a:cs typeface="Albert Sans Black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Aplikacija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omogućava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klijentima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da vide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sve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slobodne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termine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i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izaberu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one koji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im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najvise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Albert Sans Medium"/>
                          <a:ea typeface="Albert Sans Medium"/>
                          <a:cs typeface="Albert Sans Medium"/>
                          <a:sym typeface="Albert Sans"/>
                        </a:rPr>
                        <a:t>odgovaraju</a:t>
                      </a:r>
                      <a:endParaRPr sz="1200" dirty="0">
                        <a:solidFill>
                          <a:schemeClr val="dk1"/>
                        </a:solidFill>
                        <a:latin typeface="Albert Sans Medium"/>
                        <a:ea typeface="Albert Sans Medium"/>
                        <a:cs typeface="Albert Sans Medium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err="1">
                <a:latin typeface="Syne SemiBold"/>
                <a:ea typeface="Syne SemiBold"/>
                <a:cs typeface="Syne SemiBold"/>
                <a:sym typeface="Syne SemiBold"/>
              </a:rPr>
              <a:t>Problemi</a:t>
            </a:r>
            <a:r>
              <a:rPr lang="en" b="0" dirty="0">
                <a:latin typeface="Syne SemiBold"/>
                <a:ea typeface="Syne SemiBold"/>
                <a:cs typeface="Syne SemiBold"/>
                <a:sym typeface="Syne SemiBold"/>
              </a:rPr>
              <a:t> </a:t>
            </a:r>
            <a:r>
              <a:rPr lang="en" b="0" dirty="0" err="1">
                <a:latin typeface="Syne SemiBold"/>
                <a:ea typeface="Syne SemiBold"/>
                <a:cs typeface="Syne SemiBold"/>
                <a:sym typeface="Syne SemiBold"/>
              </a:rPr>
              <a:t>i</a:t>
            </a:r>
            <a:r>
              <a:rPr lang="en" b="0" dirty="0">
                <a:latin typeface="Syne SemiBold"/>
                <a:ea typeface="Syne SemiBold"/>
                <a:cs typeface="Syne SemiBold"/>
                <a:sym typeface="Syne SemiBold"/>
              </a:rPr>
              <a:t> </a:t>
            </a:r>
            <a:r>
              <a:rPr lang="en" b="0" dirty="0" err="1">
                <a:latin typeface="Syne SemiBold"/>
                <a:ea typeface="Syne SemiBold"/>
                <a:cs typeface="Syne SemiBold"/>
                <a:sym typeface="Syne SemiBold"/>
              </a:rPr>
              <a:t>rešenje</a:t>
            </a:r>
            <a:r>
              <a:rPr lang="en" b="0" dirty="0">
                <a:latin typeface="Syne SemiBold"/>
                <a:ea typeface="Syne SemiBold"/>
                <a:cs typeface="Syne SemiBold"/>
                <a:sym typeface="Syne SemiBold"/>
              </a:rPr>
              <a:t> </a:t>
            </a:r>
            <a:r>
              <a:rPr lang="en" b="0" dirty="0" err="1">
                <a:latin typeface="Syne SemiBold"/>
                <a:ea typeface="Syne SemiBold"/>
                <a:cs typeface="Syne SemiBold"/>
                <a:sym typeface="Syne SemiBold"/>
              </a:rPr>
              <a:t>problema</a:t>
            </a:r>
            <a:endParaRPr b="0" dirty="0"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grpSp>
        <p:nvGrpSpPr>
          <p:cNvPr id="3" name="Google Shape;2536;p56">
            <a:extLst>
              <a:ext uri="{FF2B5EF4-FFF2-40B4-BE49-F238E27FC236}">
                <a16:creationId xmlns:a16="http://schemas.microsoft.com/office/drawing/2014/main" id="{BAA644FE-674F-6151-DF30-8E1EDC01392F}"/>
              </a:ext>
            </a:extLst>
          </p:cNvPr>
          <p:cNvGrpSpPr/>
          <p:nvPr/>
        </p:nvGrpSpPr>
        <p:grpSpPr>
          <a:xfrm rot="1841545">
            <a:off x="5757762" y="438023"/>
            <a:ext cx="478446" cy="586703"/>
            <a:chOff x="3086313" y="2877049"/>
            <a:chExt cx="320143" cy="392581"/>
          </a:xfrm>
        </p:grpSpPr>
        <p:sp>
          <p:nvSpPr>
            <p:cNvPr id="4" name="Google Shape;2537;p56">
              <a:extLst>
                <a:ext uri="{FF2B5EF4-FFF2-40B4-BE49-F238E27FC236}">
                  <a16:creationId xmlns:a16="http://schemas.microsoft.com/office/drawing/2014/main" id="{14CFC4FA-4119-65DF-FBFB-C0CF9DC9F8E2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38;p56">
              <a:extLst>
                <a:ext uri="{FF2B5EF4-FFF2-40B4-BE49-F238E27FC236}">
                  <a16:creationId xmlns:a16="http://schemas.microsoft.com/office/drawing/2014/main" id="{77272299-A694-CE57-D891-FFE21BA6CD05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9;p56">
              <a:extLst>
                <a:ext uri="{FF2B5EF4-FFF2-40B4-BE49-F238E27FC236}">
                  <a16:creationId xmlns:a16="http://schemas.microsoft.com/office/drawing/2014/main" id="{CA288A08-D902-70A0-963F-D43C8203043F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0;p56">
              <a:extLst>
                <a:ext uri="{FF2B5EF4-FFF2-40B4-BE49-F238E27FC236}">
                  <a16:creationId xmlns:a16="http://schemas.microsoft.com/office/drawing/2014/main" id="{8907A733-2E11-1FA1-CB06-3458816FE5DD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1;p56">
              <a:extLst>
                <a:ext uri="{FF2B5EF4-FFF2-40B4-BE49-F238E27FC236}">
                  <a16:creationId xmlns:a16="http://schemas.microsoft.com/office/drawing/2014/main" id="{C7D56C7E-F0B9-55A3-5DA1-BD0F8C7B89DD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2;p56">
              <a:extLst>
                <a:ext uri="{FF2B5EF4-FFF2-40B4-BE49-F238E27FC236}">
                  <a16:creationId xmlns:a16="http://schemas.microsoft.com/office/drawing/2014/main" id="{EAFB73E3-D883-176D-A9E1-D35BA29C86D3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3;p56">
              <a:extLst>
                <a:ext uri="{FF2B5EF4-FFF2-40B4-BE49-F238E27FC236}">
                  <a16:creationId xmlns:a16="http://schemas.microsoft.com/office/drawing/2014/main" id="{58E09CA0-A8B3-7B5A-64B6-E8DDFBEA5443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4;p56">
              <a:extLst>
                <a:ext uri="{FF2B5EF4-FFF2-40B4-BE49-F238E27FC236}">
                  <a16:creationId xmlns:a16="http://schemas.microsoft.com/office/drawing/2014/main" id="{F63AE535-B4B4-81E7-D15B-45FC71A61B96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5;p56">
              <a:extLst>
                <a:ext uri="{FF2B5EF4-FFF2-40B4-BE49-F238E27FC236}">
                  <a16:creationId xmlns:a16="http://schemas.microsoft.com/office/drawing/2014/main" id="{372550C5-7AA0-992F-EA77-FC73281EE6E9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6;p56">
              <a:extLst>
                <a:ext uri="{FF2B5EF4-FFF2-40B4-BE49-F238E27FC236}">
                  <a16:creationId xmlns:a16="http://schemas.microsoft.com/office/drawing/2014/main" id="{55AFC43D-C86F-0305-473D-6AF5821F8BB1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7;p56">
              <a:extLst>
                <a:ext uri="{FF2B5EF4-FFF2-40B4-BE49-F238E27FC236}">
                  <a16:creationId xmlns:a16="http://schemas.microsoft.com/office/drawing/2014/main" id="{1EC700D9-0802-2B93-2575-D71540AAD083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8;p56">
              <a:extLst>
                <a:ext uri="{FF2B5EF4-FFF2-40B4-BE49-F238E27FC236}">
                  <a16:creationId xmlns:a16="http://schemas.microsoft.com/office/drawing/2014/main" id="{77159EF7-B44A-9D9B-3FB2-9AE487F0696E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2437A6C9-E971-D36B-B9D1-A5E85B298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44">
            <a:extLst>
              <a:ext uri="{FF2B5EF4-FFF2-40B4-BE49-F238E27FC236}">
                <a16:creationId xmlns:a16="http://schemas.microsoft.com/office/drawing/2014/main" id="{F6CB8D80-7B7B-9137-4DF1-9AFC00718336}"/>
              </a:ext>
            </a:extLst>
          </p:cNvPr>
          <p:cNvSpPr txBox="1">
            <a:spLocks/>
          </p:cNvSpPr>
          <p:nvPr/>
        </p:nvSpPr>
        <p:spPr>
          <a:xfrm>
            <a:off x="-205643" y="0"/>
            <a:ext cx="63065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ctr"/>
            <a:r>
              <a:rPr lang="en-US"/>
              <a:t>4. Rezervacija termina</a:t>
            </a:r>
          </a:p>
        </p:txBody>
      </p:sp>
      <p:sp>
        <p:nvSpPr>
          <p:cNvPr id="21" name="Google Shape;325;p44">
            <a:extLst>
              <a:ext uri="{FF2B5EF4-FFF2-40B4-BE49-F238E27FC236}">
                <a16:creationId xmlns:a16="http://schemas.microsoft.com/office/drawing/2014/main" id="{0BB8D58E-A77D-A681-E496-A1C1A323AF39}"/>
              </a:ext>
            </a:extLst>
          </p:cNvPr>
          <p:cNvSpPr txBox="1">
            <a:spLocks/>
          </p:cNvSpPr>
          <p:nvPr/>
        </p:nvSpPr>
        <p:spPr>
          <a:xfrm>
            <a:off x="2196292" y="4643939"/>
            <a:ext cx="1502719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Izbor termina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B9044-769B-1337-D489-C57BBA44F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2" y="715941"/>
            <a:ext cx="5010541" cy="4000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6A6605-6CAD-4B55-638D-18FEBD4FC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28" y="135045"/>
            <a:ext cx="2432071" cy="4581113"/>
          </a:xfrm>
          <a:prstGeom prst="rect">
            <a:avLst/>
          </a:prstGeom>
        </p:spPr>
      </p:pic>
      <p:sp>
        <p:nvSpPr>
          <p:cNvPr id="5" name="Google Shape;325;p44">
            <a:extLst>
              <a:ext uri="{FF2B5EF4-FFF2-40B4-BE49-F238E27FC236}">
                <a16:creationId xmlns:a16="http://schemas.microsoft.com/office/drawing/2014/main" id="{3A88E391-7D6C-DED0-F895-B6E6C10EEFA4}"/>
              </a:ext>
            </a:extLst>
          </p:cNvPr>
          <p:cNvSpPr txBox="1">
            <a:spLocks/>
          </p:cNvSpPr>
          <p:nvPr/>
        </p:nvSpPr>
        <p:spPr>
          <a:xfrm>
            <a:off x="6288098" y="4643939"/>
            <a:ext cx="2111330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Potvrda rezervacije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F6449E-BABA-5B8C-BB4A-1309A398D945}"/>
              </a:ext>
            </a:extLst>
          </p:cNvPr>
          <p:cNvCxnSpPr>
            <a:cxnSpLocks/>
          </p:cNvCxnSpPr>
          <p:nvPr/>
        </p:nvCxnSpPr>
        <p:spPr>
          <a:xfrm>
            <a:off x="5554133" y="2716050"/>
            <a:ext cx="448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5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B2E13FB7-E3D4-49C0-638F-E4B34467A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44">
            <a:extLst>
              <a:ext uri="{FF2B5EF4-FFF2-40B4-BE49-F238E27FC236}">
                <a16:creationId xmlns:a16="http://schemas.microsoft.com/office/drawing/2014/main" id="{608D8EBF-98BF-8F25-4BC0-A78C738471AB}"/>
              </a:ext>
            </a:extLst>
          </p:cNvPr>
          <p:cNvSpPr txBox="1">
            <a:spLocks/>
          </p:cNvSpPr>
          <p:nvPr/>
        </p:nvSpPr>
        <p:spPr>
          <a:xfrm>
            <a:off x="1418705" y="0"/>
            <a:ext cx="63065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ctr"/>
            <a:r>
              <a:rPr lang="en-US"/>
              <a:t>5. Pregled i kontrola rezervacija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258F9093-3EDE-74A6-92C8-308D7508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4" y="698498"/>
            <a:ext cx="2396752" cy="3839633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5520F264-FE7E-9FFF-F68E-ADDB9B4B1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202" y="698499"/>
            <a:ext cx="2101030" cy="3839633"/>
          </a:xfrm>
          <a:prstGeom prst="rect">
            <a:avLst/>
          </a:prstGeom>
        </p:spPr>
      </p:pic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08C746EC-689C-A936-CB9F-615C1D88A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044" y="698498"/>
            <a:ext cx="2119910" cy="3839633"/>
          </a:xfrm>
          <a:prstGeom prst="rect">
            <a:avLst/>
          </a:prstGeom>
        </p:spPr>
      </p:pic>
      <p:sp>
        <p:nvSpPr>
          <p:cNvPr id="10" name="Google Shape;325;p44">
            <a:extLst>
              <a:ext uri="{FF2B5EF4-FFF2-40B4-BE49-F238E27FC236}">
                <a16:creationId xmlns:a16="http://schemas.microsoft.com/office/drawing/2014/main" id="{42A048C0-71A3-CF53-AB9B-31ADAC26744B}"/>
              </a:ext>
            </a:extLst>
          </p:cNvPr>
          <p:cNvSpPr txBox="1">
            <a:spLocks/>
          </p:cNvSpPr>
          <p:nvPr/>
        </p:nvSpPr>
        <p:spPr>
          <a:xfrm>
            <a:off x="469906" y="4538131"/>
            <a:ext cx="2101028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Pregled rezervacija</a:t>
            </a:r>
          </a:p>
        </p:txBody>
      </p:sp>
      <p:sp>
        <p:nvSpPr>
          <p:cNvPr id="11" name="Google Shape;325;p44">
            <a:extLst>
              <a:ext uri="{FF2B5EF4-FFF2-40B4-BE49-F238E27FC236}">
                <a16:creationId xmlns:a16="http://schemas.microsoft.com/office/drawing/2014/main" id="{3A43C938-09E8-3D89-B7C6-C7091C38BE3D}"/>
              </a:ext>
            </a:extLst>
          </p:cNvPr>
          <p:cNvSpPr txBox="1">
            <a:spLocks/>
          </p:cNvSpPr>
          <p:nvPr/>
        </p:nvSpPr>
        <p:spPr>
          <a:xfrm>
            <a:off x="3521485" y="4538131"/>
            <a:ext cx="2101028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ctr"/>
            <a:r>
              <a:rPr lang="en-US" sz="1400"/>
              <a:t>Mogućost potvrde i otkazivanja</a:t>
            </a:r>
          </a:p>
        </p:txBody>
      </p:sp>
      <p:sp>
        <p:nvSpPr>
          <p:cNvPr id="12" name="Google Shape;325;p44">
            <a:extLst>
              <a:ext uri="{FF2B5EF4-FFF2-40B4-BE49-F238E27FC236}">
                <a16:creationId xmlns:a16="http://schemas.microsoft.com/office/drawing/2014/main" id="{5C166230-0136-CAC8-7D87-A7AA726DC061}"/>
              </a:ext>
            </a:extLst>
          </p:cNvPr>
          <p:cNvSpPr txBox="1">
            <a:spLocks/>
          </p:cNvSpPr>
          <p:nvPr/>
        </p:nvSpPr>
        <p:spPr>
          <a:xfrm>
            <a:off x="6351272" y="4538131"/>
            <a:ext cx="2248890" cy="36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1400"/>
              <a:t>Kreiranje rezervacije</a:t>
            </a:r>
          </a:p>
        </p:txBody>
      </p:sp>
    </p:spTree>
    <p:extLst>
      <p:ext uri="{BB962C8B-B14F-4D97-AF65-F5344CB8AC3E}">
        <p14:creationId xmlns:p14="http://schemas.microsoft.com/office/powerpoint/2010/main" val="125364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720000" y="6736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 </a:t>
            </a:r>
            <a:r>
              <a:rPr lang="en-US"/>
              <a:t>i mogućnost unapredjenja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ubTitle" idx="7"/>
          </p:nvPr>
        </p:nvSpPr>
        <p:spPr>
          <a:xfrm>
            <a:off x="720000" y="1788908"/>
            <a:ext cx="2392800" cy="2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Aplikacija uspešno rešava problem tradicionalnog zakazivanja termina u frizerskim salonima kroz digitalno, automatizovano i lako dostupno rešenje.</a:t>
            </a:r>
            <a:endParaRPr b="0"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sp>
        <p:nvSpPr>
          <p:cNvPr id="204" name="Google Shape;204;p36"/>
          <p:cNvSpPr txBox="1">
            <a:spLocks noGrp="1"/>
          </p:cNvSpPr>
          <p:nvPr>
            <p:ph type="subTitle" idx="8"/>
          </p:nvPr>
        </p:nvSpPr>
        <p:spPr>
          <a:xfrm>
            <a:off x="3375600" y="1788907"/>
            <a:ext cx="2392800" cy="18982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Sistem omogućava jednostavnu komunikaciju između frizera i klijenata, efikasno upravljanje terminima i pregled radnog rasporeda.</a:t>
            </a:r>
            <a:endParaRPr b="0"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ubTitle" idx="9"/>
          </p:nvPr>
        </p:nvSpPr>
        <p:spPr>
          <a:xfrm>
            <a:off x="6031200" y="1788908"/>
            <a:ext cx="2392800" cy="18982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Projekat je realizovan kao osnova za budući razvoj kao što je dodavanje push notifikacija u mobilnoj aplikaciji i online plaćanja</a:t>
            </a:r>
            <a:endParaRPr b="0">
              <a:latin typeface="Syne SemiBold"/>
              <a:ea typeface="Syne SemiBold"/>
              <a:cs typeface="Syne SemiBold"/>
              <a:sym typeface="Syne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01;p42">
            <a:extLst>
              <a:ext uri="{FF2B5EF4-FFF2-40B4-BE49-F238E27FC236}">
                <a16:creationId xmlns:a16="http://schemas.microsoft.com/office/drawing/2014/main" id="{035EA1FF-5279-A69B-7FD0-3BB5468C0C33}"/>
              </a:ext>
            </a:extLst>
          </p:cNvPr>
          <p:cNvSpPr txBox="1">
            <a:spLocks/>
          </p:cNvSpPr>
          <p:nvPr/>
        </p:nvSpPr>
        <p:spPr>
          <a:xfrm>
            <a:off x="2089426" y="1796360"/>
            <a:ext cx="4282172" cy="155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ctr"/>
            <a:r>
              <a:rPr lang="en-US" sz="5400">
                <a:effectLst>
                  <a:glow rad="1722154">
                    <a:schemeClr val="accent1">
                      <a:alpha val="40000"/>
                    </a:schemeClr>
                  </a:glow>
                  <a:outerShdw blurRad="961226" dist="332198" dir="5400000" algn="ctr" rotWithShape="0">
                    <a:srgbClr val="000000">
                      <a:alpha val="43137"/>
                    </a:srgbClr>
                  </a:outerShdw>
                  <a:reflection blurRad="558943" stA="45000" endPos="72000" dist="2565" dir="5400000" sy="-100000" algn="bl" rotWithShape="0"/>
                </a:effectLst>
              </a:rPr>
              <a:t>HVALA NA PAŽNJI</a:t>
            </a:r>
          </a:p>
        </p:txBody>
      </p:sp>
      <p:sp>
        <p:nvSpPr>
          <p:cNvPr id="6" name="Google Shape;301;p42">
            <a:extLst>
              <a:ext uri="{FF2B5EF4-FFF2-40B4-BE49-F238E27FC236}">
                <a16:creationId xmlns:a16="http://schemas.microsoft.com/office/drawing/2014/main" id="{59D69A14-05C6-C996-9E9C-1F695115FA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2828" y="2277300"/>
            <a:ext cx="3198344" cy="588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</a:t>
            </a:r>
            <a:endParaRPr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F33AD91-2D62-2886-726C-31443AD35E64}"/>
              </a:ext>
            </a:extLst>
          </p:cNvPr>
          <p:cNvSpPr/>
          <p:nvPr/>
        </p:nvSpPr>
        <p:spPr>
          <a:xfrm rot="20892835">
            <a:off x="72524" y="-3470484"/>
            <a:ext cx="6390792" cy="10906633"/>
          </a:xfrm>
          <a:custGeom>
            <a:avLst/>
            <a:gdLst>
              <a:gd name="connsiteX0" fmla="*/ 1119019 w 3145831"/>
              <a:gd name="connsiteY0" fmla="*/ 178791 h 6899873"/>
              <a:gd name="connsiteX1" fmla="*/ 2710753 w 3145831"/>
              <a:gd name="connsiteY1" fmla="*/ 2320858 h 6899873"/>
              <a:gd name="connsiteX2" fmla="*/ 1804819 w 3145831"/>
              <a:gd name="connsiteY2" fmla="*/ 4175058 h 6899873"/>
              <a:gd name="connsiteX3" fmla="*/ 3117153 w 3145831"/>
              <a:gd name="connsiteY3" fmla="*/ 6621924 h 6899873"/>
              <a:gd name="connsiteX4" fmla="*/ 289286 w 3145831"/>
              <a:gd name="connsiteY4" fmla="*/ 6190124 h 6899873"/>
              <a:gd name="connsiteX5" fmla="*/ 187686 w 3145831"/>
              <a:gd name="connsiteY5" fmla="*/ 796858 h 6899873"/>
              <a:gd name="connsiteX6" fmla="*/ 1119019 w 3145831"/>
              <a:gd name="connsiteY6" fmla="*/ 178791 h 689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5831" h="6899873">
                <a:moveTo>
                  <a:pt x="1119019" y="178791"/>
                </a:moveTo>
                <a:cubicBezTo>
                  <a:pt x="1539530" y="432791"/>
                  <a:pt x="2596453" y="1654814"/>
                  <a:pt x="2710753" y="2320858"/>
                </a:cubicBezTo>
                <a:cubicBezTo>
                  <a:pt x="2825053" y="2986902"/>
                  <a:pt x="1737086" y="3458214"/>
                  <a:pt x="1804819" y="4175058"/>
                </a:cubicBezTo>
                <a:cubicBezTo>
                  <a:pt x="1872552" y="4891902"/>
                  <a:pt x="3369742" y="6286080"/>
                  <a:pt x="3117153" y="6621924"/>
                </a:cubicBezTo>
                <a:cubicBezTo>
                  <a:pt x="2864564" y="6957768"/>
                  <a:pt x="777530" y="7160968"/>
                  <a:pt x="289286" y="6190124"/>
                </a:cubicBezTo>
                <a:cubicBezTo>
                  <a:pt x="-198959" y="5219280"/>
                  <a:pt x="47986" y="1791691"/>
                  <a:pt x="187686" y="796858"/>
                </a:cubicBezTo>
                <a:cubicBezTo>
                  <a:pt x="327386" y="-197975"/>
                  <a:pt x="698508" y="-75209"/>
                  <a:pt x="1119019" y="178791"/>
                </a:cubicBezTo>
                <a:close/>
              </a:path>
            </a:pathLst>
          </a:custGeom>
          <a:solidFill>
            <a:srgbClr val="1A17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1410BEC-C9FC-5863-CC2C-0F57B8ADF4CA}"/>
              </a:ext>
            </a:extLst>
          </p:cNvPr>
          <p:cNvSpPr/>
          <p:nvPr/>
        </p:nvSpPr>
        <p:spPr>
          <a:xfrm rot="20892835">
            <a:off x="-1083054" y="-3470483"/>
            <a:ext cx="6390792" cy="10906633"/>
          </a:xfrm>
          <a:custGeom>
            <a:avLst/>
            <a:gdLst>
              <a:gd name="connsiteX0" fmla="*/ 1119019 w 3145831"/>
              <a:gd name="connsiteY0" fmla="*/ 178791 h 6899873"/>
              <a:gd name="connsiteX1" fmla="*/ 2710753 w 3145831"/>
              <a:gd name="connsiteY1" fmla="*/ 2320858 h 6899873"/>
              <a:gd name="connsiteX2" fmla="*/ 1804819 w 3145831"/>
              <a:gd name="connsiteY2" fmla="*/ 4175058 h 6899873"/>
              <a:gd name="connsiteX3" fmla="*/ 3117153 w 3145831"/>
              <a:gd name="connsiteY3" fmla="*/ 6621924 h 6899873"/>
              <a:gd name="connsiteX4" fmla="*/ 289286 w 3145831"/>
              <a:gd name="connsiteY4" fmla="*/ 6190124 h 6899873"/>
              <a:gd name="connsiteX5" fmla="*/ 187686 w 3145831"/>
              <a:gd name="connsiteY5" fmla="*/ 796858 h 6899873"/>
              <a:gd name="connsiteX6" fmla="*/ 1119019 w 3145831"/>
              <a:gd name="connsiteY6" fmla="*/ 178791 h 689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5831" h="6899873">
                <a:moveTo>
                  <a:pt x="1119019" y="178791"/>
                </a:moveTo>
                <a:cubicBezTo>
                  <a:pt x="1539530" y="432791"/>
                  <a:pt x="2596453" y="1654814"/>
                  <a:pt x="2710753" y="2320858"/>
                </a:cubicBezTo>
                <a:cubicBezTo>
                  <a:pt x="2825053" y="2986902"/>
                  <a:pt x="1737086" y="3458214"/>
                  <a:pt x="1804819" y="4175058"/>
                </a:cubicBezTo>
                <a:cubicBezTo>
                  <a:pt x="1872552" y="4891902"/>
                  <a:pt x="3369742" y="6286080"/>
                  <a:pt x="3117153" y="6621924"/>
                </a:cubicBezTo>
                <a:cubicBezTo>
                  <a:pt x="2864564" y="6957768"/>
                  <a:pt x="777530" y="7160968"/>
                  <a:pt x="289286" y="6190124"/>
                </a:cubicBezTo>
                <a:cubicBezTo>
                  <a:pt x="-198959" y="5219280"/>
                  <a:pt x="47986" y="1791691"/>
                  <a:pt x="187686" y="796858"/>
                </a:cubicBezTo>
                <a:cubicBezTo>
                  <a:pt x="327386" y="-197975"/>
                  <a:pt x="698508" y="-75209"/>
                  <a:pt x="1119019" y="178791"/>
                </a:cubicBezTo>
                <a:close/>
              </a:path>
            </a:pathLst>
          </a:custGeom>
          <a:solidFill>
            <a:srgbClr val="2924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A8618CA-3162-B63E-A076-17A67C778386}"/>
              </a:ext>
            </a:extLst>
          </p:cNvPr>
          <p:cNvSpPr/>
          <p:nvPr/>
        </p:nvSpPr>
        <p:spPr>
          <a:xfrm rot="10171393">
            <a:off x="2572511" y="-4524302"/>
            <a:ext cx="6390792" cy="10906633"/>
          </a:xfrm>
          <a:custGeom>
            <a:avLst/>
            <a:gdLst>
              <a:gd name="connsiteX0" fmla="*/ 1119019 w 3145831"/>
              <a:gd name="connsiteY0" fmla="*/ 178791 h 6899873"/>
              <a:gd name="connsiteX1" fmla="*/ 2710753 w 3145831"/>
              <a:gd name="connsiteY1" fmla="*/ 2320858 h 6899873"/>
              <a:gd name="connsiteX2" fmla="*/ 1804819 w 3145831"/>
              <a:gd name="connsiteY2" fmla="*/ 4175058 h 6899873"/>
              <a:gd name="connsiteX3" fmla="*/ 3117153 w 3145831"/>
              <a:gd name="connsiteY3" fmla="*/ 6621924 h 6899873"/>
              <a:gd name="connsiteX4" fmla="*/ 289286 w 3145831"/>
              <a:gd name="connsiteY4" fmla="*/ 6190124 h 6899873"/>
              <a:gd name="connsiteX5" fmla="*/ 187686 w 3145831"/>
              <a:gd name="connsiteY5" fmla="*/ 796858 h 6899873"/>
              <a:gd name="connsiteX6" fmla="*/ 1119019 w 3145831"/>
              <a:gd name="connsiteY6" fmla="*/ 178791 h 689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5831" h="6899873">
                <a:moveTo>
                  <a:pt x="1119019" y="178791"/>
                </a:moveTo>
                <a:cubicBezTo>
                  <a:pt x="1539530" y="432791"/>
                  <a:pt x="2596453" y="1654814"/>
                  <a:pt x="2710753" y="2320858"/>
                </a:cubicBezTo>
                <a:cubicBezTo>
                  <a:pt x="2825053" y="2986902"/>
                  <a:pt x="1737086" y="3458214"/>
                  <a:pt x="1804819" y="4175058"/>
                </a:cubicBezTo>
                <a:cubicBezTo>
                  <a:pt x="1872552" y="4891902"/>
                  <a:pt x="3369742" y="6286080"/>
                  <a:pt x="3117153" y="6621924"/>
                </a:cubicBezTo>
                <a:cubicBezTo>
                  <a:pt x="2864564" y="6957768"/>
                  <a:pt x="777530" y="7160968"/>
                  <a:pt x="289286" y="6190124"/>
                </a:cubicBezTo>
                <a:cubicBezTo>
                  <a:pt x="-198959" y="5219280"/>
                  <a:pt x="47986" y="1791691"/>
                  <a:pt x="187686" y="796858"/>
                </a:cubicBezTo>
                <a:cubicBezTo>
                  <a:pt x="327386" y="-197975"/>
                  <a:pt x="698508" y="-75209"/>
                  <a:pt x="1119019" y="178791"/>
                </a:cubicBezTo>
                <a:close/>
              </a:path>
            </a:pathLst>
          </a:custGeom>
          <a:solidFill>
            <a:srgbClr val="1A17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A55AA53-AD3C-5E52-DBF0-42D3C8068869}"/>
              </a:ext>
            </a:extLst>
          </p:cNvPr>
          <p:cNvSpPr/>
          <p:nvPr/>
        </p:nvSpPr>
        <p:spPr>
          <a:xfrm rot="10171393">
            <a:off x="3687814" y="-5005594"/>
            <a:ext cx="6390792" cy="10906633"/>
          </a:xfrm>
          <a:custGeom>
            <a:avLst/>
            <a:gdLst>
              <a:gd name="connsiteX0" fmla="*/ 1119019 w 3145831"/>
              <a:gd name="connsiteY0" fmla="*/ 178791 h 6899873"/>
              <a:gd name="connsiteX1" fmla="*/ 2710753 w 3145831"/>
              <a:gd name="connsiteY1" fmla="*/ 2320858 h 6899873"/>
              <a:gd name="connsiteX2" fmla="*/ 1804819 w 3145831"/>
              <a:gd name="connsiteY2" fmla="*/ 4175058 h 6899873"/>
              <a:gd name="connsiteX3" fmla="*/ 3117153 w 3145831"/>
              <a:gd name="connsiteY3" fmla="*/ 6621924 h 6899873"/>
              <a:gd name="connsiteX4" fmla="*/ 289286 w 3145831"/>
              <a:gd name="connsiteY4" fmla="*/ 6190124 h 6899873"/>
              <a:gd name="connsiteX5" fmla="*/ 187686 w 3145831"/>
              <a:gd name="connsiteY5" fmla="*/ 796858 h 6899873"/>
              <a:gd name="connsiteX6" fmla="*/ 1119019 w 3145831"/>
              <a:gd name="connsiteY6" fmla="*/ 178791 h 689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5831" h="6899873">
                <a:moveTo>
                  <a:pt x="1119019" y="178791"/>
                </a:moveTo>
                <a:cubicBezTo>
                  <a:pt x="1539530" y="432791"/>
                  <a:pt x="2596453" y="1654814"/>
                  <a:pt x="2710753" y="2320858"/>
                </a:cubicBezTo>
                <a:cubicBezTo>
                  <a:pt x="2825053" y="2986902"/>
                  <a:pt x="1737086" y="3458214"/>
                  <a:pt x="1804819" y="4175058"/>
                </a:cubicBezTo>
                <a:cubicBezTo>
                  <a:pt x="1872552" y="4891902"/>
                  <a:pt x="3369742" y="6286080"/>
                  <a:pt x="3117153" y="6621924"/>
                </a:cubicBezTo>
                <a:cubicBezTo>
                  <a:pt x="2864564" y="6957768"/>
                  <a:pt x="777530" y="7160968"/>
                  <a:pt x="289286" y="6190124"/>
                </a:cubicBezTo>
                <a:cubicBezTo>
                  <a:pt x="-198959" y="5219280"/>
                  <a:pt x="47986" y="1791691"/>
                  <a:pt x="187686" y="796858"/>
                </a:cubicBezTo>
                <a:cubicBezTo>
                  <a:pt x="327386" y="-197975"/>
                  <a:pt x="698508" y="-75209"/>
                  <a:pt x="1119019" y="178791"/>
                </a:cubicBezTo>
                <a:close/>
              </a:path>
            </a:pathLst>
          </a:custGeom>
          <a:solidFill>
            <a:srgbClr val="2924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>
          <a:extLst>
            <a:ext uri="{FF2B5EF4-FFF2-40B4-BE49-F238E27FC236}">
              <a16:creationId xmlns:a16="http://schemas.microsoft.com/office/drawing/2014/main" id="{7A5CF509-7CB9-8C48-1812-D34FC8BB9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1;p42">
            <a:extLst>
              <a:ext uri="{FF2B5EF4-FFF2-40B4-BE49-F238E27FC236}">
                <a16:creationId xmlns:a16="http://schemas.microsoft.com/office/drawing/2014/main" id="{4144EB68-9954-4F01-30C8-282FDCE49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9426" y="1796360"/>
            <a:ext cx="4282172" cy="1550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effectLst>
                  <a:glow rad="1722154">
                    <a:schemeClr val="accent1">
                      <a:alpha val="40000"/>
                    </a:schemeClr>
                  </a:glow>
                  <a:outerShdw blurRad="961226" dist="332198" dir="5400000" algn="ctr" rotWithShape="0">
                    <a:srgbClr val="000000">
                      <a:alpha val="43137"/>
                    </a:srgbClr>
                  </a:outerShdw>
                  <a:reflection blurRad="558943" stA="45000" endPos="72000" dist="2565" dir="5400000" sy="-100000" algn="bl" rotWithShape="0"/>
                </a:effectLst>
              </a:rPr>
              <a:t>HVALA NA </a:t>
            </a:r>
            <a:r>
              <a:rPr lang="en" sz="5400">
                <a:effectLst>
                  <a:glow rad="403109">
                    <a:schemeClr val="accent1">
                      <a:alpha val="52000"/>
                    </a:schemeClr>
                  </a:glow>
                  <a:outerShdw blurRad="961226" dist="332198" dir="5400000" algn="ctr" rotWithShape="0">
                    <a:srgbClr val="000000">
                      <a:alpha val="43137"/>
                    </a:srgbClr>
                  </a:outerShdw>
                  <a:reflection blurRad="558943" stA="45000" endPos="72000" dist="2565" dir="5400000" sy="-100000" algn="bl" rotWithShape="0"/>
                </a:effectLst>
              </a:rPr>
              <a:t>PAŽNJI</a:t>
            </a:r>
            <a:endParaRPr sz="5400">
              <a:effectLst>
                <a:glow rad="403109">
                  <a:schemeClr val="accent1">
                    <a:alpha val="52000"/>
                  </a:schemeClr>
                </a:glow>
                <a:outerShdw blurRad="961226" dist="332198" dir="5400000" algn="ctr" rotWithShape="0">
                  <a:srgbClr val="000000">
                    <a:alpha val="43137"/>
                  </a:srgbClr>
                </a:outerShdw>
                <a:reflection blurRad="558943" stA="45000" endPos="72000" dist="2565" dir="5400000" sy="-100000" algn="bl" rotWithShape="0"/>
              </a:effectLst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5851E3-2033-68AA-35D8-367A8125DC45}"/>
              </a:ext>
            </a:extLst>
          </p:cNvPr>
          <p:cNvSpPr/>
          <p:nvPr/>
        </p:nvSpPr>
        <p:spPr>
          <a:xfrm rot="19372027">
            <a:off x="-2883831" y="-2153127"/>
            <a:ext cx="6390792" cy="10906633"/>
          </a:xfrm>
          <a:custGeom>
            <a:avLst/>
            <a:gdLst>
              <a:gd name="connsiteX0" fmla="*/ 1119019 w 3145831"/>
              <a:gd name="connsiteY0" fmla="*/ 178791 h 6899873"/>
              <a:gd name="connsiteX1" fmla="*/ 2710753 w 3145831"/>
              <a:gd name="connsiteY1" fmla="*/ 2320858 h 6899873"/>
              <a:gd name="connsiteX2" fmla="*/ 1804819 w 3145831"/>
              <a:gd name="connsiteY2" fmla="*/ 4175058 h 6899873"/>
              <a:gd name="connsiteX3" fmla="*/ 3117153 w 3145831"/>
              <a:gd name="connsiteY3" fmla="*/ 6621924 h 6899873"/>
              <a:gd name="connsiteX4" fmla="*/ 289286 w 3145831"/>
              <a:gd name="connsiteY4" fmla="*/ 6190124 h 6899873"/>
              <a:gd name="connsiteX5" fmla="*/ 187686 w 3145831"/>
              <a:gd name="connsiteY5" fmla="*/ 796858 h 6899873"/>
              <a:gd name="connsiteX6" fmla="*/ 1119019 w 3145831"/>
              <a:gd name="connsiteY6" fmla="*/ 178791 h 689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5831" h="6899873">
                <a:moveTo>
                  <a:pt x="1119019" y="178791"/>
                </a:moveTo>
                <a:cubicBezTo>
                  <a:pt x="1539530" y="432791"/>
                  <a:pt x="2596453" y="1654814"/>
                  <a:pt x="2710753" y="2320858"/>
                </a:cubicBezTo>
                <a:cubicBezTo>
                  <a:pt x="2825053" y="2986902"/>
                  <a:pt x="1737086" y="3458214"/>
                  <a:pt x="1804819" y="4175058"/>
                </a:cubicBezTo>
                <a:cubicBezTo>
                  <a:pt x="1872552" y="4891902"/>
                  <a:pt x="3369742" y="6286080"/>
                  <a:pt x="3117153" y="6621924"/>
                </a:cubicBezTo>
                <a:cubicBezTo>
                  <a:pt x="2864564" y="6957768"/>
                  <a:pt x="777530" y="7160968"/>
                  <a:pt x="289286" y="6190124"/>
                </a:cubicBezTo>
                <a:cubicBezTo>
                  <a:pt x="-198959" y="5219280"/>
                  <a:pt x="47986" y="1791691"/>
                  <a:pt x="187686" y="796858"/>
                </a:cubicBezTo>
                <a:cubicBezTo>
                  <a:pt x="327386" y="-197975"/>
                  <a:pt x="698508" y="-75209"/>
                  <a:pt x="1119019" y="178791"/>
                </a:cubicBezTo>
                <a:close/>
              </a:path>
            </a:pathLst>
          </a:custGeom>
          <a:solidFill>
            <a:srgbClr val="1A17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2D52CAD-69F3-966F-8603-2A02C00A359D}"/>
              </a:ext>
            </a:extLst>
          </p:cNvPr>
          <p:cNvSpPr/>
          <p:nvPr/>
        </p:nvSpPr>
        <p:spPr>
          <a:xfrm rot="19372027">
            <a:off x="-3115733" y="-2029137"/>
            <a:ext cx="6390792" cy="10906633"/>
          </a:xfrm>
          <a:custGeom>
            <a:avLst/>
            <a:gdLst>
              <a:gd name="connsiteX0" fmla="*/ 1119019 w 3145831"/>
              <a:gd name="connsiteY0" fmla="*/ 178791 h 6899873"/>
              <a:gd name="connsiteX1" fmla="*/ 2710753 w 3145831"/>
              <a:gd name="connsiteY1" fmla="*/ 2320858 h 6899873"/>
              <a:gd name="connsiteX2" fmla="*/ 1804819 w 3145831"/>
              <a:gd name="connsiteY2" fmla="*/ 4175058 h 6899873"/>
              <a:gd name="connsiteX3" fmla="*/ 3117153 w 3145831"/>
              <a:gd name="connsiteY3" fmla="*/ 6621924 h 6899873"/>
              <a:gd name="connsiteX4" fmla="*/ 289286 w 3145831"/>
              <a:gd name="connsiteY4" fmla="*/ 6190124 h 6899873"/>
              <a:gd name="connsiteX5" fmla="*/ 187686 w 3145831"/>
              <a:gd name="connsiteY5" fmla="*/ 796858 h 6899873"/>
              <a:gd name="connsiteX6" fmla="*/ 1119019 w 3145831"/>
              <a:gd name="connsiteY6" fmla="*/ 178791 h 689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5831" h="6899873">
                <a:moveTo>
                  <a:pt x="1119019" y="178791"/>
                </a:moveTo>
                <a:cubicBezTo>
                  <a:pt x="1539530" y="432791"/>
                  <a:pt x="2596453" y="1654814"/>
                  <a:pt x="2710753" y="2320858"/>
                </a:cubicBezTo>
                <a:cubicBezTo>
                  <a:pt x="2825053" y="2986902"/>
                  <a:pt x="1737086" y="3458214"/>
                  <a:pt x="1804819" y="4175058"/>
                </a:cubicBezTo>
                <a:cubicBezTo>
                  <a:pt x="1872552" y="4891902"/>
                  <a:pt x="3369742" y="6286080"/>
                  <a:pt x="3117153" y="6621924"/>
                </a:cubicBezTo>
                <a:cubicBezTo>
                  <a:pt x="2864564" y="6957768"/>
                  <a:pt x="777530" y="7160968"/>
                  <a:pt x="289286" y="6190124"/>
                </a:cubicBezTo>
                <a:cubicBezTo>
                  <a:pt x="-198959" y="5219280"/>
                  <a:pt x="47986" y="1791691"/>
                  <a:pt x="187686" y="796858"/>
                </a:cubicBezTo>
                <a:cubicBezTo>
                  <a:pt x="327386" y="-197975"/>
                  <a:pt x="698508" y="-75209"/>
                  <a:pt x="1119019" y="178791"/>
                </a:cubicBezTo>
                <a:close/>
              </a:path>
            </a:pathLst>
          </a:custGeom>
          <a:solidFill>
            <a:srgbClr val="2924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29E00A9-087C-D765-E133-27D8A5F2440B}"/>
              </a:ext>
            </a:extLst>
          </p:cNvPr>
          <p:cNvSpPr/>
          <p:nvPr/>
        </p:nvSpPr>
        <p:spPr>
          <a:xfrm rot="7969866">
            <a:off x="4833735" y="-4245333"/>
            <a:ext cx="6390792" cy="10906633"/>
          </a:xfrm>
          <a:custGeom>
            <a:avLst/>
            <a:gdLst>
              <a:gd name="connsiteX0" fmla="*/ 1119019 w 3145831"/>
              <a:gd name="connsiteY0" fmla="*/ 178791 h 6899873"/>
              <a:gd name="connsiteX1" fmla="*/ 2710753 w 3145831"/>
              <a:gd name="connsiteY1" fmla="*/ 2320858 h 6899873"/>
              <a:gd name="connsiteX2" fmla="*/ 1804819 w 3145831"/>
              <a:gd name="connsiteY2" fmla="*/ 4175058 h 6899873"/>
              <a:gd name="connsiteX3" fmla="*/ 3117153 w 3145831"/>
              <a:gd name="connsiteY3" fmla="*/ 6621924 h 6899873"/>
              <a:gd name="connsiteX4" fmla="*/ 289286 w 3145831"/>
              <a:gd name="connsiteY4" fmla="*/ 6190124 h 6899873"/>
              <a:gd name="connsiteX5" fmla="*/ 187686 w 3145831"/>
              <a:gd name="connsiteY5" fmla="*/ 796858 h 6899873"/>
              <a:gd name="connsiteX6" fmla="*/ 1119019 w 3145831"/>
              <a:gd name="connsiteY6" fmla="*/ 178791 h 689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5831" h="6899873">
                <a:moveTo>
                  <a:pt x="1119019" y="178791"/>
                </a:moveTo>
                <a:cubicBezTo>
                  <a:pt x="1539530" y="432791"/>
                  <a:pt x="2596453" y="1654814"/>
                  <a:pt x="2710753" y="2320858"/>
                </a:cubicBezTo>
                <a:cubicBezTo>
                  <a:pt x="2825053" y="2986902"/>
                  <a:pt x="1737086" y="3458214"/>
                  <a:pt x="1804819" y="4175058"/>
                </a:cubicBezTo>
                <a:cubicBezTo>
                  <a:pt x="1872552" y="4891902"/>
                  <a:pt x="3369742" y="6286080"/>
                  <a:pt x="3117153" y="6621924"/>
                </a:cubicBezTo>
                <a:cubicBezTo>
                  <a:pt x="2864564" y="6957768"/>
                  <a:pt x="777530" y="7160968"/>
                  <a:pt x="289286" y="6190124"/>
                </a:cubicBezTo>
                <a:cubicBezTo>
                  <a:pt x="-198959" y="5219280"/>
                  <a:pt x="47986" y="1791691"/>
                  <a:pt x="187686" y="796858"/>
                </a:cubicBezTo>
                <a:cubicBezTo>
                  <a:pt x="327386" y="-197975"/>
                  <a:pt x="698508" y="-75209"/>
                  <a:pt x="1119019" y="178791"/>
                </a:cubicBezTo>
                <a:close/>
              </a:path>
            </a:pathLst>
          </a:custGeom>
          <a:solidFill>
            <a:srgbClr val="1A17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0D31C82-BD82-FE0A-C44E-E610BAC0181D}"/>
              </a:ext>
            </a:extLst>
          </p:cNvPr>
          <p:cNvSpPr/>
          <p:nvPr/>
        </p:nvSpPr>
        <p:spPr>
          <a:xfrm rot="7969866">
            <a:off x="5065636" y="-4508807"/>
            <a:ext cx="6390792" cy="10906633"/>
          </a:xfrm>
          <a:custGeom>
            <a:avLst/>
            <a:gdLst>
              <a:gd name="connsiteX0" fmla="*/ 1119019 w 3145831"/>
              <a:gd name="connsiteY0" fmla="*/ 178791 h 6899873"/>
              <a:gd name="connsiteX1" fmla="*/ 2710753 w 3145831"/>
              <a:gd name="connsiteY1" fmla="*/ 2320858 h 6899873"/>
              <a:gd name="connsiteX2" fmla="*/ 1804819 w 3145831"/>
              <a:gd name="connsiteY2" fmla="*/ 4175058 h 6899873"/>
              <a:gd name="connsiteX3" fmla="*/ 3117153 w 3145831"/>
              <a:gd name="connsiteY3" fmla="*/ 6621924 h 6899873"/>
              <a:gd name="connsiteX4" fmla="*/ 289286 w 3145831"/>
              <a:gd name="connsiteY4" fmla="*/ 6190124 h 6899873"/>
              <a:gd name="connsiteX5" fmla="*/ 187686 w 3145831"/>
              <a:gd name="connsiteY5" fmla="*/ 796858 h 6899873"/>
              <a:gd name="connsiteX6" fmla="*/ 1119019 w 3145831"/>
              <a:gd name="connsiteY6" fmla="*/ 178791 h 689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5831" h="6899873">
                <a:moveTo>
                  <a:pt x="1119019" y="178791"/>
                </a:moveTo>
                <a:cubicBezTo>
                  <a:pt x="1539530" y="432791"/>
                  <a:pt x="2596453" y="1654814"/>
                  <a:pt x="2710753" y="2320858"/>
                </a:cubicBezTo>
                <a:cubicBezTo>
                  <a:pt x="2825053" y="2986902"/>
                  <a:pt x="1737086" y="3458214"/>
                  <a:pt x="1804819" y="4175058"/>
                </a:cubicBezTo>
                <a:cubicBezTo>
                  <a:pt x="1872552" y="4891902"/>
                  <a:pt x="3369742" y="6286080"/>
                  <a:pt x="3117153" y="6621924"/>
                </a:cubicBezTo>
                <a:cubicBezTo>
                  <a:pt x="2864564" y="6957768"/>
                  <a:pt x="777530" y="7160968"/>
                  <a:pt x="289286" y="6190124"/>
                </a:cubicBezTo>
                <a:cubicBezTo>
                  <a:pt x="-198959" y="5219280"/>
                  <a:pt x="47986" y="1791691"/>
                  <a:pt x="187686" y="796858"/>
                </a:cubicBezTo>
                <a:cubicBezTo>
                  <a:pt x="327386" y="-197975"/>
                  <a:pt x="698508" y="-75209"/>
                  <a:pt x="1119019" y="178791"/>
                </a:cubicBezTo>
                <a:close/>
              </a:path>
            </a:pathLst>
          </a:custGeom>
          <a:solidFill>
            <a:srgbClr val="2924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01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Shape 143">
          <a:extLst>
            <a:ext uri="{FF2B5EF4-FFF2-40B4-BE49-F238E27FC236}">
              <a16:creationId xmlns:a16="http://schemas.microsoft.com/office/drawing/2014/main" id="{B61CD702-EA34-5D91-840C-3C3D777D5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82" descr="A close-up of water drops&#10;&#10;AI-generated content may be incorrect.">
            <a:extLst>
              <a:ext uri="{FF2B5EF4-FFF2-40B4-BE49-F238E27FC236}">
                <a16:creationId xmlns:a16="http://schemas.microsoft.com/office/drawing/2014/main" id="{9C60C164-9382-6FED-CFBA-29AE7BE4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4794"/>
            <a:ext cx="9143999" cy="5193083"/>
          </a:xfrm>
          <a:prstGeom prst="rect">
            <a:avLst/>
          </a:prstGeom>
        </p:spPr>
      </p:pic>
      <p:sp>
        <p:nvSpPr>
          <p:cNvPr id="177" name="Freeform 176">
            <a:extLst>
              <a:ext uri="{FF2B5EF4-FFF2-40B4-BE49-F238E27FC236}">
                <a16:creationId xmlns:a16="http://schemas.microsoft.com/office/drawing/2014/main" id="{7CF4BAF2-F9B1-8CF1-11BF-0D0E8E7CC61E}"/>
              </a:ext>
            </a:extLst>
          </p:cNvPr>
          <p:cNvSpPr/>
          <p:nvPr/>
        </p:nvSpPr>
        <p:spPr>
          <a:xfrm>
            <a:off x="4837044" y="-24794"/>
            <a:ext cx="9143999" cy="5193084"/>
          </a:xfrm>
          <a:custGeom>
            <a:avLst/>
            <a:gdLst/>
            <a:ahLst/>
            <a:cxnLst/>
            <a:rect l="l" t="t" r="r" b="b"/>
            <a:pathLst>
              <a:path w="9143999" h="5193084">
                <a:moveTo>
                  <a:pt x="5550751" y="4008373"/>
                </a:moveTo>
                <a:lnTo>
                  <a:pt x="5550751" y="4010183"/>
                </a:lnTo>
                <a:cubicBezTo>
                  <a:pt x="5550751" y="4013441"/>
                  <a:pt x="5550208" y="4016155"/>
                  <a:pt x="5549122" y="4018327"/>
                </a:cubicBezTo>
                <a:cubicBezTo>
                  <a:pt x="5548036" y="4020499"/>
                  <a:pt x="5546558" y="4022158"/>
                  <a:pt x="5544688" y="4023304"/>
                </a:cubicBezTo>
                <a:cubicBezTo>
                  <a:pt x="5542818" y="4024450"/>
                  <a:pt x="5540616" y="4025023"/>
                  <a:pt x="5538083" y="4025023"/>
                </a:cubicBezTo>
                <a:cubicBezTo>
                  <a:pt x="5534946" y="4025023"/>
                  <a:pt x="5532503" y="4024359"/>
                  <a:pt x="5530753" y="4023032"/>
                </a:cubicBezTo>
                <a:cubicBezTo>
                  <a:pt x="5529004" y="4021705"/>
                  <a:pt x="5528129" y="4020016"/>
                  <a:pt x="5528129" y="4017965"/>
                </a:cubicBezTo>
                <a:cubicBezTo>
                  <a:pt x="5528129" y="4015914"/>
                  <a:pt x="5528853" y="4014165"/>
                  <a:pt x="5530301" y="4012717"/>
                </a:cubicBezTo>
                <a:cubicBezTo>
                  <a:pt x="5531749" y="4011269"/>
                  <a:pt x="5533860" y="4010364"/>
                  <a:pt x="5536635" y="4010002"/>
                </a:cubicBezTo>
                <a:close/>
                <a:moveTo>
                  <a:pt x="4984252" y="3982132"/>
                </a:moveTo>
                <a:cubicBezTo>
                  <a:pt x="4988836" y="3982132"/>
                  <a:pt x="4992546" y="3983851"/>
                  <a:pt x="4995381" y="3987290"/>
                </a:cubicBezTo>
                <a:cubicBezTo>
                  <a:pt x="4998217" y="3990728"/>
                  <a:pt x="4999634" y="3995283"/>
                  <a:pt x="4999634" y="4000953"/>
                </a:cubicBezTo>
                <a:cubicBezTo>
                  <a:pt x="4999634" y="4006624"/>
                  <a:pt x="4998217" y="4011209"/>
                  <a:pt x="4995381" y="4014707"/>
                </a:cubicBezTo>
                <a:cubicBezTo>
                  <a:pt x="4992546" y="4018206"/>
                  <a:pt x="4988836" y="4019956"/>
                  <a:pt x="4984252" y="4019956"/>
                </a:cubicBezTo>
                <a:cubicBezTo>
                  <a:pt x="4981356" y="4019956"/>
                  <a:pt x="4978732" y="4019202"/>
                  <a:pt x="4976379" y="4017694"/>
                </a:cubicBezTo>
                <a:cubicBezTo>
                  <a:pt x="4974026" y="4016185"/>
                  <a:pt x="4972187" y="4014014"/>
                  <a:pt x="4970859" y="4011178"/>
                </a:cubicBezTo>
                <a:cubicBezTo>
                  <a:pt x="4969532" y="4008343"/>
                  <a:pt x="4968869" y="4004935"/>
                  <a:pt x="4968869" y="4000953"/>
                </a:cubicBezTo>
                <a:cubicBezTo>
                  <a:pt x="4968869" y="3996851"/>
                  <a:pt x="4969532" y="3993413"/>
                  <a:pt x="4970859" y="3990638"/>
                </a:cubicBezTo>
                <a:cubicBezTo>
                  <a:pt x="4972187" y="3987863"/>
                  <a:pt x="4974026" y="3985751"/>
                  <a:pt x="4976379" y="3984304"/>
                </a:cubicBezTo>
                <a:cubicBezTo>
                  <a:pt x="4978732" y="3982856"/>
                  <a:pt x="4981356" y="3982132"/>
                  <a:pt x="4984252" y="3982132"/>
                </a:cubicBezTo>
                <a:close/>
                <a:moveTo>
                  <a:pt x="5087217" y="3981408"/>
                </a:moveTo>
                <a:cubicBezTo>
                  <a:pt x="5089871" y="3981408"/>
                  <a:pt x="5092314" y="3982132"/>
                  <a:pt x="5094546" y="3983580"/>
                </a:cubicBezTo>
                <a:cubicBezTo>
                  <a:pt x="5096778" y="3985028"/>
                  <a:pt x="5098618" y="3987199"/>
                  <a:pt x="5100066" y="3990095"/>
                </a:cubicBezTo>
                <a:cubicBezTo>
                  <a:pt x="5101514" y="3992990"/>
                  <a:pt x="5102238" y="3996610"/>
                  <a:pt x="5102238" y="4000953"/>
                </a:cubicBezTo>
                <a:cubicBezTo>
                  <a:pt x="5102238" y="4005297"/>
                  <a:pt x="5101514" y="4008916"/>
                  <a:pt x="5100066" y="4011812"/>
                </a:cubicBezTo>
                <a:cubicBezTo>
                  <a:pt x="5098618" y="4014707"/>
                  <a:pt x="5096718" y="4016879"/>
                  <a:pt x="5094365" y="4018327"/>
                </a:cubicBezTo>
                <a:cubicBezTo>
                  <a:pt x="5092013" y="4019775"/>
                  <a:pt x="5089569" y="4020499"/>
                  <a:pt x="5087036" y="4020499"/>
                </a:cubicBezTo>
                <a:cubicBezTo>
                  <a:pt x="5084261" y="4020499"/>
                  <a:pt x="5081757" y="4019775"/>
                  <a:pt x="5079525" y="4018327"/>
                </a:cubicBezTo>
                <a:cubicBezTo>
                  <a:pt x="5077293" y="4016879"/>
                  <a:pt x="5075544" y="4014707"/>
                  <a:pt x="5074277" y="4011812"/>
                </a:cubicBezTo>
                <a:cubicBezTo>
                  <a:pt x="5073010" y="4008916"/>
                  <a:pt x="5072377" y="4005297"/>
                  <a:pt x="5072377" y="4000953"/>
                </a:cubicBezTo>
                <a:cubicBezTo>
                  <a:pt x="5072377" y="3996610"/>
                  <a:pt x="5073040" y="3992990"/>
                  <a:pt x="5074368" y="3990095"/>
                </a:cubicBezTo>
                <a:cubicBezTo>
                  <a:pt x="5075695" y="3987199"/>
                  <a:pt x="5077474" y="3985028"/>
                  <a:pt x="5079706" y="3983580"/>
                </a:cubicBezTo>
                <a:cubicBezTo>
                  <a:pt x="5081938" y="3982132"/>
                  <a:pt x="5084442" y="3981408"/>
                  <a:pt x="5087217" y="3981408"/>
                </a:cubicBezTo>
                <a:close/>
                <a:moveTo>
                  <a:pt x="6228588" y="3978874"/>
                </a:moveTo>
                <a:cubicBezTo>
                  <a:pt x="6230880" y="3978754"/>
                  <a:pt x="6232932" y="3979236"/>
                  <a:pt x="6234741" y="3980322"/>
                </a:cubicBezTo>
                <a:cubicBezTo>
                  <a:pt x="6236551" y="3981408"/>
                  <a:pt x="6238029" y="3982916"/>
                  <a:pt x="6239175" y="3984847"/>
                </a:cubicBezTo>
                <a:cubicBezTo>
                  <a:pt x="6240321" y="3986777"/>
                  <a:pt x="6240955" y="3989009"/>
                  <a:pt x="6241075" y="3991543"/>
                </a:cubicBezTo>
                <a:lnTo>
                  <a:pt x="6215377" y="3991543"/>
                </a:lnTo>
                <a:cubicBezTo>
                  <a:pt x="6215618" y="3989130"/>
                  <a:pt x="6216372" y="3986988"/>
                  <a:pt x="6217639" y="3985118"/>
                </a:cubicBezTo>
                <a:cubicBezTo>
                  <a:pt x="6218906" y="3983248"/>
                  <a:pt x="6220474" y="3981770"/>
                  <a:pt x="6222345" y="3980684"/>
                </a:cubicBezTo>
                <a:cubicBezTo>
                  <a:pt x="6224215" y="3979598"/>
                  <a:pt x="6226296" y="3978995"/>
                  <a:pt x="6228588" y="3978874"/>
                </a:cubicBezTo>
                <a:close/>
                <a:moveTo>
                  <a:pt x="5990463" y="3978874"/>
                </a:moveTo>
                <a:cubicBezTo>
                  <a:pt x="5992755" y="3978754"/>
                  <a:pt x="5994807" y="3979236"/>
                  <a:pt x="5996616" y="3980322"/>
                </a:cubicBezTo>
                <a:cubicBezTo>
                  <a:pt x="5998426" y="3981408"/>
                  <a:pt x="5999904" y="3982916"/>
                  <a:pt x="6001050" y="3984847"/>
                </a:cubicBezTo>
                <a:cubicBezTo>
                  <a:pt x="6002196" y="3986777"/>
                  <a:pt x="6002830" y="3989009"/>
                  <a:pt x="6002951" y="3991543"/>
                </a:cubicBezTo>
                <a:lnTo>
                  <a:pt x="5977252" y="3991543"/>
                </a:lnTo>
                <a:cubicBezTo>
                  <a:pt x="5977493" y="3989130"/>
                  <a:pt x="5978247" y="3986988"/>
                  <a:pt x="5979514" y="3985118"/>
                </a:cubicBezTo>
                <a:cubicBezTo>
                  <a:pt x="5980781" y="3983248"/>
                  <a:pt x="5982349" y="3981770"/>
                  <a:pt x="5984219" y="3980684"/>
                </a:cubicBezTo>
                <a:cubicBezTo>
                  <a:pt x="5986089" y="3979598"/>
                  <a:pt x="5988171" y="3978995"/>
                  <a:pt x="5990463" y="3978874"/>
                </a:cubicBezTo>
                <a:close/>
                <a:moveTo>
                  <a:pt x="4790313" y="3978874"/>
                </a:moveTo>
                <a:cubicBezTo>
                  <a:pt x="4792605" y="3978754"/>
                  <a:pt x="4794656" y="3979236"/>
                  <a:pt x="4796466" y="3980322"/>
                </a:cubicBezTo>
                <a:cubicBezTo>
                  <a:pt x="4798276" y="3981408"/>
                  <a:pt x="4799754" y="3982916"/>
                  <a:pt x="4800900" y="3984847"/>
                </a:cubicBezTo>
                <a:cubicBezTo>
                  <a:pt x="4802046" y="3986777"/>
                  <a:pt x="4802680" y="3989009"/>
                  <a:pt x="4802800" y="3991543"/>
                </a:cubicBezTo>
                <a:lnTo>
                  <a:pt x="4777102" y="3991543"/>
                </a:lnTo>
                <a:cubicBezTo>
                  <a:pt x="4777343" y="3989130"/>
                  <a:pt x="4778097" y="3986988"/>
                  <a:pt x="4779364" y="3985118"/>
                </a:cubicBezTo>
                <a:cubicBezTo>
                  <a:pt x="4780631" y="3983248"/>
                  <a:pt x="4782199" y="3981770"/>
                  <a:pt x="4784069" y="3980684"/>
                </a:cubicBezTo>
                <a:cubicBezTo>
                  <a:pt x="4785939" y="3979598"/>
                  <a:pt x="4788021" y="3978995"/>
                  <a:pt x="4790313" y="3978874"/>
                </a:cubicBezTo>
                <a:close/>
                <a:moveTo>
                  <a:pt x="6294091" y="3955710"/>
                </a:moveTo>
                <a:lnTo>
                  <a:pt x="6294091" y="4037691"/>
                </a:lnTo>
                <a:cubicBezTo>
                  <a:pt x="6294091" y="4042517"/>
                  <a:pt x="6292402" y="4046680"/>
                  <a:pt x="6289024" y="4050179"/>
                </a:cubicBezTo>
                <a:cubicBezTo>
                  <a:pt x="6285646" y="4053677"/>
                  <a:pt x="6280880" y="4055789"/>
                  <a:pt x="6274727" y="4056513"/>
                </a:cubicBezTo>
                <a:lnTo>
                  <a:pt x="6279071" y="4082392"/>
                </a:lnTo>
                <a:cubicBezTo>
                  <a:pt x="6286672" y="4082151"/>
                  <a:pt x="6293880" y="4080341"/>
                  <a:pt x="6300697" y="4076963"/>
                </a:cubicBezTo>
                <a:cubicBezTo>
                  <a:pt x="6307514" y="4073585"/>
                  <a:pt x="6313064" y="4068608"/>
                  <a:pt x="6317347" y="4062032"/>
                </a:cubicBezTo>
                <a:cubicBezTo>
                  <a:pt x="6321630" y="4055457"/>
                  <a:pt x="6323771" y="4047404"/>
                  <a:pt x="6323771" y="4037872"/>
                </a:cubicBezTo>
                <a:lnTo>
                  <a:pt x="6323771" y="3955710"/>
                </a:lnTo>
                <a:close/>
                <a:moveTo>
                  <a:pt x="5733383" y="3955710"/>
                </a:moveTo>
                <a:lnTo>
                  <a:pt x="5733383" y="4046197"/>
                </a:lnTo>
                <a:lnTo>
                  <a:pt x="5763063" y="4046197"/>
                </a:lnTo>
                <a:lnTo>
                  <a:pt x="5763063" y="3955710"/>
                </a:lnTo>
                <a:close/>
                <a:moveTo>
                  <a:pt x="5390417" y="3955710"/>
                </a:moveTo>
                <a:lnTo>
                  <a:pt x="5422449" y="4046197"/>
                </a:lnTo>
                <a:lnTo>
                  <a:pt x="5455749" y="4046197"/>
                </a:lnTo>
                <a:lnTo>
                  <a:pt x="5487781" y="3955710"/>
                </a:lnTo>
                <a:lnTo>
                  <a:pt x="5455749" y="3955710"/>
                </a:lnTo>
                <a:lnTo>
                  <a:pt x="5439099" y="4010002"/>
                </a:lnTo>
                <a:lnTo>
                  <a:pt x="5422449" y="3955710"/>
                </a:lnTo>
                <a:close/>
                <a:moveTo>
                  <a:pt x="5342858" y="3955710"/>
                </a:moveTo>
                <a:lnTo>
                  <a:pt x="5342858" y="4046197"/>
                </a:lnTo>
                <a:lnTo>
                  <a:pt x="5372538" y="4046197"/>
                </a:lnTo>
                <a:lnTo>
                  <a:pt x="5372538" y="3955710"/>
                </a:lnTo>
                <a:close/>
                <a:moveTo>
                  <a:pt x="5250618" y="3955710"/>
                </a:moveTo>
                <a:lnTo>
                  <a:pt x="5250618" y="3982132"/>
                </a:lnTo>
                <a:lnTo>
                  <a:pt x="5288623" y="3982132"/>
                </a:lnTo>
                <a:lnTo>
                  <a:pt x="5250437" y="4022489"/>
                </a:lnTo>
                <a:lnTo>
                  <a:pt x="5250437" y="4046197"/>
                </a:lnTo>
                <a:lnTo>
                  <a:pt x="5328075" y="4046197"/>
                </a:lnTo>
                <a:lnTo>
                  <a:pt x="5328075" y="4019775"/>
                </a:lnTo>
                <a:lnTo>
                  <a:pt x="5288442" y="4019775"/>
                </a:lnTo>
                <a:lnTo>
                  <a:pt x="5327351" y="3979598"/>
                </a:lnTo>
                <a:lnTo>
                  <a:pt x="5327351" y="3955710"/>
                </a:lnTo>
                <a:close/>
                <a:moveTo>
                  <a:pt x="6101482" y="3955619"/>
                </a:moveTo>
                <a:cubicBezTo>
                  <a:pt x="6097440" y="3956403"/>
                  <a:pt x="6093851" y="3957851"/>
                  <a:pt x="6090714" y="3959963"/>
                </a:cubicBezTo>
                <a:cubicBezTo>
                  <a:pt x="6087577" y="3962074"/>
                  <a:pt x="6084862" y="3964758"/>
                  <a:pt x="6082570" y="3968016"/>
                </a:cubicBezTo>
                <a:lnTo>
                  <a:pt x="6080579" y="3955710"/>
                </a:lnTo>
                <a:lnTo>
                  <a:pt x="6053614" y="3955710"/>
                </a:lnTo>
                <a:lnTo>
                  <a:pt x="6053614" y="4046197"/>
                </a:lnTo>
                <a:lnTo>
                  <a:pt x="6083294" y="4046197"/>
                </a:lnTo>
                <a:lnTo>
                  <a:pt x="6083294" y="4010183"/>
                </a:lnTo>
                <a:cubicBezTo>
                  <a:pt x="6083294" y="4004030"/>
                  <a:pt x="6084319" y="3999023"/>
                  <a:pt x="6086370" y="3995162"/>
                </a:cubicBezTo>
                <a:cubicBezTo>
                  <a:pt x="6088421" y="3991301"/>
                  <a:pt x="6091106" y="3988406"/>
                  <a:pt x="6094424" y="3986475"/>
                </a:cubicBezTo>
                <a:cubicBezTo>
                  <a:pt x="6097742" y="3984545"/>
                  <a:pt x="6101240" y="3983399"/>
                  <a:pt x="6104920" y="3983037"/>
                </a:cubicBezTo>
                <a:cubicBezTo>
                  <a:pt x="6108600" y="3982675"/>
                  <a:pt x="6112009" y="3982977"/>
                  <a:pt x="6115145" y="3983942"/>
                </a:cubicBezTo>
                <a:lnTo>
                  <a:pt x="6115145" y="3955710"/>
                </a:lnTo>
                <a:cubicBezTo>
                  <a:pt x="6110078" y="3954865"/>
                  <a:pt x="6105523" y="3954835"/>
                  <a:pt x="6101482" y="3955619"/>
                </a:cubicBezTo>
                <a:close/>
                <a:moveTo>
                  <a:pt x="4720357" y="3955619"/>
                </a:moveTo>
                <a:cubicBezTo>
                  <a:pt x="4716315" y="3956403"/>
                  <a:pt x="4712726" y="3957851"/>
                  <a:pt x="4709589" y="3959963"/>
                </a:cubicBezTo>
                <a:cubicBezTo>
                  <a:pt x="4706452" y="3962074"/>
                  <a:pt x="4703737" y="3964758"/>
                  <a:pt x="4701445" y="3968016"/>
                </a:cubicBezTo>
                <a:lnTo>
                  <a:pt x="4699454" y="3955710"/>
                </a:lnTo>
                <a:lnTo>
                  <a:pt x="4672489" y="3955710"/>
                </a:lnTo>
                <a:lnTo>
                  <a:pt x="4672489" y="4046197"/>
                </a:lnTo>
                <a:lnTo>
                  <a:pt x="4702169" y="4046197"/>
                </a:lnTo>
                <a:lnTo>
                  <a:pt x="4702169" y="4010183"/>
                </a:lnTo>
                <a:cubicBezTo>
                  <a:pt x="4702169" y="4004030"/>
                  <a:pt x="4703194" y="3999023"/>
                  <a:pt x="4705245" y="3995162"/>
                </a:cubicBezTo>
                <a:cubicBezTo>
                  <a:pt x="4707296" y="3991301"/>
                  <a:pt x="4709981" y="3988406"/>
                  <a:pt x="4713299" y="3986475"/>
                </a:cubicBezTo>
                <a:cubicBezTo>
                  <a:pt x="4716617" y="3984545"/>
                  <a:pt x="4720115" y="3983399"/>
                  <a:pt x="4723795" y="3983037"/>
                </a:cubicBezTo>
                <a:cubicBezTo>
                  <a:pt x="4727475" y="3982675"/>
                  <a:pt x="4730883" y="3982977"/>
                  <a:pt x="4734020" y="3983942"/>
                </a:cubicBezTo>
                <a:lnTo>
                  <a:pt x="4734020" y="3955710"/>
                </a:lnTo>
                <a:cubicBezTo>
                  <a:pt x="4728953" y="3954865"/>
                  <a:pt x="4724398" y="3954835"/>
                  <a:pt x="4720357" y="3955619"/>
                </a:cubicBezTo>
                <a:close/>
                <a:moveTo>
                  <a:pt x="6375197" y="3954443"/>
                </a:moveTo>
                <a:cubicBezTo>
                  <a:pt x="6366993" y="3954443"/>
                  <a:pt x="6360086" y="3955740"/>
                  <a:pt x="6354475" y="3958334"/>
                </a:cubicBezTo>
                <a:cubicBezTo>
                  <a:pt x="6348865" y="3960928"/>
                  <a:pt x="6344612" y="3964427"/>
                  <a:pt x="6341717" y="3968830"/>
                </a:cubicBezTo>
                <a:cubicBezTo>
                  <a:pt x="6338821" y="3973234"/>
                  <a:pt x="6337373" y="3978211"/>
                  <a:pt x="6337373" y="3983761"/>
                </a:cubicBezTo>
                <a:cubicBezTo>
                  <a:pt x="6337373" y="3988828"/>
                  <a:pt x="6338489" y="3992990"/>
                  <a:pt x="6340721" y="3996248"/>
                </a:cubicBezTo>
                <a:cubicBezTo>
                  <a:pt x="6342953" y="3999506"/>
                  <a:pt x="6345789" y="4002069"/>
                  <a:pt x="6349227" y="4003939"/>
                </a:cubicBezTo>
                <a:cubicBezTo>
                  <a:pt x="6352666" y="4005810"/>
                  <a:pt x="6356255" y="4007227"/>
                  <a:pt x="6359995" y="4008192"/>
                </a:cubicBezTo>
                <a:cubicBezTo>
                  <a:pt x="6363735" y="4009158"/>
                  <a:pt x="6367113" y="4009942"/>
                  <a:pt x="6370130" y="4010545"/>
                </a:cubicBezTo>
                <a:cubicBezTo>
                  <a:pt x="6372543" y="4011028"/>
                  <a:pt x="6374835" y="4011571"/>
                  <a:pt x="6377007" y="4012174"/>
                </a:cubicBezTo>
                <a:cubicBezTo>
                  <a:pt x="6379179" y="4012777"/>
                  <a:pt x="6380958" y="4013531"/>
                  <a:pt x="6382345" y="4014436"/>
                </a:cubicBezTo>
                <a:cubicBezTo>
                  <a:pt x="6383733" y="4015341"/>
                  <a:pt x="6384427" y="4016638"/>
                  <a:pt x="6384427" y="4018327"/>
                </a:cubicBezTo>
                <a:cubicBezTo>
                  <a:pt x="6384427" y="4020016"/>
                  <a:pt x="6383552" y="4021404"/>
                  <a:pt x="6381803" y="4022489"/>
                </a:cubicBezTo>
                <a:cubicBezTo>
                  <a:pt x="6380053" y="4023575"/>
                  <a:pt x="6377610" y="4024118"/>
                  <a:pt x="6374473" y="4024118"/>
                </a:cubicBezTo>
                <a:cubicBezTo>
                  <a:pt x="6372422" y="4024118"/>
                  <a:pt x="6370612" y="4023817"/>
                  <a:pt x="6369044" y="4023213"/>
                </a:cubicBezTo>
                <a:cubicBezTo>
                  <a:pt x="6367475" y="4022610"/>
                  <a:pt x="6366209" y="4021735"/>
                  <a:pt x="6365243" y="4020589"/>
                </a:cubicBezTo>
                <a:cubicBezTo>
                  <a:pt x="6364278" y="4019443"/>
                  <a:pt x="6363554" y="4017965"/>
                  <a:pt x="6363072" y="4016155"/>
                </a:cubicBezTo>
                <a:lnTo>
                  <a:pt x="6335744" y="4021947"/>
                </a:lnTo>
                <a:cubicBezTo>
                  <a:pt x="6337433" y="4030392"/>
                  <a:pt x="6341747" y="4036756"/>
                  <a:pt x="6348684" y="4041039"/>
                </a:cubicBezTo>
                <a:cubicBezTo>
                  <a:pt x="6355621" y="4045322"/>
                  <a:pt x="6364399" y="4047464"/>
                  <a:pt x="6375016" y="4047464"/>
                </a:cubicBezTo>
                <a:cubicBezTo>
                  <a:pt x="6383703" y="4047464"/>
                  <a:pt x="6390972" y="4046167"/>
                  <a:pt x="6396823" y="4043573"/>
                </a:cubicBezTo>
                <a:cubicBezTo>
                  <a:pt x="6402675" y="4040979"/>
                  <a:pt x="6407109" y="4037480"/>
                  <a:pt x="6410125" y="4033076"/>
                </a:cubicBezTo>
                <a:cubicBezTo>
                  <a:pt x="6413141" y="4028673"/>
                  <a:pt x="6414650" y="4023756"/>
                  <a:pt x="6414650" y="4018327"/>
                </a:cubicBezTo>
                <a:cubicBezTo>
                  <a:pt x="6414529" y="4012898"/>
                  <a:pt x="6413443" y="4008494"/>
                  <a:pt x="6411392" y="4005116"/>
                </a:cubicBezTo>
                <a:cubicBezTo>
                  <a:pt x="6409341" y="4001738"/>
                  <a:pt x="6406657" y="3999023"/>
                  <a:pt x="6403339" y="3996972"/>
                </a:cubicBezTo>
                <a:cubicBezTo>
                  <a:pt x="6400021" y="3994921"/>
                  <a:pt x="6396462" y="3993322"/>
                  <a:pt x="6392661" y="3992176"/>
                </a:cubicBezTo>
                <a:cubicBezTo>
                  <a:pt x="6388861" y="3991030"/>
                  <a:pt x="6385151" y="3990035"/>
                  <a:pt x="6381531" y="3989190"/>
                </a:cubicBezTo>
                <a:cubicBezTo>
                  <a:pt x="6379601" y="3988707"/>
                  <a:pt x="6377761" y="3988315"/>
                  <a:pt x="6376011" y="3988014"/>
                </a:cubicBezTo>
                <a:cubicBezTo>
                  <a:pt x="6374262" y="3987712"/>
                  <a:pt x="6372754" y="3987380"/>
                  <a:pt x="6371487" y="3987018"/>
                </a:cubicBezTo>
                <a:cubicBezTo>
                  <a:pt x="6370220" y="3986656"/>
                  <a:pt x="6369225" y="3986144"/>
                  <a:pt x="6368501" y="3985480"/>
                </a:cubicBezTo>
                <a:cubicBezTo>
                  <a:pt x="6367777" y="3984816"/>
                  <a:pt x="6367415" y="3983942"/>
                  <a:pt x="6367415" y="3982856"/>
                </a:cubicBezTo>
                <a:cubicBezTo>
                  <a:pt x="6367415" y="3981529"/>
                  <a:pt x="6368079" y="3980352"/>
                  <a:pt x="6369406" y="3979327"/>
                </a:cubicBezTo>
                <a:cubicBezTo>
                  <a:pt x="6370733" y="3978301"/>
                  <a:pt x="6372784" y="3977789"/>
                  <a:pt x="6375559" y="3977789"/>
                </a:cubicBezTo>
                <a:cubicBezTo>
                  <a:pt x="6377007" y="3977789"/>
                  <a:pt x="6378455" y="3977970"/>
                  <a:pt x="6379902" y="3978332"/>
                </a:cubicBezTo>
                <a:cubicBezTo>
                  <a:pt x="6381350" y="3978693"/>
                  <a:pt x="6382587" y="3979267"/>
                  <a:pt x="6383612" y="3980051"/>
                </a:cubicBezTo>
                <a:cubicBezTo>
                  <a:pt x="6384638" y="3980835"/>
                  <a:pt x="6385332" y="3981951"/>
                  <a:pt x="6385693" y="3983399"/>
                </a:cubicBezTo>
                <a:lnTo>
                  <a:pt x="6411392" y="3977608"/>
                </a:lnTo>
                <a:cubicBezTo>
                  <a:pt x="6409100" y="3970369"/>
                  <a:pt x="6404997" y="3964698"/>
                  <a:pt x="6399086" y="3960596"/>
                </a:cubicBezTo>
                <a:cubicBezTo>
                  <a:pt x="6393174" y="3956494"/>
                  <a:pt x="6385211" y="3954443"/>
                  <a:pt x="6375197" y="3954443"/>
                </a:cubicBezTo>
                <a:close/>
                <a:moveTo>
                  <a:pt x="6228226" y="3954443"/>
                </a:moveTo>
                <a:cubicBezTo>
                  <a:pt x="6219419" y="3954443"/>
                  <a:pt x="6211637" y="3956373"/>
                  <a:pt x="6204880" y="3960234"/>
                </a:cubicBezTo>
                <a:cubicBezTo>
                  <a:pt x="6198124" y="3964095"/>
                  <a:pt x="6192845" y="3969464"/>
                  <a:pt x="6189045" y="3976341"/>
                </a:cubicBezTo>
                <a:cubicBezTo>
                  <a:pt x="6185245" y="3983218"/>
                  <a:pt x="6183344" y="3991120"/>
                  <a:pt x="6183344" y="4000049"/>
                </a:cubicBezTo>
                <a:cubicBezTo>
                  <a:pt x="6183344" y="4009580"/>
                  <a:pt x="6185245" y="4017905"/>
                  <a:pt x="6189045" y="4025023"/>
                </a:cubicBezTo>
                <a:cubicBezTo>
                  <a:pt x="6192845" y="4032141"/>
                  <a:pt x="6198214" y="4037661"/>
                  <a:pt x="6205152" y="4041582"/>
                </a:cubicBezTo>
                <a:cubicBezTo>
                  <a:pt x="6212089" y="4045503"/>
                  <a:pt x="6220263" y="4047464"/>
                  <a:pt x="6229674" y="4047464"/>
                </a:cubicBezTo>
                <a:cubicBezTo>
                  <a:pt x="6239809" y="4047464"/>
                  <a:pt x="6248525" y="4045202"/>
                  <a:pt x="6255825" y="4040677"/>
                </a:cubicBezTo>
                <a:cubicBezTo>
                  <a:pt x="6263124" y="4036153"/>
                  <a:pt x="6268584" y="4029608"/>
                  <a:pt x="6272203" y="4021042"/>
                </a:cubicBezTo>
                <a:lnTo>
                  <a:pt x="6245419" y="4014346"/>
                </a:lnTo>
                <a:cubicBezTo>
                  <a:pt x="6243971" y="4016879"/>
                  <a:pt x="6242041" y="4018810"/>
                  <a:pt x="6239628" y="4020137"/>
                </a:cubicBezTo>
                <a:cubicBezTo>
                  <a:pt x="6237215" y="4021464"/>
                  <a:pt x="6234440" y="4022127"/>
                  <a:pt x="6231303" y="4022127"/>
                </a:cubicBezTo>
                <a:cubicBezTo>
                  <a:pt x="6228528" y="4022127"/>
                  <a:pt x="6226024" y="4021615"/>
                  <a:pt x="6223792" y="4020589"/>
                </a:cubicBezTo>
                <a:cubicBezTo>
                  <a:pt x="6221560" y="4019564"/>
                  <a:pt x="6219690" y="4018056"/>
                  <a:pt x="6218182" y="4016065"/>
                </a:cubicBezTo>
                <a:cubicBezTo>
                  <a:pt x="6216674" y="4014074"/>
                  <a:pt x="6215618" y="4011691"/>
                  <a:pt x="6215015" y="4008916"/>
                </a:cubicBezTo>
                <a:lnTo>
                  <a:pt x="6272746" y="4008916"/>
                </a:lnTo>
                <a:cubicBezTo>
                  <a:pt x="6272987" y="4006986"/>
                  <a:pt x="6273168" y="4005236"/>
                  <a:pt x="6273289" y="4003668"/>
                </a:cubicBezTo>
                <a:cubicBezTo>
                  <a:pt x="6273409" y="4002100"/>
                  <a:pt x="6273470" y="4000652"/>
                  <a:pt x="6273470" y="3999325"/>
                </a:cubicBezTo>
                <a:cubicBezTo>
                  <a:pt x="6273470" y="3990276"/>
                  <a:pt x="6271600" y="3982373"/>
                  <a:pt x="6267860" y="3975617"/>
                </a:cubicBezTo>
                <a:cubicBezTo>
                  <a:pt x="6264119" y="3968861"/>
                  <a:pt x="6258871" y="3963642"/>
                  <a:pt x="6252115" y="3959963"/>
                </a:cubicBezTo>
                <a:cubicBezTo>
                  <a:pt x="6245358" y="3956283"/>
                  <a:pt x="6237395" y="3954443"/>
                  <a:pt x="6228226" y="3954443"/>
                </a:cubicBezTo>
                <a:close/>
                <a:moveTo>
                  <a:pt x="5990101" y="3954443"/>
                </a:moveTo>
                <a:cubicBezTo>
                  <a:pt x="5981294" y="3954443"/>
                  <a:pt x="5973512" y="3956373"/>
                  <a:pt x="5966755" y="3960234"/>
                </a:cubicBezTo>
                <a:cubicBezTo>
                  <a:pt x="5959999" y="3964095"/>
                  <a:pt x="5954721" y="3969464"/>
                  <a:pt x="5950920" y="3976341"/>
                </a:cubicBezTo>
                <a:cubicBezTo>
                  <a:pt x="5947119" y="3983218"/>
                  <a:pt x="5945219" y="3991120"/>
                  <a:pt x="5945219" y="4000049"/>
                </a:cubicBezTo>
                <a:cubicBezTo>
                  <a:pt x="5945219" y="4009580"/>
                  <a:pt x="5947119" y="4017905"/>
                  <a:pt x="5950920" y="4025023"/>
                </a:cubicBezTo>
                <a:cubicBezTo>
                  <a:pt x="5954721" y="4032141"/>
                  <a:pt x="5960089" y="4037661"/>
                  <a:pt x="5967027" y="4041582"/>
                </a:cubicBezTo>
                <a:cubicBezTo>
                  <a:pt x="5973964" y="4045503"/>
                  <a:pt x="5982138" y="4047464"/>
                  <a:pt x="5991549" y="4047464"/>
                </a:cubicBezTo>
                <a:cubicBezTo>
                  <a:pt x="6001684" y="4047464"/>
                  <a:pt x="6010401" y="4045202"/>
                  <a:pt x="6017700" y="4040677"/>
                </a:cubicBezTo>
                <a:cubicBezTo>
                  <a:pt x="6024999" y="4036153"/>
                  <a:pt x="6030459" y="4029608"/>
                  <a:pt x="6034078" y="4021042"/>
                </a:cubicBezTo>
                <a:lnTo>
                  <a:pt x="6007294" y="4014346"/>
                </a:lnTo>
                <a:cubicBezTo>
                  <a:pt x="6005846" y="4016879"/>
                  <a:pt x="6003916" y="4018810"/>
                  <a:pt x="6001503" y="4020137"/>
                </a:cubicBezTo>
                <a:cubicBezTo>
                  <a:pt x="5999090" y="4021464"/>
                  <a:pt x="5996315" y="4022127"/>
                  <a:pt x="5993178" y="4022127"/>
                </a:cubicBezTo>
                <a:cubicBezTo>
                  <a:pt x="5990403" y="4022127"/>
                  <a:pt x="5987899" y="4021615"/>
                  <a:pt x="5985667" y="4020589"/>
                </a:cubicBezTo>
                <a:cubicBezTo>
                  <a:pt x="5983435" y="4019564"/>
                  <a:pt x="5981565" y="4018056"/>
                  <a:pt x="5980057" y="4016065"/>
                </a:cubicBezTo>
                <a:cubicBezTo>
                  <a:pt x="5978549" y="4014074"/>
                  <a:pt x="5977493" y="4011691"/>
                  <a:pt x="5976890" y="4008916"/>
                </a:cubicBezTo>
                <a:lnTo>
                  <a:pt x="6034621" y="4008916"/>
                </a:lnTo>
                <a:cubicBezTo>
                  <a:pt x="6034862" y="4006986"/>
                  <a:pt x="6035043" y="4005236"/>
                  <a:pt x="6035164" y="4003668"/>
                </a:cubicBezTo>
                <a:cubicBezTo>
                  <a:pt x="6035285" y="4002100"/>
                  <a:pt x="6035345" y="4000652"/>
                  <a:pt x="6035345" y="3999325"/>
                </a:cubicBezTo>
                <a:cubicBezTo>
                  <a:pt x="6035345" y="3990276"/>
                  <a:pt x="6033475" y="3982373"/>
                  <a:pt x="6029735" y="3975617"/>
                </a:cubicBezTo>
                <a:cubicBezTo>
                  <a:pt x="6025995" y="3968861"/>
                  <a:pt x="6020746" y="3963642"/>
                  <a:pt x="6013990" y="3959963"/>
                </a:cubicBezTo>
                <a:cubicBezTo>
                  <a:pt x="6007233" y="3956283"/>
                  <a:pt x="5999271" y="3954443"/>
                  <a:pt x="5990101" y="3954443"/>
                </a:cubicBezTo>
                <a:close/>
                <a:moveTo>
                  <a:pt x="5839578" y="3954443"/>
                </a:moveTo>
                <a:cubicBezTo>
                  <a:pt x="5834751" y="3954443"/>
                  <a:pt x="5830318" y="3955529"/>
                  <a:pt x="5826276" y="3957700"/>
                </a:cubicBezTo>
                <a:cubicBezTo>
                  <a:pt x="5822234" y="3959872"/>
                  <a:pt x="5818765" y="3962647"/>
                  <a:pt x="5815870" y="3966025"/>
                </a:cubicBezTo>
                <a:lnTo>
                  <a:pt x="5813698" y="3955710"/>
                </a:lnTo>
                <a:lnTo>
                  <a:pt x="5786914" y="3955710"/>
                </a:lnTo>
                <a:lnTo>
                  <a:pt x="5786914" y="4046197"/>
                </a:lnTo>
                <a:lnTo>
                  <a:pt x="5816594" y="4046197"/>
                </a:lnTo>
                <a:lnTo>
                  <a:pt x="5816594" y="3997153"/>
                </a:lnTo>
                <a:cubicBezTo>
                  <a:pt x="5816594" y="3991844"/>
                  <a:pt x="5817680" y="3987833"/>
                  <a:pt x="5819851" y="3985118"/>
                </a:cubicBezTo>
                <a:cubicBezTo>
                  <a:pt x="5822023" y="3982403"/>
                  <a:pt x="5825281" y="3981046"/>
                  <a:pt x="5829624" y="3981046"/>
                </a:cubicBezTo>
                <a:cubicBezTo>
                  <a:pt x="5833847" y="3981046"/>
                  <a:pt x="5837044" y="3982403"/>
                  <a:pt x="5839216" y="3985118"/>
                </a:cubicBezTo>
                <a:cubicBezTo>
                  <a:pt x="5841387" y="3987833"/>
                  <a:pt x="5842473" y="3991784"/>
                  <a:pt x="5842473" y="3996972"/>
                </a:cubicBezTo>
                <a:lnTo>
                  <a:pt x="5842473" y="4046197"/>
                </a:lnTo>
                <a:lnTo>
                  <a:pt x="5872153" y="4046197"/>
                </a:lnTo>
                <a:lnTo>
                  <a:pt x="5872153" y="3993352"/>
                </a:lnTo>
                <a:cubicBezTo>
                  <a:pt x="5872153" y="3985148"/>
                  <a:pt x="5870916" y="3978151"/>
                  <a:pt x="5868443" y="3972359"/>
                </a:cubicBezTo>
                <a:cubicBezTo>
                  <a:pt x="5865970" y="3966568"/>
                  <a:pt x="5862320" y="3962134"/>
                  <a:pt x="5857494" y="3959058"/>
                </a:cubicBezTo>
                <a:cubicBezTo>
                  <a:pt x="5852668" y="3955981"/>
                  <a:pt x="5846696" y="3954443"/>
                  <a:pt x="5839578" y="3954443"/>
                </a:cubicBezTo>
                <a:close/>
                <a:moveTo>
                  <a:pt x="5649077" y="3954443"/>
                </a:moveTo>
                <a:cubicBezTo>
                  <a:pt x="5644251" y="3954443"/>
                  <a:pt x="5639818" y="3955529"/>
                  <a:pt x="5635776" y="3957700"/>
                </a:cubicBezTo>
                <a:cubicBezTo>
                  <a:pt x="5631734" y="3959872"/>
                  <a:pt x="5628265" y="3962647"/>
                  <a:pt x="5625370" y="3966025"/>
                </a:cubicBezTo>
                <a:lnTo>
                  <a:pt x="5623198" y="3955710"/>
                </a:lnTo>
                <a:lnTo>
                  <a:pt x="5596414" y="3955710"/>
                </a:lnTo>
                <a:lnTo>
                  <a:pt x="5596414" y="4046197"/>
                </a:lnTo>
                <a:lnTo>
                  <a:pt x="5626094" y="4046197"/>
                </a:lnTo>
                <a:lnTo>
                  <a:pt x="5626094" y="3997153"/>
                </a:lnTo>
                <a:cubicBezTo>
                  <a:pt x="5626094" y="3991844"/>
                  <a:pt x="5627179" y="3987833"/>
                  <a:pt x="5629351" y="3985118"/>
                </a:cubicBezTo>
                <a:cubicBezTo>
                  <a:pt x="5631523" y="3982403"/>
                  <a:pt x="5634781" y="3981046"/>
                  <a:pt x="5639124" y="3981046"/>
                </a:cubicBezTo>
                <a:cubicBezTo>
                  <a:pt x="5643347" y="3981046"/>
                  <a:pt x="5646544" y="3982403"/>
                  <a:pt x="5648716" y="3985118"/>
                </a:cubicBezTo>
                <a:cubicBezTo>
                  <a:pt x="5650887" y="3987833"/>
                  <a:pt x="5651973" y="3991784"/>
                  <a:pt x="5651973" y="3996972"/>
                </a:cubicBezTo>
                <a:lnTo>
                  <a:pt x="5651973" y="4046197"/>
                </a:lnTo>
                <a:lnTo>
                  <a:pt x="5681653" y="4046197"/>
                </a:lnTo>
                <a:lnTo>
                  <a:pt x="5681653" y="3993352"/>
                </a:lnTo>
                <a:cubicBezTo>
                  <a:pt x="5681653" y="3985148"/>
                  <a:pt x="5680416" y="3978151"/>
                  <a:pt x="5677943" y="3972359"/>
                </a:cubicBezTo>
                <a:cubicBezTo>
                  <a:pt x="5675470" y="3966568"/>
                  <a:pt x="5671820" y="3962134"/>
                  <a:pt x="5666994" y="3959058"/>
                </a:cubicBezTo>
                <a:cubicBezTo>
                  <a:pt x="5662168" y="3955981"/>
                  <a:pt x="5656196" y="3954443"/>
                  <a:pt x="5649077" y="3954443"/>
                </a:cubicBezTo>
                <a:close/>
                <a:moveTo>
                  <a:pt x="5541521" y="3954443"/>
                </a:moveTo>
                <a:cubicBezTo>
                  <a:pt x="5531507" y="3954443"/>
                  <a:pt x="5523182" y="3956524"/>
                  <a:pt x="5516547" y="3960686"/>
                </a:cubicBezTo>
                <a:cubicBezTo>
                  <a:pt x="5509911" y="3964849"/>
                  <a:pt x="5505206" y="3971032"/>
                  <a:pt x="5502431" y="3979236"/>
                </a:cubicBezTo>
                <a:lnTo>
                  <a:pt x="5527586" y="3988285"/>
                </a:lnTo>
                <a:cubicBezTo>
                  <a:pt x="5528431" y="3985269"/>
                  <a:pt x="5529999" y="3982916"/>
                  <a:pt x="5532291" y="3981227"/>
                </a:cubicBezTo>
                <a:cubicBezTo>
                  <a:pt x="5534584" y="3979538"/>
                  <a:pt x="5537299" y="3978693"/>
                  <a:pt x="5540435" y="3978693"/>
                </a:cubicBezTo>
                <a:cubicBezTo>
                  <a:pt x="5543934" y="3978693"/>
                  <a:pt x="5546528" y="3979568"/>
                  <a:pt x="5548217" y="3981318"/>
                </a:cubicBezTo>
                <a:cubicBezTo>
                  <a:pt x="5549906" y="3983067"/>
                  <a:pt x="5550751" y="3984786"/>
                  <a:pt x="5550751" y="3986475"/>
                </a:cubicBezTo>
                <a:lnTo>
                  <a:pt x="5550751" y="3991724"/>
                </a:lnTo>
                <a:lnTo>
                  <a:pt x="5530844" y="3993895"/>
                </a:lnTo>
                <a:cubicBezTo>
                  <a:pt x="5519382" y="3995223"/>
                  <a:pt x="5510997" y="3998299"/>
                  <a:pt x="5505688" y="4003125"/>
                </a:cubicBezTo>
                <a:cubicBezTo>
                  <a:pt x="5500379" y="4007951"/>
                  <a:pt x="5497725" y="4014104"/>
                  <a:pt x="5497725" y="4021585"/>
                </a:cubicBezTo>
                <a:cubicBezTo>
                  <a:pt x="5497725" y="4027134"/>
                  <a:pt x="5499052" y="4031840"/>
                  <a:pt x="5501707" y="4035701"/>
                </a:cubicBezTo>
                <a:cubicBezTo>
                  <a:pt x="5504361" y="4039561"/>
                  <a:pt x="5507890" y="4042487"/>
                  <a:pt x="5512294" y="4044478"/>
                </a:cubicBezTo>
                <a:cubicBezTo>
                  <a:pt x="5516697" y="4046469"/>
                  <a:pt x="5521554" y="4047464"/>
                  <a:pt x="5526862" y="4047464"/>
                </a:cubicBezTo>
                <a:cubicBezTo>
                  <a:pt x="5532653" y="4047464"/>
                  <a:pt x="5537268" y="4046318"/>
                  <a:pt x="5540707" y="4044025"/>
                </a:cubicBezTo>
                <a:cubicBezTo>
                  <a:pt x="5544145" y="4041733"/>
                  <a:pt x="5547493" y="4038717"/>
                  <a:pt x="5550751" y="4034977"/>
                </a:cubicBezTo>
                <a:lnTo>
                  <a:pt x="5552742" y="4046197"/>
                </a:lnTo>
                <a:lnTo>
                  <a:pt x="5580431" y="4046197"/>
                </a:lnTo>
                <a:lnTo>
                  <a:pt x="5580431" y="3989733"/>
                </a:lnTo>
                <a:cubicBezTo>
                  <a:pt x="5580431" y="3978754"/>
                  <a:pt x="5577113" y="3970127"/>
                  <a:pt x="5570477" y="3963854"/>
                </a:cubicBezTo>
                <a:cubicBezTo>
                  <a:pt x="5563841" y="3957580"/>
                  <a:pt x="5554189" y="3954443"/>
                  <a:pt x="5541521" y="3954443"/>
                </a:cubicBezTo>
                <a:close/>
                <a:moveTo>
                  <a:pt x="5201403" y="3954443"/>
                </a:moveTo>
                <a:cubicBezTo>
                  <a:pt x="5196577" y="3954443"/>
                  <a:pt x="5192143" y="3955529"/>
                  <a:pt x="5188101" y="3957700"/>
                </a:cubicBezTo>
                <a:cubicBezTo>
                  <a:pt x="5184059" y="3959872"/>
                  <a:pt x="5180590" y="3962647"/>
                  <a:pt x="5177695" y="3966025"/>
                </a:cubicBezTo>
                <a:lnTo>
                  <a:pt x="5175523" y="3955710"/>
                </a:lnTo>
                <a:lnTo>
                  <a:pt x="5148739" y="3955710"/>
                </a:lnTo>
                <a:lnTo>
                  <a:pt x="5148739" y="4046197"/>
                </a:lnTo>
                <a:lnTo>
                  <a:pt x="5178419" y="4046197"/>
                </a:lnTo>
                <a:lnTo>
                  <a:pt x="5178419" y="3997153"/>
                </a:lnTo>
                <a:cubicBezTo>
                  <a:pt x="5178419" y="3991844"/>
                  <a:pt x="5179505" y="3987833"/>
                  <a:pt x="5181676" y="3985118"/>
                </a:cubicBezTo>
                <a:cubicBezTo>
                  <a:pt x="5183848" y="3982403"/>
                  <a:pt x="5187105" y="3981046"/>
                  <a:pt x="5191449" y="3981046"/>
                </a:cubicBezTo>
                <a:cubicBezTo>
                  <a:pt x="5195672" y="3981046"/>
                  <a:pt x="5198869" y="3982403"/>
                  <a:pt x="5201041" y="3985118"/>
                </a:cubicBezTo>
                <a:cubicBezTo>
                  <a:pt x="5203212" y="3987833"/>
                  <a:pt x="5204298" y="3991784"/>
                  <a:pt x="5204298" y="3996972"/>
                </a:cubicBezTo>
                <a:lnTo>
                  <a:pt x="5204298" y="4046197"/>
                </a:lnTo>
                <a:lnTo>
                  <a:pt x="5233978" y="4046197"/>
                </a:lnTo>
                <a:lnTo>
                  <a:pt x="5233978" y="3993352"/>
                </a:lnTo>
                <a:cubicBezTo>
                  <a:pt x="5233978" y="3985148"/>
                  <a:pt x="5232741" y="3978151"/>
                  <a:pt x="5230268" y="3972359"/>
                </a:cubicBezTo>
                <a:cubicBezTo>
                  <a:pt x="5227795" y="3966568"/>
                  <a:pt x="5224145" y="3962134"/>
                  <a:pt x="5219319" y="3959058"/>
                </a:cubicBezTo>
                <a:cubicBezTo>
                  <a:pt x="5214493" y="3955981"/>
                  <a:pt x="5208521" y="3954443"/>
                  <a:pt x="5201403" y="3954443"/>
                </a:cubicBezTo>
                <a:close/>
                <a:moveTo>
                  <a:pt x="5087398" y="3954443"/>
                </a:moveTo>
                <a:cubicBezTo>
                  <a:pt x="5078470" y="3954443"/>
                  <a:pt x="5070446" y="3956343"/>
                  <a:pt x="5063328" y="3960144"/>
                </a:cubicBezTo>
                <a:cubicBezTo>
                  <a:pt x="5056210" y="3963944"/>
                  <a:pt x="5050599" y="3969313"/>
                  <a:pt x="5046497" y="3976250"/>
                </a:cubicBezTo>
                <a:cubicBezTo>
                  <a:pt x="5042395" y="3983188"/>
                  <a:pt x="5040344" y="3991422"/>
                  <a:pt x="5040344" y="4000953"/>
                </a:cubicBezTo>
                <a:cubicBezTo>
                  <a:pt x="5040344" y="4010605"/>
                  <a:pt x="5042365" y="4018900"/>
                  <a:pt x="5046407" y="4025837"/>
                </a:cubicBezTo>
                <a:cubicBezTo>
                  <a:pt x="5050449" y="4032775"/>
                  <a:pt x="5055999" y="4038114"/>
                  <a:pt x="5063057" y="4041854"/>
                </a:cubicBezTo>
                <a:cubicBezTo>
                  <a:pt x="5070115" y="4045594"/>
                  <a:pt x="5078108" y="4047464"/>
                  <a:pt x="5087036" y="4047464"/>
                </a:cubicBezTo>
                <a:cubicBezTo>
                  <a:pt x="5095964" y="4047464"/>
                  <a:pt x="5103987" y="4045594"/>
                  <a:pt x="5111105" y="4041854"/>
                </a:cubicBezTo>
                <a:cubicBezTo>
                  <a:pt x="5118224" y="4038114"/>
                  <a:pt x="5123864" y="4032745"/>
                  <a:pt x="5128027" y="4025747"/>
                </a:cubicBezTo>
                <a:cubicBezTo>
                  <a:pt x="5132189" y="4018749"/>
                  <a:pt x="5134270" y="4010424"/>
                  <a:pt x="5134270" y="4000772"/>
                </a:cubicBezTo>
                <a:cubicBezTo>
                  <a:pt x="5134270" y="3991362"/>
                  <a:pt x="5132219" y="3983188"/>
                  <a:pt x="5128117" y="3976250"/>
                </a:cubicBezTo>
                <a:cubicBezTo>
                  <a:pt x="5124015" y="3969313"/>
                  <a:pt x="5118405" y="3963944"/>
                  <a:pt x="5111286" y="3960144"/>
                </a:cubicBezTo>
                <a:cubicBezTo>
                  <a:pt x="5104168" y="3956343"/>
                  <a:pt x="5096205" y="3954443"/>
                  <a:pt x="5087398" y="3954443"/>
                </a:cubicBezTo>
                <a:close/>
                <a:moveTo>
                  <a:pt x="4992576" y="3954443"/>
                </a:moveTo>
                <a:cubicBezTo>
                  <a:pt x="4987147" y="3954443"/>
                  <a:pt x="4982140" y="3955679"/>
                  <a:pt x="4977555" y="3958153"/>
                </a:cubicBezTo>
                <a:cubicBezTo>
                  <a:pt x="4972971" y="3960626"/>
                  <a:pt x="4969653" y="3963612"/>
                  <a:pt x="4967602" y="3967111"/>
                </a:cubicBezTo>
                <a:lnTo>
                  <a:pt x="4965973" y="3955710"/>
                </a:lnTo>
                <a:lnTo>
                  <a:pt x="4939189" y="3955710"/>
                </a:lnTo>
                <a:lnTo>
                  <a:pt x="4939189" y="4082392"/>
                </a:lnTo>
                <a:lnTo>
                  <a:pt x="4968869" y="4082392"/>
                </a:lnTo>
                <a:lnTo>
                  <a:pt x="4968869" y="4036388"/>
                </a:lnTo>
                <a:lnTo>
                  <a:pt x="4975384" y="4042849"/>
                </a:lnTo>
                <a:cubicBezTo>
                  <a:pt x="4980089" y="4045926"/>
                  <a:pt x="4985820" y="4047464"/>
                  <a:pt x="4992576" y="4047464"/>
                </a:cubicBezTo>
                <a:cubicBezTo>
                  <a:pt x="5000057" y="4047464"/>
                  <a:pt x="5006753" y="4045594"/>
                  <a:pt x="5012665" y="4041854"/>
                </a:cubicBezTo>
                <a:cubicBezTo>
                  <a:pt x="5018576" y="4038114"/>
                  <a:pt x="5023221" y="4032745"/>
                  <a:pt x="5026600" y="4025747"/>
                </a:cubicBezTo>
                <a:cubicBezTo>
                  <a:pt x="5029978" y="4018749"/>
                  <a:pt x="5031667" y="4010485"/>
                  <a:pt x="5031667" y="4000953"/>
                </a:cubicBezTo>
                <a:cubicBezTo>
                  <a:pt x="5031667" y="3991422"/>
                  <a:pt x="5029948" y="3983188"/>
                  <a:pt x="5026509" y="3976250"/>
                </a:cubicBezTo>
                <a:cubicBezTo>
                  <a:pt x="5023071" y="3969313"/>
                  <a:pt x="5018426" y="3963944"/>
                  <a:pt x="5012574" y="3960144"/>
                </a:cubicBezTo>
                <a:cubicBezTo>
                  <a:pt x="5006723" y="3956343"/>
                  <a:pt x="5000057" y="3954443"/>
                  <a:pt x="4992576" y="3954443"/>
                </a:cubicBezTo>
                <a:close/>
                <a:moveTo>
                  <a:pt x="4879772" y="3954443"/>
                </a:moveTo>
                <a:cubicBezTo>
                  <a:pt x="4871568" y="3954443"/>
                  <a:pt x="4864660" y="3955740"/>
                  <a:pt x="4859050" y="3958334"/>
                </a:cubicBezTo>
                <a:cubicBezTo>
                  <a:pt x="4853440" y="3960928"/>
                  <a:pt x="4849187" y="3964427"/>
                  <a:pt x="4846291" y="3968830"/>
                </a:cubicBezTo>
                <a:cubicBezTo>
                  <a:pt x="4843396" y="3973234"/>
                  <a:pt x="4841948" y="3978211"/>
                  <a:pt x="4841948" y="3983761"/>
                </a:cubicBezTo>
                <a:cubicBezTo>
                  <a:pt x="4841948" y="3988828"/>
                  <a:pt x="4843064" y="3992990"/>
                  <a:pt x="4845296" y="3996248"/>
                </a:cubicBezTo>
                <a:cubicBezTo>
                  <a:pt x="4847528" y="3999506"/>
                  <a:pt x="4850363" y="4002069"/>
                  <a:pt x="4853802" y="4003939"/>
                </a:cubicBezTo>
                <a:cubicBezTo>
                  <a:pt x="4857240" y="4005810"/>
                  <a:pt x="4860830" y="4007227"/>
                  <a:pt x="4864570" y="4008192"/>
                </a:cubicBezTo>
                <a:cubicBezTo>
                  <a:pt x="4868310" y="4009158"/>
                  <a:pt x="4871688" y="4009942"/>
                  <a:pt x="4874705" y="4010545"/>
                </a:cubicBezTo>
                <a:cubicBezTo>
                  <a:pt x="4877117" y="4011028"/>
                  <a:pt x="4879410" y="4011571"/>
                  <a:pt x="4881582" y="4012174"/>
                </a:cubicBezTo>
                <a:cubicBezTo>
                  <a:pt x="4883753" y="4012777"/>
                  <a:pt x="4885533" y="4013531"/>
                  <a:pt x="4886920" y="4014436"/>
                </a:cubicBezTo>
                <a:cubicBezTo>
                  <a:pt x="4888308" y="4015341"/>
                  <a:pt x="4889002" y="4016638"/>
                  <a:pt x="4889002" y="4018327"/>
                </a:cubicBezTo>
                <a:cubicBezTo>
                  <a:pt x="4889002" y="4020016"/>
                  <a:pt x="4888127" y="4021404"/>
                  <a:pt x="4886377" y="4022489"/>
                </a:cubicBezTo>
                <a:cubicBezTo>
                  <a:pt x="4884628" y="4023575"/>
                  <a:pt x="4882185" y="4024118"/>
                  <a:pt x="4879048" y="4024118"/>
                </a:cubicBezTo>
                <a:cubicBezTo>
                  <a:pt x="4876997" y="4024118"/>
                  <a:pt x="4875187" y="4023817"/>
                  <a:pt x="4873619" y="4023213"/>
                </a:cubicBezTo>
                <a:cubicBezTo>
                  <a:pt x="4872050" y="4022610"/>
                  <a:pt x="4870783" y="4021735"/>
                  <a:pt x="4869818" y="4020589"/>
                </a:cubicBezTo>
                <a:cubicBezTo>
                  <a:pt x="4868853" y="4019443"/>
                  <a:pt x="4868129" y="4017965"/>
                  <a:pt x="4867647" y="4016155"/>
                </a:cubicBezTo>
                <a:lnTo>
                  <a:pt x="4840319" y="4021947"/>
                </a:lnTo>
                <a:cubicBezTo>
                  <a:pt x="4842008" y="4030392"/>
                  <a:pt x="4846322" y="4036756"/>
                  <a:pt x="4853259" y="4041039"/>
                </a:cubicBezTo>
                <a:cubicBezTo>
                  <a:pt x="4860196" y="4045322"/>
                  <a:pt x="4868974" y="4047464"/>
                  <a:pt x="4879591" y="4047464"/>
                </a:cubicBezTo>
                <a:cubicBezTo>
                  <a:pt x="4888278" y="4047464"/>
                  <a:pt x="4895547" y="4046167"/>
                  <a:pt x="4901398" y="4043573"/>
                </a:cubicBezTo>
                <a:cubicBezTo>
                  <a:pt x="4907250" y="4040979"/>
                  <a:pt x="4911684" y="4037480"/>
                  <a:pt x="4914700" y="4033076"/>
                </a:cubicBezTo>
                <a:cubicBezTo>
                  <a:pt x="4917716" y="4028673"/>
                  <a:pt x="4919224" y="4023756"/>
                  <a:pt x="4919224" y="4018327"/>
                </a:cubicBezTo>
                <a:cubicBezTo>
                  <a:pt x="4919104" y="4012898"/>
                  <a:pt x="4918018" y="4008494"/>
                  <a:pt x="4915967" y="4005116"/>
                </a:cubicBezTo>
                <a:cubicBezTo>
                  <a:pt x="4913916" y="4001738"/>
                  <a:pt x="4911231" y="3999023"/>
                  <a:pt x="4907913" y="3996972"/>
                </a:cubicBezTo>
                <a:cubicBezTo>
                  <a:pt x="4904596" y="3994921"/>
                  <a:pt x="4901036" y="3993322"/>
                  <a:pt x="4897236" y="3992176"/>
                </a:cubicBezTo>
                <a:cubicBezTo>
                  <a:pt x="4893435" y="3991030"/>
                  <a:pt x="4889725" y="3990035"/>
                  <a:pt x="4886106" y="3989190"/>
                </a:cubicBezTo>
                <a:cubicBezTo>
                  <a:pt x="4884176" y="3988707"/>
                  <a:pt x="4882336" y="3988315"/>
                  <a:pt x="4880586" y="3988014"/>
                </a:cubicBezTo>
                <a:cubicBezTo>
                  <a:pt x="4878837" y="3987712"/>
                  <a:pt x="4877329" y="3987380"/>
                  <a:pt x="4876062" y="3987018"/>
                </a:cubicBezTo>
                <a:cubicBezTo>
                  <a:pt x="4874795" y="3986656"/>
                  <a:pt x="4873800" y="3986144"/>
                  <a:pt x="4873076" y="3985480"/>
                </a:cubicBezTo>
                <a:cubicBezTo>
                  <a:pt x="4872352" y="3984816"/>
                  <a:pt x="4871990" y="3983942"/>
                  <a:pt x="4871990" y="3982856"/>
                </a:cubicBezTo>
                <a:cubicBezTo>
                  <a:pt x="4871990" y="3981529"/>
                  <a:pt x="4872653" y="3980352"/>
                  <a:pt x="4873981" y="3979327"/>
                </a:cubicBezTo>
                <a:cubicBezTo>
                  <a:pt x="4875308" y="3978301"/>
                  <a:pt x="4877359" y="3977789"/>
                  <a:pt x="4880134" y="3977789"/>
                </a:cubicBezTo>
                <a:cubicBezTo>
                  <a:pt x="4881582" y="3977789"/>
                  <a:pt x="4883029" y="3977970"/>
                  <a:pt x="4884477" y="3978332"/>
                </a:cubicBezTo>
                <a:cubicBezTo>
                  <a:pt x="4885925" y="3978693"/>
                  <a:pt x="4887162" y="3979267"/>
                  <a:pt x="4888187" y="3980051"/>
                </a:cubicBezTo>
                <a:cubicBezTo>
                  <a:pt x="4889213" y="3980835"/>
                  <a:pt x="4889906" y="3981951"/>
                  <a:pt x="4890268" y="3983399"/>
                </a:cubicBezTo>
                <a:lnTo>
                  <a:pt x="4915967" y="3977608"/>
                </a:lnTo>
                <a:cubicBezTo>
                  <a:pt x="4913674" y="3970369"/>
                  <a:pt x="4909572" y="3964698"/>
                  <a:pt x="4903661" y="3960596"/>
                </a:cubicBezTo>
                <a:cubicBezTo>
                  <a:pt x="4897749" y="3956494"/>
                  <a:pt x="4889786" y="3954443"/>
                  <a:pt x="4879772" y="3954443"/>
                </a:cubicBezTo>
                <a:close/>
                <a:moveTo>
                  <a:pt x="4789951" y="3954443"/>
                </a:moveTo>
                <a:cubicBezTo>
                  <a:pt x="4781144" y="3954443"/>
                  <a:pt x="4773362" y="3956373"/>
                  <a:pt x="4766605" y="3960234"/>
                </a:cubicBezTo>
                <a:cubicBezTo>
                  <a:pt x="4759849" y="3964095"/>
                  <a:pt x="4754570" y="3969464"/>
                  <a:pt x="4750770" y="3976341"/>
                </a:cubicBezTo>
                <a:cubicBezTo>
                  <a:pt x="4746970" y="3983218"/>
                  <a:pt x="4745069" y="3991120"/>
                  <a:pt x="4745069" y="4000049"/>
                </a:cubicBezTo>
                <a:cubicBezTo>
                  <a:pt x="4745069" y="4009580"/>
                  <a:pt x="4746970" y="4017905"/>
                  <a:pt x="4750770" y="4025023"/>
                </a:cubicBezTo>
                <a:cubicBezTo>
                  <a:pt x="4754570" y="4032141"/>
                  <a:pt x="4759939" y="4037661"/>
                  <a:pt x="4766877" y="4041582"/>
                </a:cubicBezTo>
                <a:cubicBezTo>
                  <a:pt x="4773814" y="4045503"/>
                  <a:pt x="4781988" y="4047464"/>
                  <a:pt x="4791399" y="4047464"/>
                </a:cubicBezTo>
                <a:cubicBezTo>
                  <a:pt x="4801533" y="4047464"/>
                  <a:pt x="4810250" y="4045202"/>
                  <a:pt x="4817550" y="4040677"/>
                </a:cubicBezTo>
                <a:cubicBezTo>
                  <a:pt x="4824849" y="4036153"/>
                  <a:pt x="4830309" y="4029608"/>
                  <a:pt x="4833928" y="4021042"/>
                </a:cubicBezTo>
                <a:lnTo>
                  <a:pt x="4807144" y="4014346"/>
                </a:lnTo>
                <a:cubicBezTo>
                  <a:pt x="4805696" y="4016879"/>
                  <a:pt x="4803765" y="4018810"/>
                  <a:pt x="4801353" y="4020137"/>
                </a:cubicBezTo>
                <a:cubicBezTo>
                  <a:pt x="4798939" y="4021464"/>
                  <a:pt x="4796165" y="4022127"/>
                  <a:pt x="4793028" y="4022127"/>
                </a:cubicBezTo>
                <a:cubicBezTo>
                  <a:pt x="4790253" y="4022127"/>
                  <a:pt x="4787749" y="4021615"/>
                  <a:pt x="4785517" y="4020589"/>
                </a:cubicBezTo>
                <a:cubicBezTo>
                  <a:pt x="4783285" y="4019564"/>
                  <a:pt x="4781415" y="4018056"/>
                  <a:pt x="4779907" y="4016065"/>
                </a:cubicBezTo>
                <a:cubicBezTo>
                  <a:pt x="4778399" y="4014074"/>
                  <a:pt x="4777343" y="4011691"/>
                  <a:pt x="4776740" y="4008916"/>
                </a:cubicBezTo>
                <a:lnTo>
                  <a:pt x="4834471" y="4008916"/>
                </a:lnTo>
                <a:cubicBezTo>
                  <a:pt x="4834712" y="4006986"/>
                  <a:pt x="4834893" y="4005236"/>
                  <a:pt x="4835014" y="4003668"/>
                </a:cubicBezTo>
                <a:cubicBezTo>
                  <a:pt x="4835135" y="4002100"/>
                  <a:pt x="4835195" y="4000652"/>
                  <a:pt x="4835195" y="3999325"/>
                </a:cubicBezTo>
                <a:cubicBezTo>
                  <a:pt x="4835195" y="3990276"/>
                  <a:pt x="4833325" y="3982373"/>
                  <a:pt x="4829585" y="3975617"/>
                </a:cubicBezTo>
                <a:cubicBezTo>
                  <a:pt x="4825844" y="3968861"/>
                  <a:pt x="4820596" y="3963642"/>
                  <a:pt x="4813840" y="3959963"/>
                </a:cubicBezTo>
                <a:cubicBezTo>
                  <a:pt x="4807083" y="3956283"/>
                  <a:pt x="4799120" y="3954443"/>
                  <a:pt x="4789951" y="3954443"/>
                </a:cubicBezTo>
                <a:close/>
                <a:moveTo>
                  <a:pt x="5889946" y="3930373"/>
                </a:moveTo>
                <a:lnTo>
                  <a:pt x="5889946" y="3955710"/>
                </a:lnTo>
                <a:lnTo>
                  <a:pt x="5877097" y="3955710"/>
                </a:lnTo>
                <a:lnTo>
                  <a:pt x="5877097" y="3982132"/>
                </a:lnTo>
                <a:lnTo>
                  <a:pt x="5889946" y="3982132"/>
                </a:lnTo>
                <a:lnTo>
                  <a:pt x="5889946" y="4010364"/>
                </a:lnTo>
                <a:cubicBezTo>
                  <a:pt x="5889946" y="4018327"/>
                  <a:pt x="5891152" y="4024872"/>
                  <a:pt x="5893565" y="4030000"/>
                </a:cubicBezTo>
                <a:cubicBezTo>
                  <a:pt x="5895978" y="4035127"/>
                  <a:pt x="5899326" y="4038988"/>
                  <a:pt x="5903609" y="4041582"/>
                </a:cubicBezTo>
                <a:cubicBezTo>
                  <a:pt x="5907893" y="4044176"/>
                  <a:pt x="5912930" y="4045715"/>
                  <a:pt x="5918721" y="4046197"/>
                </a:cubicBezTo>
                <a:cubicBezTo>
                  <a:pt x="5924512" y="4046680"/>
                  <a:pt x="5930786" y="4046318"/>
                  <a:pt x="5937542" y="4045111"/>
                </a:cubicBezTo>
                <a:lnTo>
                  <a:pt x="5937542" y="4019051"/>
                </a:lnTo>
                <a:cubicBezTo>
                  <a:pt x="5934888" y="4019654"/>
                  <a:pt x="5932234" y="4019926"/>
                  <a:pt x="5929579" y="4019865"/>
                </a:cubicBezTo>
                <a:cubicBezTo>
                  <a:pt x="5926925" y="4019805"/>
                  <a:pt x="5924693" y="4019051"/>
                  <a:pt x="5922883" y="4017603"/>
                </a:cubicBezTo>
                <a:cubicBezTo>
                  <a:pt x="5921074" y="4016155"/>
                  <a:pt x="5920169" y="4013742"/>
                  <a:pt x="5920169" y="4010364"/>
                </a:cubicBezTo>
                <a:lnTo>
                  <a:pt x="5920169" y="3982132"/>
                </a:lnTo>
                <a:lnTo>
                  <a:pt x="5937361" y="3982132"/>
                </a:lnTo>
                <a:lnTo>
                  <a:pt x="5937361" y="3955710"/>
                </a:lnTo>
                <a:lnTo>
                  <a:pt x="5920169" y="3955710"/>
                </a:lnTo>
                <a:lnTo>
                  <a:pt x="5920169" y="3930373"/>
                </a:lnTo>
                <a:close/>
                <a:moveTo>
                  <a:pt x="6308931" y="3915895"/>
                </a:moveTo>
                <a:cubicBezTo>
                  <a:pt x="6303502" y="3915895"/>
                  <a:pt x="6299068" y="3917494"/>
                  <a:pt x="6295630" y="3920691"/>
                </a:cubicBezTo>
                <a:cubicBezTo>
                  <a:pt x="6292191" y="3923888"/>
                  <a:pt x="6290472" y="3927839"/>
                  <a:pt x="6290472" y="3932545"/>
                </a:cubicBezTo>
                <a:cubicBezTo>
                  <a:pt x="6290472" y="3937130"/>
                  <a:pt x="6292191" y="3941021"/>
                  <a:pt x="6295630" y="3944218"/>
                </a:cubicBezTo>
                <a:cubicBezTo>
                  <a:pt x="6299068" y="3947415"/>
                  <a:pt x="6303502" y="3949014"/>
                  <a:pt x="6308931" y="3949014"/>
                </a:cubicBezTo>
                <a:cubicBezTo>
                  <a:pt x="6314481" y="3949014"/>
                  <a:pt x="6318945" y="3947415"/>
                  <a:pt x="6322324" y="3944218"/>
                </a:cubicBezTo>
                <a:cubicBezTo>
                  <a:pt x="6325702" y="3941021"/>
                  <a:pt x="6327391" y="3937130"/>
                  <a:pt x="6327391" y="3932545"/>
                </a:cubicBezTo>
                <a:cubicBezTo>
                  <a:pt x="6327391" y="3927839"/>
                  <a:pt x="6325702" y="3923888"/>
                  <a:pt x="6322324" y="3920691"/>
                </a:cubicBezTo>
                <a:cubicBezTo>
                  <a:pt x="6318945" y="3917494"/>
                  <a:pt x="6314481" y="3915895"/>
                  <a:pt x="6308931" y="3915895"/>
                </a:cubicBezTo>
                <a:close/>
                <a:moveTo>
                  <a:pt x="5748223" y="3915895"/>
                </a:moveTo>
                <a:cubicBezTo>
                  <a:pt x="5742673" y="3915895"/>
                  <a:pt x="5738209" y="3917494"/>
                  <a:pt x="5734831" y="3920691"/>
                </a:cubicBezTo>
                <a:cubicBezTo>
                  <a:pt x="5731453" y="3923888"/>
                  <a:pt x="5729764" y="3927839"/>
                  <a:pt x="5729764" y="3932545"/>
                </a:cubicBezTo>
                <a:cubicBezTo>
                  <a:pt x="5729764" y="3937130"/>
                  <a:pt x="5731453" y="3941021"/>
                  <a:pt x="5734831" y="3944218"/>
                </a:cubicBezTo>
                <a:cubicBezTo>
                  <a:pt x="5738209" y="3947415"/>
                  <a:pt x="5742673" y="3949014"/>
                  <a:pt x="5748223" y="3949014"/>
                </a:cubicBezTo>
                <a:cubicBezTo>
                  <a:pt x="5753652" y="3949014"/>
                  <a:pt x="5758086" y="3947415"/>
                  <a:pt x="5761525" y="3944218"/>
                </a:cubicBezTo>
                <a:cubicBezTo>
                  <a:pt x="5764963" y="3941021"/>
                  <a:pt x="5766683" y="3937130"/>
                  <a:pt x="5766683" y="3932545"/>
                </a:cubicBezTo>
                <a:cubicBezTo>
                  <a:pt x="5766683" y="3927839"/>
                  <a:pt x="5764963" y="3923888"/>
                  <a:pt x="5761525" y="3920691"/>
                </a:cubicBezTo>
                <a:cubicBezTo>
                  <a:pt x="5758086" y="3917494"/>
                  <a:pt x="5753652" y="3915895"/>
                  <a:pt x="5748223" y="3915895"/>
                </a:cubicBezTo>
                <a:close/>
                <a:moveTo>
                  <a:pt x="5357698" y="3915895"/>
                </a:moveTo>
                <a:cubicBezTo>
                  <a:pt x="5352148" y="3915895"/>
                  <a:pt x="5347684" y="3917494"/>
                  <a:pt x="5344306" y="3920691"/>
                </a:cubicBezTo>
                <a:cubicBezTo>
                  <a:pt x="5340928" y="3923888"/>
                  <a:pt x="5339239" y="3927839"/>
                  <a:pt x="5339239" y="3932545"/>
                </a:cubicBezTo>
                <a:cubicBezTo>
                  <a:pt x="5339239" y="3937130"/>
                  <a:pt x="5340928" y="3941021"/>
                  <a:pt x="5344306" y="3944218"/>
                </a:cubicBezTo>
                <a:cubicBezTo>
                  <a:pt x="5347684" y="3947415"/>
                  <a:pt x="5352148" y="3949014"/>
                  <a:pt x="5357698" y="3949014"/>
                </a:cubicBezTo>
                <a:cubicBezTo>
                  <a:pt x="5363127" y="3949014"/>
                  <a:pt x="5367561" y="3947415"/>
                  <a:pt x="5371000" y="3944218"/>
                </a:cubicBezTo>
                <a:cubicBezTo>
                  <a:pt x="5374438" y="3941021"/>
                  <a:pt x="5376158" y="3937130"/>
                  <a:pt x="5376158" y="3932545"/>
                </a:cubicBezTo>
                <a:cubicBezTo>
                  <a:pt x="5376158" y="3927839"/>
                  <a:pt x="5374438" y="3923888"/>
                  <a:pt x="5371000" y="3920691"/>
                </a:cubicBezTo>
                <a:cubicBezTo>
                  <a:pt x="5367561" y="3917494"/>
                  <a:pt x="5363127" y="3915895"/>
                  <a:pt x="5357698" y="3915895"/>
                </a:cubicBezTo>
                <a:close/>
                <a:moveTo>
                  <a:pt x="6165851" y="3915443"/>
                </a:moveTo>
                <a:cubicBezTo>
                  <a:pt x="6162005" y="3915684"/>
                  <a:pt x="6158468" y="3916317"/>
                  <a:pt x="6155241" y="3917343"/>
                </a:cubicBezTo>
                <a:cubicBezTo>
                  <a:pt x="6148786" y="3919394"/>
                  <a:pt x="6143779" y="3923104"/>
                  <a:pt x="6140220" y="3928473"/>
                </a:cubicBezTo>
                <a:cubicBezTo>
                  <a:pt x="6136661" y="3933842"/>
                  <a:pt x="6134881" y="3941171"/>
                  <a:pt x="6134881" y="3950461"/>
                </a:cubicBezTo>
                <a:lnTo>
                  <a:pt x="6134881" y="3955710"/>
                </a:lnTo>
                <a:lnTo>
                  <a:pt x="6124747" y="3955710"/>
                </a:lnTo>
                <a:lnTo>
                  <a:pt x="6124747" y="3982132"/>
                </a:lnTo>
                <a:lnTo>
                  <a:pt x="6134881" y="3982132"/>
                </a:lnTo>
                <a:lnTo>
                  <a:pt x="6134881" y="4046197"/>
                </a:lnTo>
                <a:lnTo>
                  <a:pt x="6164561" y="4046197"/>
                </a:lnTo>
                <a:lnTo>
                  <a:pt x="6164561" y="3982132"/>
                </a:lnTo>
                <a:lnTo>
                  <a:pt x="6178858" y="3982132"/>
                </a:lnTo>
                <a:lnTo>
                  <a:pt x="6178858" y="3955710"/>
                </a:lnTo>
                <a:lnTo>
                  <a:pt x="6164561" y="3955710"/>
                </a:lnTo>
                <a:lnTo>
                  <a:pt x="6164561" y="3953357"/>
                </a:lnTo>
                <a:cubicBezTo>
                  <a:pt x="6164561" y="3949134"/>
                  <a:pt x="6165737" y="3946088"/>
                  <a:pt x="6168090" y="3944218"/>
                </a:cubicBezTo>
                <a:cubicBezTo>
                  <a:pt x="6170443" y="3942348"/>
                  <a:pt x="6173851" y="3941775"/>
                  <a:pt x="6178315" y="3942498"/>
                </a:cubicBezTo>
                <a:lnTo>
                  <a:pt x="6178315" y="3915895"/>
                </a:lnTo>
                <a:cubicBezTo>
                  <a:pt x="6173851" y="3915352"/>
                  <a:pt x="6169696" y="3915201"/>
                  <a:pt x="6165851" y="3915443"/>
                </a:cubicBezTo>
                <a:close/>
                <a:moveTo>
                  <a:pt x="7789127" y="3798823"/>
                </a:moveTo>
                <a:lnTo>
                  <a:pt x="7789127" y="3800633"/>
                </a:lnTo>
                <a:cubicBezTo>
                  <a:pt x="7789127" y="3803891"/>
                  <a:pt x="7788583" y="3806605"/>
                  <a:pt x="7787497" y="3808777"/>
                </a:cubicBezTo>
                <a:cubicBezTo>
                  <a:pt x="7786411" y="3810949"/>
                  <a:pt x="7784933" y="3812608"/>
                  <a:pt x="7783063" y="3813754"/>
                </a:cubicBezTo>
                <a:cubicBezTo>
                  <a:pt x="7781193" y="3814900"/>
                  <a:pt x="7778991" y="3815473"/>
                  <a:pt x="7776457" y="3815473"/>
                </a:cubicBezTo>
                <a:cubicBezTo>
                  <a:pt x="7773321" y="3815473"/>
                  <a:pt x="7770877" y="3814809"/>
                  <a:pt x="7769127" y="3813482"/>
                </a:cubicBezTo>
                <a:cubicBezTo>
                  <a:pt x="7767379" y="3812155"/>
                  <a:pt x="7766505" y="3810466"/>
                  <a:pt x="7766505" y="3808415"/>
                </a:cubicBezTo>
                <a:cubicBezTo>
                  <a:pt x="7766505" y="3806364"/>
                  <a:pt x="7767227" y="3804615"/>
                  <a:pt x="7768675" y="3803167"/>
                </a:cubicBezTo>
                <a:cubicBezTo>
                  <a:pt x="7770123" y="3801719"/>
                  <a:pt x="7772235" y="3800814"/>
                  <a:pt x="7775011" y="3800452"/>
                </a:cubicBezTo>
                <a:close/>
                <a:moveTo>
                  <a:pt x="5235045" y="3795204"/>
                </a:moveTo>
                <a:lnTo>
                  <a:pt x="5235045" y="3797195"/>
                </a:lnTo>
                <a:cubicBezTo>
                  <a:pt x="5235045" y="3802383"/>
                  <a:pt x="5234110" y="3806937"/>
                  <a:pt x="5232240" y="3810858"/>
                </a:cubicBezTo>
                <a:cubicBezTo>
                  <a:pt x="5230370" y="3814779"/>
                  <a:pt x="5227504" y="3817826"/>
                  <a:pt x="5223643" y="3819997"/>
                </a:cubicBezTo>
                <a:cubicBezTo>
                  <a:pt x="5219783" y="3822169"/>
                  <a:pt x="5214957" y="3823255"/>
                  <a:pt x="5209165" y="3823255"/>
                </a:cubicBezTo>
                <a:cubicBezTo>
                  <a:pt x="5204460" y="3823255"/>
                  <a:pt x="5200810" y="3822139"/>
                  <a:pt x="5198216" y="3819907"/>
                </a:cubicBezTo>
                <a:cubicBezTo>
                  <a:pt x="5195623" y="3817675"/>
                  <a:pt x="5194325" y="3814870"/>
                  <a:pt x="5194325" y="3811492"/>
                </a:cubicBezTo>
                <a:cubicBezTo>
                  <a:pt x="5194325" y="3807872"/>
                  <a:pt x="5195653" y="3804946"/>
                  <a:pt x="5198307" y="3802714"/>
                </a:cubicBezTo>
                <a:cubicBezTo>
                  <a:pt x="5200961" y="3800482"/>
                  <a:pt x="5204943" y="3799004"/>
                  <a:pt x="5210251" y="3798280"/>
                </a:cubicBezTo>
                <a:close/>
                <a:moveTo>
                  <a:pt x="6945135" y="3760457"/>
                </a:moveTo>
                <a:cubicBezTo>
                  <a:pt x="6949961" y="3760457"/>
                  <a:pt x="6954485" y="3761573"/>
                  <a:pt x="6958707" y="3763805"/>
                </a:cubicBezTo>
                <a:cubicBezTo>
                  <a:pt x="6962931" y="3766037"/>
                  <a:pt x="6966339" y="3769415"/>
                  <a:pt x="6968933" y="3773939"/>
                </a:cubicBezTo>
                <a:cubicBezTo>
                  <a:pt x="6971527" y="3778464"/>
                  <a:pt x="6972823" y="3784225"/>
                  <a:pt x="6972823" y="3791222"/>
                </a:cubicBezTo>
                <a:cubicBezTo>
                  <a:pt x="6972823" y="3798341"/>
                  <a:pt x="6971467" y="3804192"/>
                  <a:pt x="6968751" y="3808777"/>
                </a:cubicBezTo>
                <a:cubicBezTo>
                  <a:pt x="6966037" y="3813362"/>
                  <a:pt x="6962569" y="3816770"/>
                  <a:pt x="6958345" y="3819002"/>
                </a:cubicBezTo>
                <a:cubicBezTo>
                  <a:pt x="6954123" y="3821234"/>
                  <a:pt x="6949599" y="3822350"/>
                  <a:pt x="6944773" y="3822350"/>
                </a:cubicBezTo>
                <a:cubicBezTo>
                  <a:pt x="6940067" y="3822350"/>
                  <a:pt x="6935723" y="3821234"/>
                  <a:pt x="6931743" y="3819002"/>
                </a:cubicBezTo>
                <a:cubicBezTo>
                  <a:pt x="6927761" y="3816770"/>
                  <a:pt x="6924533" y="3813392"/>
                  <a:pt x="6922061" y="3808867"/>
                </a:cubicBezTo>
                <a:cubicBezTo>
                  <a:pt x="6919587" y="3804343"/>
                  <a:pt x="6918351" y="3798582"/>
                  <a:pt x="6918351" y="3791584"/>
                </a:cubicBezTo>
                <a:cubicBezTo>
                  <a:pt x="6918351" y="3784466"/>
                  <a:pt x="6919617" y="3778614"/>
                  <a:pt x="6922151" y="3774030"/>
                </a:cubicBezTo>
                <a:cubicBezTo>
                  <a:pt x="6924683" y="3769445"/>
                  <a:pt x="6927971" y="3766037"/>
                  <a:pt x="6932013" y="3763805"/>
                </a:cubicBezTo>
                <a:cubicBezTo>
                  <a:pt x="6936055" y="3761573"/>
                  <a:pt x="6940429" y="3760457"/>
                  <a:pt x="6945135" y="3760457"/>
                </a:cubicBezTo>
                <a:close/>
                <a:moveTo>
                  <a:pt x="4830585" y="3760457"/>
                </a:moveTo>
                <a:cubicBezTo>
                  <a:pt x="4835411" y="3760457"/>
                  <a:pt x="4839935" y="3761573"/>
                  <a:pt x="4844158" y="3763805"/>
                </a:cubicBezTo>
                <a:cubicBezTo>
                  <a:pt x="4848381" y="3766037"/>
                  <a:pt x="4851789" y="3769415"/>
                  <a:pt x="4854383" y="3773939"/>
                </a:cubicBezTo>
                <a:cubicBezTo>
                  <a:pt x="4856977" y="3778464"/>
                  <a:pt x="4858274" y="3784225"/>
                  <a:pt x="4858274" y="3791222"/>
                </a:cubicBezTo>
                <a:cubicBezTo>
                  <a:pt x="4858274" y="3798341"/>
                  <a:pt x="4856917" y="3804192"/>
                  <a:pt x="4854202" y="3808777"/>
                </a:cubicBezTo>
                <a:cubicBezTo>
                  <a:pt x="4851487" y="3813362"/>
                  <a:pt x="4848019" y="3816770"/>
                  <a:pt x="4843796" y="3819002"/>
                </a:cubicBezTo>
                <a:cubicBezTo>
                  <a:pt x="4839573" y="3821234"/>
                  <a:pt x="4835049" y="3822350"/>
                  <a:pt x="4830223" y="3822350"/>
                </a:cubicBezTo>
                <a:cubicBezTo>
                  <a:pt x="4825517" y="3822350"/>
                  <a:pt x="4821174" y="3821234"/>
                  <a:pt x="4817193" y="3819002"/>
                </a:cubicBezTo>
                <a:cubicBezTo>
                  <a:pt x="4813211" y="3816770"/>
                  <a:pt x="4809984" y="3813392"/>
                  <a:pt x="4807510" y="3808867"/>
                </a:cubicBezTo>
                <a:cubicBezTo>
                  <a:pt x="4805037" y="3804343"/>
                  <a:pt x="4803800" y="3798582"/>
                  <a:pt x="4803800" y="3791584"/>
                </a:cubicBezTo>
                <a:cubicBezTo>
                  <a:pt x="4803800" y="3784466"/>
                  <a:pt x="4805067" y="3778614"/>
                  <a:pt x="4807601" y="3774030"/>
                </a:cubicBezTo>
                <a:cubicBezTo>
                  <a:pt x="4810135" y="3769445"/>
                  <a:pt x="4813422" y="3766037"/>
                  <a:pt x="4817464" y="3763805"/>
                </a:cubicBezTo>
                <a:cubicBezTo>
                  <a:pt x="4821506" y="3761573"/>
                  <a:pt x="4825879" y="3760457"/>
                  <a:pt x="4830585" y="3760457"/>
                </a:cubicBezTo>
                <a:close/>
                <a:moveTo>
                  <a:pt x="6629000" y="3760276"/>
                </a:moveTo>
                <a:cubicBezTo>
                  <a:pt x="6633584" y="3760276"/>
                  <a:pt x="6637717" y="3761271"/>
                  <a:pt x="6641397" y="3763262"/>
                </a:cubicBezTo>
                <a:cubicBezTo>
                  <a:pt x="6645076" y="3765253"/>
                  <a:pt x="6648002" y="3767997"/>
                  <a:pt x="6650174" y="3771496"/>
                </a:cubicBezTo>
                <a:cubicBezTo>
                  <a:pt x="6652345" y="3774995"/>
                  <a:pt x="6653431" y="3778916"/>
                  <a:pt x="6653431" y="3783260"/>
                </a:cubicBezTo>
                <a:lnTo>
                  <a:pt x="6604568" y="3783260"/>
                </a:lnTo>
                <a:cubicBezTo>
                  <a:pt x="6605171" y="3778795"/>
                  <a:pt x="6606649" y="3774844"/>
                  <a:pt x="6609002" y="3771406"/>
                </a:cubicBezTo>
                <a:cubicBezTo>
                  <a:pt x="6611355" y="3767967"/>
                  <a:pt x="6614250" y="3765253"/>
                  <a:pt x="6617689" y="3763262"/>
                </a:cubicBezTo>
                <a:cubicBezTo>
                  <a:pt x="6621127" y="3761271"/>
                  <a:pt x="6624898" y="3760276"/>
                  <a:pt x="6629000" y="3760276"/>
                </a:cubicBezTo>
                <a:close/>
                <a:moveTo>
                  <a:pt x="6467075" y="3760276"/>
                </a:moveTo>
                <a:cubicBezTo>
                  <a:pt x="6471659" y="3760276"/>
                  <a:pt x="6475792" y="3761271"/>
                  <a:pt x="6479472" y="3763262"/>
                </a:cubicBezTo>
                <a:cubicBezTo>
                  <a:pt x="6483151" y="3765253"/>
                  <a:pt x="6486077" y="3767997"/>
                  <a:pt x="6488249" y="3771496"/>
                </a:cubicBezTo>
                <a:cubicBezTo>
                  <a:pt x="6490421" y="3774995"/>
                  <a:pt x="6491507" y="3778916"/>
                  <a:pt x="6491507" y="3783260"/>
                </a:cubicBezTo>
                <a:lnTo>
                  <a:pt x="6442643" y="3783260"/>
                </a:lnTo>
                <a:cubicBezTo>
                  <a:pt x="6443246" y="3778795"/>
                  <a:pt x="6444725" y="3774844"/>
                  <a:pt x="6447077" y="3771406"/>
                </a:cubicBezTo>
                <a:cubicBezTo>
                  <a:pt x="6449430" y="3767967"/>
                  <a:pt x="6452325" y="3765253"/>
                  <a:pt x="6455764" y="3763262"/>
                </a:cubicBezTo>
                <a:cubicBezTo>
                  <a:pt x="6459202" y="3761271"/>
                  <a:pt x="6462973" y="3760276"/>
                  <a:pt x="6467075" y="3760276"/>
                </a:cubicBezTo>
                <a:close/>
                <a:moveTo>
                  <a:pt x="5971775" y="3760276"/>
                </a:moveTo>
                <a:cubicBezTo>
                  <a:pt x="5976360" y="3760276"/>
                  <a:pt x="5980492" y="3761271"/>
                  <a:pt x="5984172" y="3763262"/>
                </a:cubicBezTo>
                <a:cubicBezTo>
                  <a:pt x="5987851" y="3765253"/>
                  <a:pt x="5990777" y="3767997"/>
                  <a:pt x="5992949" y="3771496"/>
                </a:cubicBezTo>
                <a:cubicBezTo>
                  <a:pt x="5995121" y="3774995"/>
                  <a:pt x="5996207" y="3778916"/>
                  <a:pt x="5996207" y="3783260"/>
                </a:cubicBezTo>
                <a:lnTo>
                  <a:pt x="5947343" y="3783260"/>
                </a:lnTo>
                <a:cubicBezTo>
                  <a:pt x="5947947" y="3778795"/>
                  <a:pt x="5949424" y="3774844"/>
                  <a:pt x="5951777" y="3771406"/>
                </a:cubicBezTo>
                <a:cubicBezTo>
                  <a:pt x="5954130" y="3767967"/>
                  <a:pt x="5957025" y="3765253"/>
                  <a:pt x="5960464" y="3763262"/>
                </a:cubicBezTo>
                <a:cubicBezTo>
                  <a:pt x="5963902" y="3761271"/>
                  <a:pt x="5967673" y="3760276"/>
                  <a:pt x="5971775" y="3760276"/>
                </a:cubicBezTo>
                <a:close/>
                <a:moveTo>
                  <a:pt x="5705075" y="3760276"/>
                </a:moveTo>
                <a:cubicBezTo>
                  <a:pt x="5709659" y="3760276"/>
                  <a:pt x="5713792" y="3761271"/>
                  <a:pt x="5717472" y="3763262"/>
                </a:cubicBezTo>
                <a:cubicBezTo>
                  <a:pt x="5721151" y="3765253"/>
                  <a:pt x="5724077" y="3767997"/>
                  <a:pt x="5726249" y="3771496"/>
                </a:cubicBezTo>
                <a:cubicBezTo>
                  <a:pt x="5728421" y="3774995"/>
                  <a:pt x="5729507" y="3778916"/>
                  <a:pt x="5729507" y="3783260"/>
                </a:cubicBezTo>
                <a:lnTo>
                  <a:pt x="5680643" y="3783260"/>
                </a:lnTo>
                <a:cubicBezTo>
                  <a:pt x="5681247" y="3778795"/>
                  <a:pt x="5682724" y="3774844"/>
                  <a:pt x="5685077" y="3771406"/>
                </a:cubicBezTo>
                <a:cubicBezTo>
                  <a:pt x="5687430" y="3767967"/>
                  <a:pt x="5690325" y="3765253"/>
                  <a:pt x="5693764" y="3763262"/>
                </a:cubicBezTo>
                <a:cubicBezTo>
                  <a:pt x="5697203" y="3761271"/>
                  <a:pt x="5700973" y="3760276"/>
                  <a:pt x="5705075" y="3760276"/>
                </a:cubicBezTo>
                <a:close/>
                <a:moveTo>
                  <a:pt x="5028800" y="3760276"/>
                </a:moveTo>
                <a:cubicBezTo>
                  <a:pt x="5033385" y="3760276"/>
                  <a:pt x="5037517" y="3761271"/>
                  <a:pt x="5041197" y="3763262"/>
                </a:cubicBezTo>
                <a:cubicBezTo>
                  <a:pt x="5044877" y="3765253"/>
                  <a:pt x="5047802" y="3767997"/>
                  <a:pt x="5049974" y="3771496"/>
                </a:cubicBezTo>
                <a:cubicBezTo>
                  <a:pt x="5052146" y="3774995"/>
                  <a:pt x="5053232" y="3778916"/>
                  <a:pt x="5053232" y="3783260"/>
                </a:cubicBezTo>
                <a:lnTo>
                  <a:pt x="5004368" y="3783260"/>
                </a:lnTo>
                <a:cubicBezTo>
                  <a:pt x="5004972" y="3778795"/>
                  <a:pt x="5006450" y="3774844"/>
                  <a:pt x="5008802" y="3771406"/>
                </a:cubicBezTo>
                <a:cubicBezTo>
                  <a:pt x="5011155" y="3767967"/>
                  <a:pt x="5014051" y="3765253"/>
                  <a:pt x="5017489" y="3763262"/>
                </a:cubicBezTo>
                <a:cubicBezTo>
                  <a:pt x="5020928" y="3761271"/>
                  <a:pt x="5024698" y="3760276"/>
                  <a:pt x="5028800" y="3760276"/>
                </a:cubicBezTo>
                <a:close/>
                <a:moveTo>
                  <a:pt x="7981283" y="3746160"/>
                </a:moveTo>
                <a:lnTo>
                  <a:pt x="7981283" y="3836647"/>
                </a:lnTo>
                <a:lnTo>
                  <a:pt x="8010963" y="3836647"/>
                </a:lnTo>
                <a:lnTo>
                  <a:pt x="8010963" y="3746160"/>
                </a:lnTo>
                <a:close/>
                <a:moveTo>
                  <a:pt x="7628791" y="3746160"/>
                </a:moveTo>
                <a:lnTo>
                  <a:pt x="7660825" y="3836647"/>
                </a:lnTo>
                <a:lnTo>
                  <a:pt x="7694123" y="3836647"/>
                </a:lnTo>
                <a:lnTo>
                  <a:pt x="7726155" y="3746160"/>
                </a:lnTo>
                <a:lnTo>
                  <a:pt x="7694123" y="3746160"/>
                </a:lnTo>
                <a:lnTo>
                  <a:pt x="7677473" y="3800452"/>
                </a:lnTo>
                <a:lnTo>
                  <a:pt x="7660825" y="3746160"/>
                </a:lnTo>
                <a:close/>
                <a:moveTo>
                  <a:pt x="7581233" y="3746160"/>
                </a:moveTo>
                <a:lnTo>
                  <a:pt x="7581233" y="3836647"/>
                </a:lnTo>
                <a:lnTo>
                  <a:pt x="7610913" y="3836647"/>
                </a:lnTo>
                <a:lnTo>
                  <a:pt x="7610913" y="3746160"/>
                </a:lnTo>
                <a:close/>
                <a:moveTo>
                  <a:pt x="7457409" y="3746160"/>
                </a:moveTo>
                <a:lnTo>
                  <a:pt x="7457409" y="3836647"/>
                </a:lnTo>
                <a:lnTo>
                  <a:pt x="7487087" y="3836647"/>
                </a:lnTo>
                <a:lnTo>
                  <a:pt x="7487087" y="3746160"/>
                </a:lnTo>
                <a:close/>
                <a:moveTo>
                  <a:pt x="7357633" y="3746160"/>
                </a:moveTo>
                <a:lnTo>
                  <a:pt x="7357633" y="3798823"/>
                </a:lnTo>
                <a:cubicBezTo>
                  <a:pt x="7357633" y="3807028"/>
                  <a:pt x="7358991" y="3814055"/>
                  <a:pt x="7361707" y="3819907"/>
                </a:cubicBezTo>
                <a:cubicBezTo>
                  <a:pt x="7364421" y="3825758"/>
                  <a:pt x="7368221" y="3830223"/>
                  <a:pt x="7373107" y="3833299"/>
                </a:cubicBezTo>
                <a:cubicBezTo>
                  <a:pt x="7377993" y="3836376"/>
                  <a:pt x="7383755" y="3837914"/>
                  <a:pt x="7390391" y="3837914"/>
                </a:cubicBezTo>
                <a:cubicBezTo>
                  <a:pt x="7395217" y="3837914"/>
                  <a:pt x="7399621" y="3836828"/>
                  <a:pt x="7403601" y="3834656"/>
                </a:cubicBezTo>
                <a:cubicBezTo>
                  <a:pt x="7407583" y="3832485"/>
                  <a:pt x="7411021" y="3829649"/>
                  <a:pt x="7413917" y="3826151"/>
                </a:cubicBezTo>
                <a:lnTo>
                  <a:pt x="7416089" y="3836647"/>
                </a:lnTo>
                <a:lnTo>
                  <a:pt x="7443055" y="3836647"/>
                </a:lnTo>
                <a:lnTo>
                  <a:pt x="7443055" y="3746160"/>
                </a:lnTo>
                <a:lnTo>
                  <a:pt x="7413375" y="3746160"/>
                </a:lnTo>
                <a:lnTo>
                  <a:pt x="7413375" y="3795023"/>
                </a:lnTo>
                <a:cubicBezTo>
                  <a:pt x="7413375" y="3800211"/>
                  <a:pt x="7412259" y="3804222"/>
                  <a:pt x="7410027" y="3807058"/>
                </a:cubicBezTo>
                <a:cubicBezTo>
                  <a:pt x="7407795" y="3809893"/>
                  <a:pt x="7404567" y="3811311"/>
                  <a:pt x="7400343" y="3811311"/>
                </a:cubicBezTo>
                <a:cubicBezTo>
                  <a:pt x="7396001" y="3811311"/>
                  <a:pt x="7392743" y="3809953"/>
                  <a:pt x="7390571" y="3807239"/>
                </a:cubicBezTo>
                <a:cubicBezTo>
                  <a:pt x="7388399" y="3804524"/>
                  <a:pt x="7387315" y="3800573"/>
                  <a:pt x="7387315" y="3795385"/>
                </a:cubicBezTo>
                <a:lnTo>
                  <a:pt x="7387315" y="3746160"/>
                </a:lnTo>
                <a:close/>
                <a:moveTo>
                  <a:pt x="7133559" y="3746160"/>
                </a:moveTo>
                <a:lnTo>
                  <a:pt x="7133559" y="3836647"/>
                </a:lnTo>
                <a:lnTo>
                  <a:pt x="7163239" y="3836647"/>
                </a:lnTo>
                <a:lnTo>
                  <a:pt x="7163239" y="3746160"/>
                </a:lnTo>
                <a:close/>
                <a:moveTo>
                  <a:pt x="7005751" y="3746160"/>
                </a:moveTo>
                <a:lnTo>
                  <a:pt x="7005933" y="3761362"/>
                </a:lnTo>
                <a:lnTo>
                  <a:pt x="7053709" y="3761362"/>
                </a:lnTo>
                <a:lnTo>
                  <a:pt x="7005571" y="3822712"/>
                </a:lnTo>
                <a:lnTo>
                  <a:pt x="7005751" y="3836647"/>
                </a:lnTo>
                <a:lnTo>
                  <a:pt x="7075065" y="3836647"/>
                </a:lnTo>
                <a:lnTo>
                  <a:pt x="7075065" y="3821445"/>
                </a:lnTo>
                <a:lnTo>
                  <a:pt x="7026925" y="3821445"/>
                </a:lnTo>
                <a:lnTo>
                  <a:pt x="7074883" y="3760095"/>
                </a:lnTo>
                <a:lnTo>
                  <a:pt x="7074883" y="3746160"/>
                </a:lnTo>
                <a:close/>
                <a:moveTo>
                  <a:pt x="6339002" y="3746160"/>
                </a:moveTo>
                <a:lnTo>
                  <a:pt x="6339183" y="3761362"/>
                </a:lnTo>
                <a:lnTo>
                  <a:pt x="6386960" y="3761362"/>
                </a:lnTo>
                <a:lnTo>
                  <a:pt x="6338821" y="3822712"/>
                </a:lnTo>
                <a:lnTo>
                  <a:pt x="6339002" y="3836647"/>
                </a:lnTo>
                <a:lnTo>
                  <a:pt x="6408315" y="3836647"/>
                </a:lnTo>
                <a:lnTo>
                  <a:pt x="6408315" y="3821445"/>
                </a:lnTo>
                <a:lnTo>
                  <a:pt x="6360176" y="3821445"/>
                </a:lnTo>
                <a:lnTo>
                  <a:pt x="6408134" y="3760095"/>
                </a:lnTo>
                <a:lnTo>
                  <a:pt x="6408134" y="3746160"/>
                </a:lnTo>
                <a:close/>
                <a:moveTo>
                  <a:pt x="6298435" y="3746160"/>
                </a:moveTo>
                <a:lnTo>
                  <a:pt x="6298435" y="3836647"/>
                </a:lnTo>
                <a:lnTo>
                  <a:pt x="6315627" y="3836647"/>
                </a:lnTo>
                <a:lnTo>
                  <a:pt x="6315627" y="3746160"/>
                </a:lnTo>
                <a:close/>
                <a:moveTo>
                  <a:pt x="6069835" y="3746160"/>
                </a:moveTo>
                <a:lnTo>
                  <a:pt x="6069835" y="3836647"/>
                </a:lnTo>
                <a:lnTo>
                  <a:pt x="6087027" y="3836647"/>
                </a:lnTo>
                <a:lnTo>
                  <a:pt x="6087027" y="3746160"/>
                </a:lnTo>
                <a:close/>
                <a:moveTo>
                  <a:pt x="5621617" y="3746160"/>
                </a:moveTo>
                <a:lnTo>
                  <a:pt x="5621617" y="3832123"/>
                </a:lnTo>
                <a:cubicBezTo>
                  <a:pt x="5621617" y="3839603"/>
                  <a:pt x="5619747" y="3845605"/>
                  <a:pt x="5616007" y="3850130"/>
                </a:cubicBezTo>
                <a:cubicBezTo>
                  <a:pt x="5612266" y="3854654"/>
                  <a:pt x="5606898" y="3857218"/>
                  <a:pt x="5599900" y="3857821"/>
                </a:cubicBezTo>
                <a:lnTo>
                  <a:pt x="5602615" y="3872842"/>
                </a:lnTo>
                <a:cubicBezTo>
                  <a:pt x="5608888" y="3872601"/>
                  <a:pt x="5614770" y="3870882"/>
                  <a:pt x="5620260" y="3867684"/>
                </a:cubicBezTo>
                <a:cubicBezTo>
                  <a:pt x="5625749" y="3864487"/>
                  <a:pt x="5630213" y="3859902"/>
                  <a:pt x="5633652" y="3853930"/>
                </a:cubicBezTo>
                <a:cubicBezTo>
                  <a:pt x="5637090" y="3847958"/>
                  <a:pt x="5638810" y="3840749"/>
                  <a:pt x="5638810" y="3832304"/>
                </a:cubicBezTo>
                <a:lnTo>
                  <a:pt x="5638810" y="3746160"/>
                </a:lnTo>
                <a:close/>
                <a:moveTo>
                  <a:pt x="5574535" y="3746160"/>
                </a:moveTo>
                <a:lnTo>
                  <a:pt x="5574535" y="3836647"/>
                </a:lnTo>
                <a:lnTo>
                  <a:pt x="5591727" y="3836647"/>
                </a:lnTo>
                <a:lnTo>
                  <a:pt x="5591727" y="3746160"/>
                </a:lnTo>
                <a:close/>
                <a:moveTo>
                  <a:pt x="5345935" y="3746160"/>
                </a:moveTo>
                <a:lnTo>
                  <a:pt x="5345935" y="3836647"/>
                </a:lnTo>
                <a:lnTo>
                  <a:pt x="5363127" y="3836647"/>
                </a:lnTo>
                <a:lnTo>
                  <a:pt x="5363127" y="3746160"/>
                </a:lnTo>
                <a:close/>
                <a:moveTo>
                  <a:pt x="5091227" y="3746160"/>
                </a:moveTo>
                <a:lnTo>
                  <a:pt x="5091408" y="3761362"/>
                </a:lnTo>
                <a:lnTo>
                  <a:pt x="5139185" y="3761362"/>
                </a:lnTo>
                <a:lnTo>
                  <a:pt x="5091046" y="3822712"/>
                </a:lnTo>
                <a:lnTo>
                  <a:pt x="5091227" y="3836647"/>
                </a:lnTo>
                <a:lnTo>
                  <a:pt x="5160540" y="3836647"/>
                </a:lnTo>
                <a:lnTo>
                  <a:pt x="5160540" y="3821445"/>
                </a:lnTo>
                <a:lnTo>
                  <a:pt x="5112401" y="3821445"/>
                </a:lnTo>
                <a:lnTo>
                  <a:pt x="5160359" y="3760095"/>
                </a:lnTo>
                <a:lnTo>
                  <a:pt x="5160359" y="3746160"/>
                </a:lnTo>
                <a:close/>
                <a:moveTo>
                  <a:pt x="4886858" y="3746160"/>
                </a:moveTo>
                <a:lnTo>
                  <a:pt x="4921968" y="3836647"/>
                </a:lnTo>
                <a:lnTo>
                  <a:pt x="4940427" y="3836647"/>
                </a:lnTo>
                <a:lnTo>
                  <a:pt x="4975717" y="3746160"/>
                </a:lnTo>
                <a:lnTo>
                  <a:pt x="4957620" y="3746160"/>
                </a:lnTo>
                <a:lnTo>
                  <a:pt x="4931378" y="3818369"/>
                </a:lnTo>
                <a:lnTo>
                  <a:pt x="4905318" y="3746160"/>
                </a:lnTo>
                <a:close/>
                <a:moveTo>
                  <a:pt x="6874931" y="3745979"/>
                </a:moveTo>
                <a:cubicBezTo>
                  <a:pt x="6871009" y="3746823"/>
                  <a:pt x="6867390" y="3748301"/>
                  <a:pt x="6864072" y="3750413"/>
                </a:cubicBezTo>
                <a:cubicBezTo>
                  <a:pt x="6860754" y="3752524"/>
                  <a:pt x="6857828" y="3755148"/>
                  <a:pt x="6855295" y="3758285"/>
                </a:cubicBezTo>
                <a:lnTo>
                  <a:pt x="6854209" y="3746160"/>
                </a:lnTo>
                <a:lnTo>
                  <a:pt x="6838645" y="3746160"/>
                </a:lnTo>
                <a:lnTo>
                  <a:pt x="6838645" y="3836647"/>
                </a:lnTo>
                <a:lnTo>
                  <a:pt x="6855657" y="3836647"/>
                </a:lnTo>
                <a:lnTo>
                  <a:pt x="6855657" y="3789775"/>
                </a:lnTo>
                <a:cubicBezTo>
                  <a:pt x="6855657" y="3784345"/>
                  <a:pt x="6856561" y="3779700"/>
                  <a:pt x="6858371" y="3775840"/>
                </a:cubicBezTo>
                <a:cubicBezTo>
                  <a:pt x="6860181" y="3771979"/>
                  <a:pt x="6862564" y="3768872"/>
                  <a:pt x="6865520" y="3766519"/>
                </a:cubicBezTo>
                <a:cubicBezTo>
                  <a:pt x="6868476" y="3764167"/>
                  <a:pt x="6871824" y="3762628"/>
                  <a:pt x="6875564" y="3761904"/>
                </a:cubicBezTo>
                <a:cubicBezTo>
                  <a:pt x="6879303" y="3761181"/>
                  <a:pt x="6883165" y="3761301"/>
                  <a:pt x="6887147" y="3762266"/>
                </a:cubicBezTo>
                <a:lnTo>
                  <a:pt x="6887147" y="3746160"/>
                </a:lnTo>
                <a:cubicBezTo>
                  <a:pt x="6882923" y="3745194"/>
                  <a:pt x="6878851" y="3745134"/>
                  <a:pt x="6874931" y="3745979"/>
                </a:cubicBezTo>
                <a:close/>
                <a:moveTo>
                  <a:pt x="6560605" y="3745979"/>
                </a:moveTo>
                <a:cubicBezTo>
                  <a:pt x="6556684" y="3746823"/>
                  <a:pt x="6553065" y="3748301"/>
                  <a:pt x="6549747" y="3750413"/>
                </a:cubicBezTo>
                <a:cubicBezTo>
                  <a:pt x="6546429" y="3752524"/>
                  <a:pt x="6543503" y="3755148"/>
                  <a:pt x="6540970" y="3758285"/>
                </a:cubicBezTo>
                <a:lnTo>
                  <a:pt x="6539884" y="3746160"/>
                </a:lnTo>
                <a:lnTo>
                  <a:pt x="6524320" y="3746160"/>
                </a:lnTo>
                <a:lnTo>
                  <a:pt x="6524320" y="3836647"/>
                </a:lnTo>
                <a:lnTo>
                  <a:pt x="6541332" y="3836647"/>
                </a:lnTo>
                <a:lnTo>
                  <a:pt x="6541332" y="3789775"/>
                </a:lnTo>
                <a:cubicBezTo>
                  <a:pt x="6541332" y="3784345"/>
                  <a:pt x="6542237" y="3779700"/>
                  <a:pt x="6544046" y="3775840"/>
                </a:cubicBezTo>
                <a:cubicBezTo>
                  <a:pt x="6545856" y="3771979"/>
                  <a:pt x="6548239" y="3768872"/>
                  <a:pt x="6551195" y="3766519"/>
                </a:cubicBezTo>
                <a:cubicBezTo>
                  <a:pt x="6554151" y="3764167"/>
                  <a:pt x="6557499" y="3762628"/>
                  <a:pt x="6561239" y="3761904"/>
                </a:cubicBezTo>
                <a:cubicBezTo>
                  <a:pt x="6564979" y="3761181"/>
                  <a:pt x="6568840" y="3761301"/>
                  <a:pt x="6572821" y="3762266"/>
                </a:cubicBezTo>
                <a:lnTo>
                  <a:pt x="6572821" y="3746160"/>
                </a:lnTo>
                <a:cubicBezTo>
                  <a:pt x="6568599" y="3745194"/>
                  <a:pt x="6564527" y="3745134"/>
                  <a:pt x="6560605" y="3745979"/>
                </a:cubicBezTo>
                <a:close/>
                <a:moveTo>
                  <a:pt x="6265331" y="3745979"/>
                </a:moveTo>
                <a:cubicBezTo>
                  <a:pt x="6261409" y="3746823"/>
                  <a:pt x="6257790" y="3748301"/>
                  <a:pt x="6254472" y="3750413"/>
                </a:cubicBezTo>
                <a:cubicBezTo>
                  <a:pt x="6251154" y="3752524"/>
                  <a:pt x="6248228" y="3755148"/>
                  <a:pt x="6245695" y="3758285"/>
                </a:cubicBezTo>
                <a:lnTo>
                  <a:pt x="6244609" y="3746160"/>
                </a:lnTo>
                <a:lnTo>
                  <a:pt x="6229045" y="3746160"/>
                </a:lnTo>
                <a:lnTo>
                  <a:pt x="6229045" y="3836647"/>
                </a:lnTo>
                <a:lnTo>
                  <a:pt x="6246057" y="3836647"/>
                </a:lnTo>
                <a:lnTo>
                  <a:pt x="6246057" y="3789775"/>
                </a:lnTo>
                <a:cubicBezTo>
                  <a:pt x="6246057" y="3784345"/>
                  <a:pt x="6246962" y="3779700"/>
                  <a:pt x="6248771" y="3775840"/>
                </a:cubicBezTo>
                <a:cubicBezTo>
                  <a:pt x="6250581" y="3771979"/>
                  <a:pt x="6252964" y="3768872"/>
                  <a:pt x="6255920" y="3766519"/>
                </a:cubicBezTo>
                <a:cubicBezTo>
                  <a:pt x="6258876" y="3764167"/>
                  <a:pt x="6262224" y="3762628"/>
                  <a:pt x="6265964" y="3761904"/>
                </a:cubicBezTo>
                <a:cubicBezTo>
                  <a:pt x="6269704" y="3761181"/>
                  <a:pt x="6273565" y="3761301"/>
                  <a:pt x="6277546" y="3762266"/>
                </a:cubicBezTo>
                <a:lnTo>
                  <a:pt x="6277546" y="3746160"/>
                </a:lnTo>
                <a:cubicBezTo>
                  <a:pt x="6273323" y="3745194"/>
                  <a:pt x="6269251" y="3745134"/>
                  <a:pt x="6265331" y="3745979"/>
                </a:cubicBezTo>
                <a:close/>
                <a:moveTo>
                  <a:pt x="7887453" y="3744893"/>
                </a:moveTo>
                <a:cubicBezTo>
                  <a:pt x="7882627" y="3744893"/>
                  <a:pt x="7878193" y="3745979"/>
                  <a:pt x="7874151" y="3748150"/>
                </a:cubicBezTo>
                <a:cubicBezTo>
                  <a:pt x="7870109" y="3750322"/>
                  <a:pt x="7866641" y="3753097"/>
                  <a:pt x="7863745" y="3756475"/>
                </a:cubicBezTo>
                <a:lnTo>
                  <a:pt x="7861573" y="3746160"/>
                </a:lnTo>
                <a:lnTo>
                  <a:pt x="7834789" y="3746160"/>
                </a:lnTo>
                <a:lnTo>
                  <a:pt x="7834789" y="3836647"/>
                </a:lnTo>
                <a:lnTo>
                  <a:pt x="7864469" y="3836647"/>
                </a:lnTo>
                <a:lnTo>
                  <a:pt x="7864469" y="3787603"/>
                </a:lnTo>
                <a:cubicBezTo>
                  <a:pt x="7864469" y="3782294"/>
                  <a:pt x="7865555" y="3778283"/>
                  <a:pt x="7867727" y="3775568"/>
                </a:cubicBezTo>
                <a:cubicBezTo>
                  <a:pt x="7869899" y="3772853"/>
                  <a:pt x="7873155" y="3771496"/>
                  <a:pt x="7877499" y="3771496"/>
                </a:cubicBezTo>
                <a:cubicBezTo>
                  <a:pt x="7881721" y="3771496"/>
                  <a:pt x="7884919" y="3772853"/>
                  <a:pt x="7887091" y="3775568"/>
                </a:cubicBezTo>
                <a:cubicBezTo>
                  <a:pt x="7889263" y="3778283"/>
                  <a:pt x="7890347" y="3782234"/>
                  <a:pt x="7890347" y="3787422"/>
                </a:cubicBezTo>
                <a:lnTo>
                  <a:pt x="7890347" y="3836647"/>
                </a:lnTo>
                <a:lnTo>
                  <a:pt x="7920029" y="3836647"/>
                </a:lnTo>
                <a:lnTo>
                  <a:pt x="7920029" y="3783802"/>
                </a:lnTo>
                <a:cubicBezTo>
                  <a:pt x="7920029" y="3775598"/>
                  <a:pt x="7918791" y="3768601"/>
                  <a:pt x="7916319" y="3762809"/>
                </a:cubicBezTo>
                <a:cubicBezTo>
                  <a:pt x="7913845" y="3757018"/>
                  <a:pt x="7910195" y="3752584"/>
                  <a:pt x="7905369" y="3749508"/>
                </a:cubicBezTo>
                <a:cubicBezTo>
                  <a:pt x="7900543" y="3746431"/>
                  <a:pt x="7894571" y="3744893"/>
                  <a:pt x="7887453" y="3744893"/>
                </a:cubicBezTo>
                <a:close/>
                <a:moveTo>
                  <a:pt x="7779897" y="3744893"/>
                </a:moveTo>
                <a:cubicBezTo>
                  <a:pt x="7769883" y="3744893"/>
                  <a:pt x="7761557" y="3746974"/>
                  <a:pt x="7754921" y="3751136"/>
                </a:cubicBezTo>
                <a:cubicBezTo>
                  <a:pt x="7748287" y="3755299"/>
                  <a:pt x="7743581" y="3761482"/>
                  <a:pt x="7740805" y="3769686"/>
                </a:cubicBezTo>
                <a:lnTo>
                  <a:pt x="7765961" y="3778735"/>
                </a:lnTo>
                <a:cubicBezTo>
                  <a:pt x="7766805" y="3775719"/>
                  <a:pt x="7768375" y="3773366"/>
                  <a:pt x="7770667" y="3771677"/>
                </a:cubicBezTo>
                <a:cubicBezTo>
                  <a:pt x="7772959" y="3769988"/>
                  <a:pt x="7775673" y="3769143"/>
                  <a:pt x="7778811" y="3769143"/>
                </a:cubicBezTo>
                <a:cubicBezTo>
                  <a:pt x="7782309" y="3769143"/>
                  <a:pt x="7784903" y="3770018"/>
                  <a:pt x="7786593" y="3771768"/>
                </a:cubicBezTo>
                <a:cubicBezTo>
                  <a:pt x="7788281" y="3773517"/>
                  <a:pt x="7789127" y="3775236"/>
                  <a:pt x="7789127" y="3776925"/>
                </a:cubicBezTo>
                <a:lnTo>
                  <a:pt x="7789127" y="3782174"/>
                </a:lnTo>
                <a:lnTo>
                  <a:pt x="7769219" y="3784345"/>
                </a:lnTo>
                <a:cubicBezTo>
                  <a:pt x="7757757" y="3785673"/>
                  <a:pt x="7749371" y="3788749"/>
                  <a:pt x="7744063" y="3793575"/>
                </a:cubicBezTo>
                <a:cubicBezTo>
                  <a:pt x="7738755" y="3798401"/>
                  <a:pt x="7736101" y="3804554"/>
                  <a:pt x="7736101" y="3812035"/>
                </a:cubicBezTo>
                <a:cubicBezTo>
                  <a:pt x="7736101" y="3817584"/>
                  <a:pt x="7737427" y="3822290"/>
                  <a:pt x="7740081" y="3826151"/>
                </a:cubicBezTo>
                <a:cubicBezTo>
                  <a:pt x="7742735" y="3830011"/>
                  <a:pt x="7746265" y="3832937"/>
                  <a:pt x="7750669" y="3834928"/>
                </a:cubicBezTo>
                <a:cubicBezTo>
                  <a:pt x="7755073" y="3836919"/>
                  <a:pt x="7759929" y="3837914"/>
                  <a:pt x="7765237" y="3837914"/>
                </a:cubicBezTo>
                <a:cubicBezTo>
                  <a:pt x="7771029" y="3837914"/>
                  <a:pt x="7775643" y="3836768"/>
                  <a:pt x="7779081" y="3834475"/>
                </a:cubicBezTo>
                <a:cubicBezTo>
                  <a:pt x="7782521" y="3832183"/>
                  <a:pt x="7785869" y="3829167"/>
                  <a:pt x="7789127" y="3825427"/>
                </a:cubicBezTo>
                <a:lnTo>
                  <a:pt x="7791117" y="3836647"/>
                </a:lnTo>
                <a:lnTo>
                  <a:pt x="7818807" y="3836647"/>
                </a:lnTo>
                <a:lnTo>
                  <a:pt x="7818807" y="3780183"/>
                </a:lnTo>
                <a:cubicBezTo>
                  <a:pt x="7818807" y="3769204"/>
                  <a:pt x="7815487" y="3760577"/>
                  <a:pt x="7808853" y="3754304"/>
                </a:cubicBezTo>
                <a:cubicBezTo>
                  <a:pt x="7802217" y="3748030"/>
                  <a:pt x="7792565" y="3744893"/>
                  <a:pt x="7779897" y="3744893"/>
                </a:cubicBezTo>
                <a:close/>
                <a:moveTo>
                  <a:pt x="7239753" y="3744893"/>
                </a:moveTo>
                <a:cubicBezTo>
                  <a:pt x="7234927" y="3744893"/>
                  <a:pt x="7230493" y="3745979"/>
                  <a:pt x="7226451" y="3748150"/>
                </a:cubicBezTo>
                <a:cubicBezTo>
                  <a:pt x="7222409" y="3750322"/>
                  <a:pt x="7218941" y="3753097"/>
                  <a:pt x="7216045" y="3756475"/>
                </a:cubicBezTo>
                <a:lnTo>
                  <a:pt x="7213873" y="3746160"/>
                </a:lnTo>
                <a:lnTo>
                  <a:pt x="7187089" y="3746160"/>
                </a:lnTo>
                <a:lnTo>
                  <a:pt x="7187089" y="3836647"/>
                </a:lnTo>
                <a:lnTo>
                  <a:pt x="7216769" y="3836647"/>
                </a:lnTo>
                <a:lnTo>
                  <a:pt x="7216769" y="3787603"/>
                </a:lnTo>
                <a:cubicBezTo>
                  <a:pt x="7216769" y="3782294"/>
                  <a:pt x="7217855" y="3778283"/>
                  <a:pt x="7220027" y="3775568"/>
                </a:cubicBezTo>
                <a:cubicBezTo>
                  <a:pt x="7222197" y="3772853"/>
                  <a:pt x="7225455" y="3771496"/>
                  <a:pt x="7229799" y="3771496"/>
                </a:cubicBezTo>
                <a:cubicBezTo>
                  <a:pt x="7234021" y="3771496"/>
                  <a:pt x="7237219" y="3772853"/>
                  <a:pt x="7239391" y="3775568"/>
                </a:cubicBezTo>
                <a:cubicBezTo>
                  <a:pt x="7241563" y="3778283"/>
                  <a:pt x="7242647" y="3782234"/>
                  <a:pt x="7242647" y="3787422"/>
                </a:cubicBezTo>
                <a:lnTo>
                  <a:pt x="7242647" y="3836647"/>
                </a:lnTo>
                <a:lnTo>
                  <a:pt x="7272327" y="3836647"/>
                </a:lnTo>
                <a:lnTo>
                  <a:pt x="7272327" y="3783802"/>
                </a:lnTo>
                <a:cubicBezTo>
                  <a:pt x="7272327" y="3775598"/>
                  <a:pt x="7271091" y="3768601"/>
                  <a:pt x="7268619" y="3762809"/>
                </a:cubicBezTo>
                <a:cubicBezTo>
                  <a:pt x="7266145" y="3757018"/>
                  <a:pt x="7262495" y="3752584"/>
                  <a:pt x="7257669" y="3749508"/>
                </a:cubicBezTo>
                <a:cubicBezTo>
                  <a:pt x="7252843" y="3746431"/>
                  <a:pt x="7246871" y="3744893"/>
                  <a:pt x="7239753" y="3744893"/>
                </a:cubicBezTo>
                <a:close/>
                <a:moveTo>
                  <a:pt x="6945497" y="3744893"/>
                </a:moveTo>
                <a:cubicBezTo>
                  <a:pt x="6936931" y="3744893"/>
                  <a:pt x="6929209" y="3746793"/>
                  <a:pt x="6922331" y="3750594"/>
                </a:cubicBezTo>
                <a:cubicBezTo>
                  <a:pt x="6915455" y="3754394"/>
                  <a:pt x="6910025" y="3759793"/>
                  <a:pt x="6906043" y="3766791"/>
                </a:cubicBezTo>
                <a:cubicBezTo>
                  <a:pt x="6902063" y="3773788"/>
                  <a:pt x="6900071" y="3782053"/>
                  <a:pt x="6900071" y="3791584"/>
                </a:cubicBezTo>
                <a:cubicBezTo>
                  <a:pt x="6900071" y="3800995"/>
                  <a:pt x="6902003" y="3809169"/>
                  <a:pt x="6905863" y="3816106"/>
                </a:cubicBezTo>
                <a:cubicBezTo>
                  <a:pt x="6909723" y="3823044"/>
                  <a:pt x="6915063" y="3828413"/>
                  <a:pt x="6921879" y="3832213"/>
                </a:cubicBezTo>
                <a:cubicBezTo>
                  <a:pt x="6928695" y="3836014"/>
                  <a:pt x="6936387" y="3837914"/>
                  <a:pt x="6944953" y="3837914"/>
                </a:cubicBezTo>
                <a:cubicBezTo>
                  <a:pt x="6953639" y="3837914"/>
                  <a:pt x="6961483" y="3836014"/>
                  <a:pt x="6968481" y="3832213"/>
                </a:cubicBezTo>
                <a:cubicBezTo>
                  <a:pt x="6975479" y="3828413"/>
                  <a:pt x="6980997" y="3823014"/>
                  <a:pt x="6985039" y="3816016"/>
                </a:cubicBezTo>
                <a:cubicBezTo>
                  <a:pt x="6989081" y="3809018"/>
                  <a:pt x="6991103" y="3800754"/>
                  <a:pt x="6991103" y="3791222"/>
                </a:cubicBezTo>
                <a:cubicBezTo>
                  <a:pt x="6991103" y="3781812"/>
                  <a:pt x="6989111" y="3773638"/>
                  <a:pt x="6985131" y="3766700"/>
                </a:cubicBezTo>
                <a:cubicBezTo>
                  <a:pt x="6981149" y="3759763"/>
                  <a:pt x="6975689" y="3754394"/>
                  <a:pt x="6968751" y="3750594"/>
                </a:cubicBezTo>
                <a:cubicBezTo>
                  <a:pt x="6961815" y="3746793"/>
                  <a:pt x="6954063" y="3744893"/>
                  <a:pt x="6945497" y="3744893"/>
                </a:cubicBezTo>
                <a:close/>
                <a:moveTo>
                  <a:pt x="6629181" y="3744893"/>
                </a:moveTo>
                <a:cubicBezTo>
                  <a:pt x="6620856" y="3744893"/>
                  <a:pt x="6613406" y="3746884"/>
                  <a:pt x="6606830" y="3750865"/>
                </a:cubicBezTo>
                <a:cubicBezTo>
                  <a:pt x="6600255" y="3754846"/>
                  <a:pt x="6595097" y="3760276"/>
                  <a:pt x="6591357" y="3767153"/>
                </a:cubicBezTo>
                <a:cubicBezTo>
                  <a:pt x="6587617" y="3774030"/>
                  <a:pt x="6585747" y="3781872"/>
                  <a:pt x="6585747" y="3790679"/>
                </a:cubicBezTo>
                <a:cubicBezTo>
                  <a:pt x="6585747" y="3799849"/>
                  <a:pt x="6587647" y="3807993"/>
                  <a:pt x="6591447" y="3815111"/>
                </a:cubicBezTo>
                <a:cubicBezTo>
                  <a:pt x="6595248" y="3822229"/>
                  <a:pt x="6600496" y="3827810"/>
                  <a:pt x="6607192" y="3831851"/>
                </a:cubicBezTo>
                <a:cubicBezTo>
                  <a:pt x="6613888" y="3835893"/>
                  <a:pt x="6621579" y="3837914"/>
                  <a:pt x="6630267" y="3837914"/>
                </a:cubicBezTo>
                <a:cubicBezTo>
                  <a:pt x="6639315" y="3837914"/>
                  <a:pt x="6647308" y="3835863"/>
                  <a:pt x="6654246" y="3831761"/>
                </a:cubicBezTo>
                <a:cubicBezTo>
                  <a:pt x="6661183" y="3827659"/>
                  <a:pt x="6666461" y="3821928"/>
                  <a:pt x="6670081" y="3814568"/>
                </a:cubicBezTo>
                <a:lnTo>
                  <a:pt x="6655241" y="3809320"/>
                </a:lnTo>
                <a:cubicBezTo>
                  <a:pt x="6653431" y="3813301"/>
                  <a:pt x="6650294" y="3816468"/>
                  <a:pt x="6645830" y="3818821"/>
                </a:cubicBezTo>
                <a:cubicBezTo>
                  <a:pt x="6641366" y="3821174"/>
                  <a:pt x="6636118" y="3822350"/>
                  <a:pt x="6630086" y="3822350"/>
                </a:cubicBezTo>
                <a:cubicBezTo>
                  <a:pt x="6625380" y="3822350"/>
                  <a:pt x="6621188" y="3821325"/>
                  <a:pt x="6617508" y="3819274"/>
                </a:cubicBezTo>
                <a:cubicBezTo>
                  <a:pt x="6613828" y="3817222"/>
                  <a:pt x="6610812" y="3814357"/>
                  <a:pt x="6608459" y="3810677"/>
                </a:cubicBezTo>
                <a:cubicBezTo>
                  <a:pt x="6606106" y="3806997"/>
                  <a:pt x="6604749" y="3802744"/>
                  <a:pt x="6604387" y="3797918"/>
                </a:cubicBezTo>
                <a:lnTo>
                  <a:pt x="6671348" y="3797918"/>
                </a:lnTo>
                <a:cubicBezTo>
                  <a:pt x="6671589" y="3796109"/>
                  <a:pt x="6671770" y="3794450"/>
                  <a:pt x="6671891" y="3792942"/>
                </a:cubicBezTo>
                <a:cubicBezTo>
                  <a:pt x="6672011" y="3791434"/>
                  <a:pt x="6672072" y="3789956"/>
                  <a:pt x="6672072" y="3788508"/>
                </a:cubicBezTo>
                <a:cubicBezTo>
                  <a:pt x="6672193" y="3779942"/>
                  <a:pt x="6670443" y="3772371"/>
                  <a:pt x="6666824" y="3765795"/>
                </a:cubicBezTo>
                <a:cubicBezTo>
                  <a:pt x="6663204" y="3759220"/>
                  <a:pt x="6658137" y="3754092"/>
                  <a:pt x="6651622" y="3750413"/>
                </a:cubicBezTo>
                <a:cubicBezTo>
                  <a:pt x="6645107" y="3746733"/>
                  <a:pt x="6637626" y="3744893"/>
                  <a:pt x="6629181" y="3744893"/>
                </a:cubicBezTo>
                <a:close/>
                <a:moveTo>
                  <a:pt x="6467256" y="3744893"/>
                </a:moveTo>
                <a:cubicBezTo>
                  <a:pt x="6458931" y="3744893"/>
                  <a:pt x="6451481" y="3746884"/>
                  <a:pt x="6444905" y="3750865"/>
                </a:cubicBezTo>
                <a:cubicBezTo>
                  <a:pt x="6438330" y="3754846"/>
                  <a:pt x="6433172" y="3760276"/>
                  <a:pt x="6429432" y="3767153"/>
                </a:cubicBezTo>
                <a:cubicBezTo>
                  <a:pt x="6425692" y="3774030"/>
                  <a:pt x="6423822" y="3781872"/>
                  <a:pt x="6423822" y="3790679"/>
                </a:cubicBezTo>
                <a:cubicBezTo>
                  <a:pt x="6423822" y="3799849"/>
                  <a:pt x="6425722" y="3807993"/>
                  <a:pt x="6429523" y="3815111"/>
                </a:cubicBezTo>
                <a:cubicBezTo>
                  <a:pt x="6433323" y="3822229"/>
                  <a:pt x="6438571" y="3827810"/>
                  <a:pt x="6445267" y="3831851"/>
                </a:cubicBezTo>
                <a:cubicBezTo>
                  <a:pt x="6451963" y="3835893"/>
                  <a:pt x="6459655" y="3837914"/>
                  <a:pt x="6468342" y="3837914"/>
                </a:cubicBezTo>
                <a:cubicBezTo>
                  <a:pt x="6477390" y="3837914"/>
                  <a:pt x="6485383" y="3835863"/>
                  <a:pt x="6492321" y="3831761"/>
                </a:cubicBezTo>
                <a:cubicBezTo>
                  <a:pt x="6499258" y="3827659"/>
                  <a:pt x="6504537" y="3821928"/>
                  <a:pt x="6508156" y="3814568"/>
                </a:cubicBezTo>
                <a:lnTo>
                  <a:pt x="6493316" y="3809320"/>
                </a:lnTo>
                <a:cubicBezTo>
                  <a:pt x="6491506" y="3813301"/>
                  <a:pt x="6488369" y="3816468"/>
                  <a:pt x="6483905" y="3818821"/>
                </a:cubicBezTo>
                <a:cubicBezTo>
                  <a:pt x="6479441" y="3821174"/>
                  <a:pt x="6474193" y="3822350"/>
                  <a:pt x="6468161" y="3822350"/>
                </a:cubicBezTo>
                <a:cubicBezTo>
                  <a:pt x="6463455" y="3822350"/>
                  <a:pt x="6459263" y="3821325"/>
                  <a:pt x="6455583" y="3819274"/>
                </a:cubicBezTo>
                <a:cubicBezTo>
                  <a:pt x="6451903" y="3817222"/>
                  <a:pt x="6448887" y="3814357"/>
                  <a:pt x="6446534" y="3810677"/>
                </a:cubicBezTo>
                <a:cubicBezTo>
                  <a:pt x="6444181" y="3806997"/>
                  <a:pt x="6442824" y="3802744"/>
                  <a:pt x="6442462" y="3797918"/>
                </a:cubicBezTo>
                <a:lnTo>
                  <a:pt x="6509423" y="3797918"/>
                </a:lnTo>
                <a:cubicBezTo>
                  <a:pt x="6509664" y="3796109"/>
                  <a:pt x="6509845" y="3794450"/>
                  <a:pt x="6509966" y="3792942"/>
                </a:cubicBezTo>
                <a:cubicBezTo>
                  <a:pt x="6510087" y="3791434"/>
                  <a:pt x="6510147" y="3789956"/>
                  <a:pt x="6510147" y="3788508"/>
                </a:cubicBezTo>
                <a:cubicBezTo>
                  <a:pt x="6510268" y="3779942"/>
                  <a:pt x="6508518" y="3772371"/>
                  <a:pt x="6504899" y="3765795"/>
                </a:cubicBezTo>
                <a:cubicBezTo>
                  <a:pt x="6501279" y="3759220"/>
                  <a:pt x="6496212" y="3754092"/>
                  <a:pt x="6489697" y="3750413"/>
                </a:cubicBezTo>
                <a:cubicBezTo>
                  <a:pt x="6483182" y="3746733"/>
                  <a:pt x="6475701" y="3744893"/>
                  <a:pt x="6467256" y="3744893"/>
                </a:cubicBezTo>
                <a:close/>
                <a:moveTo>
                  <a:pt x="5971956" y="3744893"/>
                </a:moveTo>
                <a:cubicBezTo>
                  <a:pt x="5963631" y="3744893"/>
                  <a:pt x="5956181" y="3746884"/>
                  <a:pt x="5949605" y="3750865"/>
                </a:cubicBezTo>
                <a:cubicBezTo>
                  <a:pt x="5943030" y="3754846"/>
                  <a:pt x="5937872" y="3760276"/>
                  <a:pt x="5934132" y="3767153"/>
                </a:cubicBezTo>
                <a:cubicBezTo>
                  <a:pt x="5930392" y="3774030"/>
                  <a:pt x="5928522" y="3781872"/>
                  <a:pt x="5928522" y="3790679"/>
                </a:cubicBezTo>
                <a:cubicBezTo>
                  <a:pt x="5928522" y="3799849"/>
                  <a:pt x="5930422" y="3807993"/>
                  <a:pt x="5934223" y="3815111"/>
                </a:cubicBezTo>
                <a:cubicBezTo>
                  <a:pt x="5938023" y="3822229"/>
                  <a:pt x="5943271" y="3827810"/>
                  <a:pt x="5949967" y="3831851"/>
                </a:cubicBezTo>
                <a:cubicBezTo>
                  <a:pt x="5956663" y="3835893"/>
                  <a:pt x="5964355" y="3837914"/>
                  <a:pt x="5973042" y="3837914"/>
                </a:cubicBezTo>
                <a:cubicBezTo>
                  <a:pt x="5982091" y="3837914"/>
                  <a:pt x="5990083" y="3835863"/>
                  <a:pt x="5997021" y="3831761"/>
                </a:cubicBezTo>
                <a:cubicBezTo>
                  <a:pt x="6003958" y="3827659"/>
                  <a:pt x="6009237" y="3821928"/>
                  <a:pt x="6012856" y="3814568"/>
                </a:cubicBezTo>
                <a:lnTo>
                  <a:pt x="5998016" y="3809320"/>
                </a:lnTo>
                <a:cubicBezTo>
                  <a:pt x="5996207" y="3813301"/>
                  <a:pt x="5993070" y="3816468"/>
                  <a:pt x="5988605" y="3818821"/>
                </a:cubicBezTo>
                <a:cubicBezTo>
                  <a:pt x="5984141" y="3821174"/>
                  <a:pt x="5978893" y="3822350"/>
                  <a:pt x="5972861" y="3822350"/>
                </a:cubicBezTo>
                <a:cubicBezTo>
                  <a:pt x="5968155" y="3822350"/>
                  <a:pt x="5963963" y="3821325"/>
                  <a:pt x="5960283" y="3819274"/>
                </a:cubicBezTo>
                <a:cubicBezTo>
                  <a:pt x="5956603" y="3817222"/>
                  <a:pt x="5953587" y="3814357"/>
                  <a:pt x="5951234" y="3810677"/>
                </a:cubicBezTo>
                <a:cubicBezTo>
                  <a:pt x="5948881" y="3806997"/>
                  <a:pt x="5947524" y="3802744"/>
                  <a:pt x="5947162" y="3797918"/>
                </a:cubicBezTo>
                <a:lnTo>
                  <a:pt x="6014123" y="3797918"/>
                </a:lnTo>
                <a:cubicBezTo>
                  <a:pt x="6014364" y="3796109"/>
                  <a:pt x="6014545" y="3794450"/>
                  <a:pt x="6014666" y="3792942"/>
                </a:cubicBezTo>
                <a:cubicBezTo>
                  <a:pt x="6014787" y="3791434"/>
                  <a:pt x="6014847" y="3789956"/>
                  <a:pt x="6014847" y="3788508"/>
                </a:cubicBezTo>
                <a:cubicBezTo>
                  <a:pt x="6014967" y="3779942"/>
                  <a:pt x="6013218" y="3772371"/>
                  <a:pt x="6009599" y="3765795"/>
                </a:cubicBezTo>
                <a:cubicBezTo>
                  <a:pt x="6005979" y="3759220"/>
                  <a:pt x="6000912" y="3754092"/>
                  <a:pt x="5994397" y="3750413"/>
                </a:cubicBezTo>
                <a:cubicBezTo>
                  <a:pt x="5987882" y="3746733"/>
                  <a:pt x="5980401" y="3744893"/>
                  <a:pt x="5971956" y="3744893"/>
                </a:cubicBezTo>
                <a:close/>
                <a:moveTo>
                  <a:pt x="5814374" y="3744893"/>
                </a:moveTo>
                <a:cubicBezTo>
                  <a:pt x="5808945" y="3744893"/>
                  <a:pt x="5803998" y="3745918"/>
                  <a:pt x="5799534" y="3747969"/>
                </a:cubicBezTo>
                <a:cubicBezTo>
                  <a:pt x="5795070" y="3750020"/>
                  <a:pt x="5791390" y="3752916"/>
                  <a:pt x="5788495" y="3756656"/>
                </a:cubicBezTo>
                <a:lnTo>
                  <a:pt x="5787409" y="3746160"/>
                </a:lnTo>
                <a:lnTo>
                  <a:pt x="5771845" y="3746160"/>
                </a:lnTo>
                <a:lnTo>
                  <a:pt x="5771845" y="3836647"/>
                </a:lnTo>
                <a:lnTo>
                  <a:pt x="5788857" y="3836647"/>
                </a:lnTo>
                <a:lnTo>
                  <a:pt x="5788857" y="3787241"/>
                </a:lnTo>
                <a:cubicBezTo>
                  <a:pt x="5788857" y="3778434"/>
                  <a:pt x="5790787" y="3771768"/>
                  <a:pt x="5794648" y="3767243"/>
                </a:cubicBezTo>
                <a:cubicBezTo>
                  <a:pt x="5798509" y="3762719"/>
                  <a:pt x="5803938" y="3760457"/>
                  <a:pt x="5810936" y="3760457"/>
                </a:cubicBezTo>
                <a:cubicBezTo>
                  <a:pt x="5817692" y="3760457"/>
                  <a:pt x="5822850" y="3762659"/>
                  <a:pt x="5826409" y="3767062"/>
                </a:cubicBezTo>
                <a:cubicBezTo>
                  <a:pt x="5829968" y="3771466"/>
                  <a:pt x="5831748" y="3777891"/>
                  <a:pt x="5831748" y="3786336"/>
                </a:cubicBezTo>
                <a:lnTo>
                  <a:pt x="5831748" y="3836647"/>
                </a:lnTo>
                <a:lnTo>
                  <a:pt x="5848760" y="3836647"/>
                </a:lnTo>
                <a:lnTo>
                  <a:pt x="5848760" y="3784164"/>
                </a:lnTo>
                <a:cubicBezTo>
                  <a:pt x="5848760" y="3775478"/>
                  <a:pt x="5847342" y="3768239"/>
                  <a:pt x="5844507" y="3762447"/>
                </a:cubicBezTo>
                <a:cubicBezTo>
                  <a:pt x="5841671" y="3756656"/>
                  <a:pt x="5837690" y="3752283"/>
                  <a:pt x="5832562" y="3749327"/>
                </a:cubicBezTo>
                <a:cubicBezTo>
                  <a:pt x="5827435" y="3746371"/>
                  <a:pt x="5821372" y="3744893"/>
                  <a:pt x="5814374" y="3744893"/>
                </a:cubicBezTo>
                <a:close/>
                <a:moveTo>
                  <a:pt x="5705256" y="3744893"/>
                </a:moveTo>
                <a:cubicBezTo>
                  <a:pt x="5696931" y="3744893"/>
                  <a:pt x="5689481" y="3746884"/>
                  <a:pt x="5682905" y="3750865"/>
                </a:cubicBezTo>
                <a:cubicBezTo>
                  <a:pt x="5676330" y="3754846"/>
                  <a:pt x="5671172" y="3760276"/>
                  <a:pt x="5667432" y="3767153"/>
                </a:cubicBezTo>
                <a:cubicBezTo>
                  <a:pt x="5663692" y="3774030"/>
                  <a:pt x="5661822" y="3781872"/>
                  <a:pt x="5661822" y="3790679"/>
                </a:cubicBezTo>
                <a:cubicBezTo>
                  <a:pt x="5661822" y="3799849"/>
                  <a:pt x="5663722" y="3807993"/>
                  <a:pt x="5667523" y="3815111"/>
                </a:cubicBezTo>
                <a:cubicBezTo>
                  <a:pt x="5671323" y="3822229"/>
                  <a:pt x="5676571" y="3827810"/>
                  <a:pt x="5683267" y="3831851"/>
                </a:cubicBezTo>
                <a:cubicBezTo>
                  <a:pt x="5689963" y="3835893"/>
                  <a:pt x="5697655" y="3837914"/>
                  <a:pt x="5706342" y="3837914"/>
                </a:cubicBezTo>
                <a:cubicBezTo>
                  <a:pt x="5715391" y="3837914"/>
                  <a:pt x="5723383" y="3835863"/>
                  <a:pt x="5730321" y="3831761"/>
                </a:cubicBezTo>
                <a:cubicBezTo>
                  <a:pt x="5737258" y="3827659"/>
                  <a:pt x="5742537" y="3821928"/>
                  <a:pt x="5746156" y="3814568"/>
                </a:cubicBezTo>
                <a:lnTo>
                  <a:pt x="5731316" y="3809320"/>
                </a:lnTo>
                <a:cubicBezTo>
                  <a:pt x="5729506" y="3813301"/>
                  <a:pt x="5726370" y="3816468"/>
                  <a:pt x="5721906" y="3818821"/>
                </a:cubicBezTo>
                <a:cubicBezTo>
                  <a:pt x="5717441" y="3821174"/>
                  <a:pt x="5712193" y="3822350"/>
                  <a:pt x="5706161" y="3822350"/>
                </a:cubicBezTo>
                <a:cubicBezTo>
                  <a:pt x="5701455" y="3822350"/>
                  <a:pt x="5697263" y="3821325"/>
                  <a:pt x="5693583" y="3819274"/>
                </a:cubicBezTo>
                <a:cubicBezTo>
                  <a:pt x="5689903" y="3817222"/>
                  <a:pt x="5686887" y="3814357"/>
                  <a:pt x="5684534" y="3810677"/>
                </a:cubicBezTo>
                <a:cubicBezTo>
                  <a:pt x="5682181" y="3806997"/>
                  <a:pt x="5680824" y="3802744"/>
                  <a:pt x="5680462" y="3797918"/>
                </a:cubicBezTo>
                <a:lnTo>
                  <a:pt x="5747423" y="3797918"/>
                </a:lnTo>
                <a:cubicBezTo>
                  <a:pt x="5747664" y="3796109"/>
                  <a:pt x="5747845" y="3794450"/>
                  <a:pt x="5747966" y="3792942"/>
                </a:cubicBezTo>
                <a:cubicBezTo>
                  <a:pt x="5748087" y="3791434"/>
                  <a:pt x="5748147" y="3789956"/>
                  <a:pt x="5748147" y="3788508"/>
                </a:cubicBezTo>
                <a:cubicBezTo>
                  <a:pt x="5748268" y="3779942"/>
                  <a:pt x="5746518" y="3772371"/>
                  <a:pt x="5742899" y="3765795"/>
                </a:cubicBezTo>
                <a:cubicBezTo>
                  <a:pt x="5739279" y="3759220"/>
                  <a:pt x="5734212" y="3754092"/>
                  <a:pt x="5727697" y="3750413"/>
                </a:cubicBezTo>
                <a:cubicBezTo>
                  <a:pt x="5721182" y="3746733"/>
                  <a:pt x="5713701" y="3744893"/>
                  <a:pt x="5705256" y="3744893"/>
                </a:cubicBezTo>
                <a:close/>
                <a:moveTo>
                  <a:pt x="5217490" y="3744893"/>
                </a:moveTo>
                <a:cubicBezTo>
                  <a:pt x="5207959" y="3744893"/>
                  <a:pt x="5199845" y="3747125"/>
                  <a:pt x="5193149" y="3751589"/>
                </a:cubicBezTo>
                <a:cubicBezTo>
                  <a:pt x="5186453" y="3756053"/>
                  <a:pt x="5181959" y="3762266"/>
                  <a:pt x="5179667" y="3770229"/>
                </a:cubicBezTo>
                <a:lnTo>
                  <a:pt x="5194868" y="3775659"/>
                </a:lnTo>
                <a:cubicBezTo>
                  <a:pt x="5196196" y="3770591"/>
                  <a:pt x="5198789" y="3766761"/>
                  <a:pt x="5202650" y="3764167"/>
                </a:cubicBezTo>
                <a:cubicBezTo>
                  <a:pt x="5206511" y="3761573"/>
                  <a:pt x="5211216" y="3760276"/>
                  <a:pt x="5216766" y="3760276"/>
                </a:cubicBezTo>
                <a:cubicBezTo>
                  <a:pt x="5222678" y="3760276"/>
                  <a:pt x="5227203" y="3761633"/>
                  <a:pt x="5230339" y="3764348"/>
                </a:cubicBezTo>
                <a:cubicBezTo>
                  <a:pt x="5233476" y="3767062"/>
                  <a:pt x="5235045" y="3770350"/>
                  <a:pt x="5235045" y="3774211"/>
                </a:cubicBezTo>
                <a:lnTo>
                  <a:pt x="5235045" y="3781269"/>
                </a:lnTo>
                <a:lnTo>
                  <a:pt x="5209346" y="3784164"/>
                </a:lnTo>
                <a:cubicBezTo>
                  <a:pt x="5198609" y="3785371"/>
                  <a:pt x="5190404" y="3788478"/>
                  <a:pt x="5184734" y="3793485"/>
                </a:cubicBezTo>
                <a:cubicBezTo>
                  <a:pt x="5179063" y="3798492"/>
                  <a:pt x="5176228" y="3804796"/>
                  <a:pt x="5176228" y="3812396"/>
                </a:cubicBezTo>
                <a:cubicBezTo>
                  <a:pt x="5176228" y="3817464"/>
                  <a:pt x="5177465" y="3821898"/>
                  <a:pt x="5179938" y="3825698"/>
                </a:cubicBezTo>
                <a:cubicBezTo>
                  <a:pt x="5182411" y="3829499"/>
                  <a:pt x="5185940" y="3832455"/>
                  <a:pt x="5190525" y="3834566"/>
                </a:cubicBezTo>
                <a:cubicBezTo>
                  <a:pt x="5195110" y="3836677"/>
                  <a:pt x="5200659" y="3837733"/>
                  <a:pt x="5207175" y="3837733"/>
                </a:cubicBezTo>
                <a:cubicBezTo>
                  <a:pt x="5214172" y="3837733"/>
                  <a:pt x="5219873" y="3836496"/>
                  <a:pt x="5224277" y="3834023"/>
                </a:cubicBezTo>
                <a:cubicBezTo>
                  <a:pt x="5228681" y="3831550"/>
                  <a:pt x="5232270" y="3828021"/>
                  <a:pt x="5235045" y="3823436"/>
                </a:cubicBezTo>
                <a:lnTo>
                  <a:pt x="5236493" y="3836647"/>
                </a:lnTo>
                <a:lnTo>
                  <a:pt x="5252237" y="3836647"/>
                </a:lnTo>
                <a:lnTo>
                  <a:pt x="5252237" y="3775840"/>
                </a:lnTo>
                <a:cubicBezTo>
                  <a:pt x="5252237" y="3766549"/>
                  <a:pt x="5249281" y="3759069"/>
                  <a:pt x="5243370" y="3753399"/>
                </a:cubicBezTo>
                <a:cubicBezTo>
                  <a:pt x="5237458" y="3747728"/>
                  <a:pt x="5228831" y="3744893"/>
                  <a:pt x="5217490" y="3744893"/>
                </a:cubicBezTo>
                <a:close/>
                <a:moveTo>
                  <a:pt x="5028981" y="3744893"/>
                </a:moveTo>
                <a:cubicBezTo>
                  <a:pt x="5020656" y="3744893"/>
                  <a:pt x="5013206" y="3746884"/>
                  <a:pt x="5006631" y="3750865"/>
                </a:cubicBezTo>
                <a:cubicBezTo>
                  <a:pt x="5000055" y="3754846"/>
                  <a:pt x="4994897" y="3760276"/>
                  <a:pt x="4991157" y="3767153"/>
                </a:cubicBezTo>
                <a:cubicBezTo>
                  <a:pt x="4987417" y="3774030"/>
                  <a:pt x="4985547" y="3781872"/>
                  <a:pt x="4985547" y="3790679"/>
                </a:cubicBezTo>
                <a:cubicBezTo>
                  <a:pt x="4985547" y="3799849"/>
                  <a:pt x="4987447" y="3807993"/>
                  <a:pt x="4991248" y="3815111"/>
                </a:cubicBezTo>
                <a:cubicBezTo>
                  <a:pt x="4995048" y="3822229"/>
                  <a:pt x="5000296" y="3827810"/>
                  <a:pt x="5006993" y="3831851"/>
                </a:cubicBezTo>
                <a:cubicBezTo>
                  <a:pt x="5013689" y="3835893"/>
                  <a:pt x="5021380" y="3837914"/>
                  <a:pt x="5030067" y="3837914"/>
                </a:cubicBezTo>
                <a:cubicBezTo>
                  <a:pt x="5039116" y="3837914"/>
                  <a:pt x="5047109" y="3835863"/>
                  <a:pt x="5054046" y="3831761"/>
                </a:cubicBezTo>
                <a:cubicBezTo>
                  <a:pt x="5060983" y="3827659"/>
                  <a:pt x="5066262" y="3821928"/>
                  <a:pt x="5069881" y="3814568"/>
                </a:cubicBezTo>
                <a:lnTo>
                  <a:pt x="5055041" y="3809320"/>
                </a:lnTo>
                <a:cubicBezTo>
                  <a:pt x="5053232" y="3813301"/>
                  <a:pt x="5050095" y="3816468"/>
                  <a:pt x="5045631" y="3818821"/>
                </a:cubicBezTo>
                <a:cubicBezTo>
                  <a:pt x="5041167" y="3821174"/>
                  <a:pt x="5035918" y="3822350"/>
                  <a:pt x="5029886" y="3822350"/>
                </a:cubicBezTo>
                <a:cubicBezTo>
                  <a:pt x="5025180" y="3822350"/>
                  <a:pt x="5020988" y="3821325"/>
                  <a:pt x="5017308" y="3819274"/>
                </a:cubicBezTo>
                <a:cubicBezTo>
                  <a:pt x="5013628" y="3817222"/>
                  <a:pt x="5010612" y="3814357"/>
                  <a:pt x="5008259" y="3810677"/>
                </a:cubicBezTo>
                <a:cubicBezTo>
                  <a:pt x="5005907" y="3806997"/>
                  <a:pt x="5004549" y="3802744"/>
                  <a:pt x="5004187" y="3797918"/>
                </a:cubicBezTo>
                <a:lnTo>
                  <a:pt x="5071148" y="3797918"/>
                </a:lnTo>
                <a:cubicBezTo>
                  <a:pt x="5071389" y="3796109"/>
                  <a:pt x="5071570" y="3794450"/>
                  <a:pt x="5071691" y="3792942"/>
                </a:cubicBezTo>
                <a:cubicBezTo>
                  <a:pt x="5071812" y="3791434"/>
                  <a:pt x="5071872" y="3789956"/>
                  <a:pt x="5071872" y="3788508"/>
                </a:cubicBezTo>
                <a:cubicBezTo>
                  <a:pt x="5071993" y="3779942"/>
                  <a:pt x="5070243" y="3772371"/>
                  <a:pt x="5066624" y="3765795"/>
                </a:cubicBezTo>
                <a:cubicBezTo>
                  <a:pt x="5063004" y="3759220"/>
                  <a:pt x="5057937" y="3754092"/>
                  <a:pt x="5051422" y="3750413"/>
                </a:cubicBezTo>
                <a:cubicBezTo>
                  <a:pt x="5044907" y="3746733"/>
                  <a:pt x="5037426" y="3744893"/>
                  <a:pt x="5028981" y="3744893"/>
                </a:cubicBezTo>
                <a:close/>
                <a:moveTo>
                  <a:pt x="4830947" y="3744893"/>
                </a:moveTo>
                <a:cubicBezTo>
                  <a:pt x="4822381" y="3744893"/>
                  <a:pt x="4814659" y="3746793"/>
                  <a:pt x="4807782" y="3750594"/>
                </a:cubicBezTo>
                <a:cubicBezTo>
                  <a:pt x="4800905" y="3754394"/>
                  <a:pt x="4795476" y="3759793"/>
                  <a:pt x="4791494" y="3766791"/>
                </a:cubicBezTo>
                <a:cubicBezTo>
                  <a:pt x="4787513" y="3773788"/>
                  <a:pt x="4785522" y="3782053"/>
                  <a:pt x="4785522" y="3791584"/>
                </a:cubicBezTo>
                <a:cubicBezTo>
                  <a:pt x="4785522" y="3800995"/>
                  <a:pt x="4787452" y="3809169"/>
                  <a:pt x="4791313" y="3816106"/>
                </a:cubicBezTo>
                <a:cubicBezTo>
                  <a:pt x="4795174" y="3823044"/>
                  <a:pt x="4800513" y="3828413"/>
                  <a:pt x="4807329" y="3832213"/>
                </a:cubicBezTo>
                <a:cubicBezTo>
                  <a:pt x="4814146" y="3836014"/>
                  <a:pt x="4821838" y="3837914"/>
                  <a:pt x="4830404" y="3837914"/>
                </a:cubicBezTo>
                <a:cubicBezTo>
                  <a:pt x="4839091" y="3837914"/>
                  <a:pt x="4846933" y="3836014"/>
                  <a:pt x="4853931" y="3832213"/>
                </a:cubicBezTo>
                <a:cubicBezTo>
                  <a:pt x="4860928" y="3828413"/>
                  <a:pt x="4866448" y="3823014"/>
                  <a:pt x="4870490" y="3816016"/>
                </a:cubicBezTo>
                <a:cubicBezTo>
                  <a:pt x="4874532" y="3809018"/>
                  <a:pt x="4876552" y="3800754"/>
                  <a:pt x="4876552" y="3791222"/>
                </a:cubicBezTo>
                <a:cubicBezTo>
                  <a:pt x="4876552" y="3781812"/>
                  <a:pt x="4874562" y="3773638"/>
                  <a:pt x="4870580" y="3766700"/>
                </a:cubicBezTo>
                <a:cubicBezTo>
                  <a:pt x="4866599" y="3759763"/>
                  <a:pt x="4861139" y="3754394"/>
                  <a:pt x="4854202" y="3750594"/>
                </a:cubicBezTo>
                <a:cubicBezTo>
                  <a:pt x="4847265" y="3746793"/>
                  <a:pt x="4839513" y="3744893"/>
                  <a:pt x="4830947" y="3744893"/>
                </a:cubicBezTo>
                <a:close/>
                <a:moveTo>
                  <a:pt x="4695835" y="3725167"/>
                </a:moveTo>
                <a:lnTo>
                  <a:pt x="4724972" y="3725167"/>
                </a:lnTo>
                <a:cubicBezTo>
                  <a:pt x="4733900" y="3725167"/>
                  <a:pt x="4740415" y="3727157"/>
                  <a:pt x="4744517" y="3731139"/>
                </a:cubicBezTo>
                <a:cubicBezTo>
                  <a:pt x="4748619" y="3735120"/>
                  <a:pt x="4750670" y="3740670"/>
                  <a:pt x="4750670" y="3747788"/>
                </a:cubicBezTo>
                <a:cubicBezTo>
                  <a:pt x="4750670" y="3752252"/>
                  <a:pt x="4749765" y="3756174"/>
                  <a:pt x="4747955" y="3759552"/>
                </a:cubicBezTo>
                <a:cubicBezTo>
                  <a:pt x="4746146" y="3762930"/>
                  <a:pt x="4743340" y="3765554"/>
                  <a:pt x="4739540" y="3767424"/>
                </a:cubicBezTo>
                <a:cubicBezTo>
                  <a:pt x="4735740" y="3769294"/>
                  <a:pt x="4730883" y="3770229"/>
                  <a:pt x="4724972" y="3770229"/>
                </a:cubicBezTo>
                <a:lnTo>
                  <a:pt x="4695835" y="3770229"/>
                </a:lnTo>
                <a:close/>
                <a:moveTo>
                  <a:pt x="7518721" y="3720823"/>
                </a:moveTo>
                <a:lnTo>
                  <a:pt x="7518721" y="3746160"/>
                </a:lnTo>
                <a:lnTo>
                  <a:pt x="7505871" y="3746160"/>
                </a:lnTo>
                <a:lnTo>
                  <a:pt x="7505871" y="3772582"/>
                </a:lnTo>
                <a:lnTo>
                  <a:pt x="7518721" y="3772582"/>
                </a:lnTo>
                <a:lnTo>
                  <a:pt x="7518721" y="3800814"/>
                </a:lnTo>
                <a:cubicBezTo>
                  <a:pt x="7518721" y="3808777"/>
                  <a:pt x="7519927" y="3815322"/>
                  <a:pt x="7522341" y="3820450"/>
                </a:cubicBezTo>
                <a:cubicBezTo>
                  <a:pt x="7524753" y="3825577"/>
                  <a:pt x="7528101" y="3829438"/>
                  <a:pt x="7532385" y="3832032"/>
                </a:cubicBezTo>
                <a:cubicBezTo>
                  <a:pt x="7536667" y="3834626"/>
                  <a:pt x="7541705" y="3836165"/>
                  <a:pt x="7547495" y="3836647"/>
                </a:cubicBezTo>
                <a:cubicBezTo>
                  <a:pt x="7553287" y="3837130"/>
                  <a:pt x="7559561" y="3836768"/>
                  <a:pt x="7566317" y="3835561"/>
                </a:cubicBezTo>
                <a:lnTo>
                  <a:pt x="7566317" y="3809501"/>
                </a:lnTo>
                <a:cubicBezTo>
                  <a:pt x="7563663" y="3810104"/>
                  <a:pt x="7561009" y="3810376"/>
                  <a:pt x="7558355" y="3810315"/>
                </a:cubicBezTo>
                <a:cubicBezTo>
                  <a:pt x="7555699" y="3810255"/>
                  <a:pt x="7553467" y="3809501"/>
                  <a:pt x="7551659" y="3808053"/>
                </a:cubicBezTo>
                <a:cubicBezTo>
                  <a:pt x="7549849" y="3806605"/>
                  <a:pt x="7548943" y="3804192"/>
                  <a:pt x="7548943" y="3800814"/>
                </a:cubicBezTo>
                <a:lnTo>
                  <a:pt x="7548943" y="3772582"/>
                </a:lnTo>
                <a:lnTo>
                  <a:pt x="7566137" y="3772582"/>
                </a:lnTo>
                <a:lnTo>
                  <a:pt x="7566137" y="3746160"/>
                </a:lnTo>
                <a:lnTo>
                  <a:pt x="7548943" y="3746160"/>
                </a:lnTo>
                <a:lnTo>
                  <a:pt x="7548943" y="3720823"/>
                </a:lnTo>
                <a:close/>
                <a:moveTo>
                  <a:pt x="7290121" y="3720823"/>
                </a:moveTo>
                <a:lnTo>
                  <a:pt x="7290121" y="3746160"/>
                </a:lnTo>
                <a:lnTo>
                  <a:pt x="7277271" y="3746160"/>
                </a:lnTo>
                <a:lnTo>
                  <a:pt x="7277271" y="3772582"/>
                </a:lnTo>
                <a:lnTo>
                  <a:pt x="7290121" y="3772582"/>
                </a:lnTo>
                <a:lnTo>
                  <a:pt x="7290121" y="3800814"/>
                </a:lnTo>
                <a:cubicBezTo>
                  <a:pt x="7290121" y="3808777"/>
                  <a:pt x="7291327" y="3815322"/>
                  <a:pt x="7293741" y="3820450"/>
                </a:cubicBezTo>
                <a:cubicBezTo>
                  <a:pt x="7296153" y="3825577"/>
                  <a:pt x="7299501" y="3829438"/>
                  <a:pt x="7303785" y="3832032"/>
                </a:cubicBezTo>
                <a:cubicBezTo>
                  <a:pt x="7308067" y="3834626"/>
                  <a:pt x="7313105" y="3836165"/>
                  <a:pt x="7318895" y="3836647"/>
                </a:cubicBezTo>
                <a:cubicBezTo>
                  <a:pt x="7324687" y="3837130"/>
                  <a:pt x="7330961" y="3836768"/>
                  <a:pt x="7337717" y="3835561"/>
                </a:cubicBezTo>
                <a:lnTo>
                  <a:pt x="7337717" y="3809501"/>
                </a:lnTo>
                <a:cubicBezTo>
                  <a:pt x="7335063" y="3810104"/>
                  <a:pt x="7332409" y="3810376"/>
                  <a:pt x="7329755" y="3810315"/>
                </a:cubicBezTo>
                <a:cubicBezTo>
                  <a:pt x="7327099" y="3810255"/>
                  <a:pt x="7324867" y="3809501"/>
                  <a:pt x="7323059" y="3808053"/>
                </a:cubicBezTo>
                <a:cubicBezTo>
                  <a:pt x="7321249" y="3806605"/>
                  <a:pt x="7320343" y="3804192"/>
                  <a:pt x="7320343" y="3800814"/>
                </a:cubicBezTo>
                <a:lnTo>
                  <a:pt x="7320343" y="3772582"/>
                </a:lnTo>
                <a:lnTo>
                  <a:pt x="7337537" y="3772582"/>
                </a:lnTo>
                <a:lnTo>
                  <a:pt x="7337537" y="3746160"/>
                </a:lnTo>
                <a:lnTo>
                  <a:pt x="7320343" y="3746160"/>
                </a:lnTo>
                <a:lnTo>
                  <a:pt x="7320343" y="3720823"/>
                </a:lnTo>
                <a:close/>
                <a:moveTo>
                  <a:pt x="5872886" y="3720823"/>
                </a:moveTo>
                <a:lnTo>
                  <a:pt x="5872886" y="3746160"/>
                </a:lnTo>
                <a:lnTo>
                  <a:pt x="5859856" y="3746160"/>
                </a:lnTo>
                <a:lnTo>
                  <a:pt x="5859856" y="3761362"/>
                </a:lnTo>
                <a:lnTo>
                  <a:pt x="5872886" y="3761362"/>
                </a:lnTo>
                <a:lnTo>
                  <a:pt x="5872886" y="3805881"/>
                </a:lnTo>
                <a:cubicBezTo>
                  <a:pt x="5872886" y="3812758"/>
                  <a:pt x="5874002" y="3818399"/>
                  <a:pt x="5876235" y="3822803"/>
                </a:cubicBezTo>
                <a:cubicBezTo>
                  <a:pt x="5878466" y="3827206"/>
                  <a:pt x="5881483" y="3830554"/>
                  <a:pt x="5885283" y="3832847"/>
                </a:cubicBezTo>
                <a:cubicBezTo>
                  <a:pt x="5889083" y="3835139"/>
                  <a:pt x="5893367" y="3836496"/>
                  <a:pt x="5898132" y="3836919"/>
                </a:cubicBezTo>
                <a:cubicBezTo>
                  <a:pt x="5902898" y="3837341"/>
                  <a:pt x="5907754" y="3837009"/>
                  <a:pt x="5912701" y="3835923"/>
                </a:cubicBezTo>
                <a:lnTo>
                  <a:pt x="5912701" y="3821264"/>
                </a:lnTo>
                <a:cubicBezTo>
                  <a:pt x="5908961" y="3821747"/>
                  <a:pt x="5905371" y="3821837"/>
                  <a:pt x="5901933" y="3821536"/>
                </a:cubicBezTo>
                <a:cubicBezTo>
                  <a:pt x="5898494" y="3821234"/>
                  <a:pt x="5895659" y="3819937"/>
                  <a:pt x="5893427" y="3817645"/>
                </a:cubicBezTo>
                <a:cubicBezTo>
                  <a:pt x="5891195" y="3815352"/>
                  <a:pt x="5890079" y="3811431"/>
                  <a:pt x="5890079" y="3805881"/>
                </a:cubicBezTo>
                <a:lnTo>
                  <a:pt x="5890079" y="3761362"/>
                </a:lnTo>
                <a:lnTo>
                  <a:pt x="5912701" y="3761362"/>
                </a:lnTo>
                <a:lnTo>
                  <a:pt x="5912701" y="3746160"/>
                </a:lnTo>
                <a:lnTo>
                  <a:pt x="5890079" y="3746160"/>
                </a:lnTo>
                <a:lnTo>
                  <a:pt x="5890079" y="3720823"/>
                </a:lnTo>
                <a:close/>
                <a:moveTo>
                  <a:pt x="5282336" y="3720823"/>
                </a:moveTo>
                <a:lnTo>
                  <a:pt x="5282336" y="3746160"/>
                </a:lnTo>
                <a:lnTo>
                  <a:pt x="5269306" y="3746160"/>
                </a:lnTo>
                <a:lnTo>
                  <a:pt x="5269306" y="3761362"/>
                </a:lnTo>
                <a:lnTo>
                  <a:pt x="5282336" y="3761362"/>
                </a:lnTo>
                <a:lnTo>
                  <a:pt x="5282336" y="3805881"/>
                </a:lnTo>
                <a:cubicBezTo>
                  <a:pt x="5282336" y="3812758"/>
                  <a:pt x="5283452" y="3818399"/>
                  <a:pt x="5285684" y="3822803"/>
                </a:cubicBezTo>
                <a:cubicBezTo>
                  <a:pt x="5287916" y="3827206"/>
                  <a:pt x="5290933" y="3830554"/>
                  <a:pt x="5294733" y="3832847"/>
                </a:cubicBezTo>
                <a:cubicBezTo>
                  <a:pt x="5298534" y="3835139"/>
                  <a:pt x="5302817" y="3836496"/>
                  <a:pt x="5307582" y="3836919"/>
                </a:cubicBezTo>
                <a:cubicBezTo>
                  <a:pt x="5312348" y="3837341"/>
                  <a:pt x="5317204" y="3837009"/>
                  <a:pt x="5322151" y="3835923"/>
                </a:cubicBezTo>
                <a:lnTo>
                  <a:pt x="5322151" y="3821264"/>
                </a:lnTo>
                <a:cubicBezTo>
                  <a:pt x="5318411" y="3821747"/>
                  <a:pt x="5314821" y="3821837"/>
                  <a:pt x="5311383" y="3821536"/>
                </a:cubicBezTo>
                <a:cubicBezTo>
                  <a:pt x="5307944" y="3821234"/>
                  <a:pt x="5305109" y="3819937"/>
                  <a:pt x="5302877" y="3817645"/>
                </a:cubicBezTo>
                <a:cubicBezTo>
                  <a:pt x="5300645" y="3815352"/>
                  <a:pt x="5299529" y="3811431"/>
                  <a:pt x="5299529" y="3805881"/>
                </a:cubicBezTo>
                <a:lnTo>
                  <a:pt x="5299529" y="3761362"/>
                </a:lnTo>
                <a:lnTo>
                  <a:pt x="5322151" y="3761362"/>
                </a:lnTo>
                <a:lnTo>
                  <a:pt x="5322151" y="3746160"/>
                </a:lnTo>
                <a:lnTo>
                  <a:pt x="5299529" y="3746160"/>
                </a:lnTo>
                <a:lnTo>
                  <a:pt x="5299529" y="3720823"/>
                </a:lnTo>
                <a:close/>
                <a:moveTo>
                  <a:pt x="4677737" y="3709965"/>
                </a:moveTo>
                <a:lnTo>
                  <a:pt x="4677737" y="3836647"/>
                </a:lnTo>
                <a:lnTo>
                  <a:pt x="4695835" y="3836647"/>
                </a:lnTo>
                <a:lnTo>
                  <a:pt x="4695835" y="3785431"/>
                </a:lnTo>
                <a:lnTo>
                  <a:pt x="4724972" y="3785431"/>
                </a:lnTo>
                <a:cubicBezTo>
                  <a:pt x="4732814" y="3785431"/>
                  <a:pt x="4739540" y="3784376"/>
                  <a:pt x="4745150" y="3782264"/>
                </a:cubicBezTo>
                <a:cubicBezTo>
                  <a:pt x="4750760" y="3780153"/>
                  <a:pt x="4755315" y="3777287"/>
                  <a:pt x="4758814" y="3773668"/>
                </a:cubicBezTo>
                <a:cubicBezTo>
                  <a:pt x="4762313" y="3770048"/>
                  <a:pt x="4764846" y="3765976"/>
                  <a:pt x="4766415" y="3761452"/>
                </a:cubicBezTo>
                <a:cubicBezTo>
                  <a:pt x="4767983" y="3756928"/>
                  <a:pt x="4768767" y="3752373"/>
                  <a:pt x="4768767" y="3747788"/>
                </a:cubicBezTo>
                <a:cubicBezTo>
                  <a:pt x="4768767" y="3740911"/>
                  <a:pt x="4767169" y="3734607"/>
                  <a:pt x="4763972" y="3728877"/>
                </a:cubicBezTo>
                <a:cubicBezTo>
                  <a:pt x="4760774" y="3723146"/>
                  <a:pt x="4755948" y="3718561"/>
                  <a:pt x="4749494" y="3715122"/>
                </a:cubicBezTo>
                <a:cubicBezTo>
                  <a:pt x="4743039" y="3711684"/>
                  <a:pt x="4734865" y="3709965"/>
                  <a:pt x="4724972" y="3709965"/>
                </a:cubicBezTo>
                <a:close/>
                <a:moveTo>
                  <a:pt x="6307121" y="3707431"/>
                </a:moveTo>
                <a:cubicBezTo>
                  <a:pt x="6303864" y="3707431"/>
                  <a:pt x="6301149" y="3708547"/>
                  <a:pt x="6298978" y="3710779"/>
                </a:cubicBezTo>
                <a:cubicBezTo>
                  <a:pt x="6296806" y="3713011"/>
                  <a:pt x="6295720" y="3715756"/>
                  <a:pt x="6295720" y="3719013"/>
                </a:cubicBezTo>
                <a:cubicBezTo>
                  <a:pt x="6295720" y="3722150"/>
                  <a:pt x="6296806" y="3724805"/>
                  <a:pt x="6298978" y="3726976"/>
                </a:cubicBezTo>
                <a:cubicBezTo>
                  <a:pt x="6301149" y="3729148"/>
                  <a:pt x="6303864" y="3730234"/>
                  <a:pt x="6307121" y="3730234"/>
                </a:cubicBezTo>
                <a:cubicBezTo>
                  <a:pt x="6310258" y="3730234"/>
                  <a:pt x="6312943" y="3729148"/>
                  <a:pt x="6315175" y="3726976"/>
                </a:cubicBezTo>
                <a:cubicBezTo>
                  <a:pt x="6317407" y="3724805"/>
                  <a:pt x="6318523" y="3722150"/>
                  <a:pt x="6318523" y="3719013"/>
                </a:cubicBezTo>
                <a:cubicBezTo>
                  <a:pt x="6318523" y="3715756"/>
                  <a:pt x="6317407" y="3713011"/>
                  <a:pt x="6315175" y="3710779"/>
                </a:cubicBezTo>
                <a:cubicBezTo>
                  <a:pt x="6312943" y="3708547"/>
                  <a:pt x="6310258" y="3707431"/>
                  <a:pt x="6307121" y="3707431"/>
                </a:cubicBezTo>
                <a:close/>
                <a:moveTo>
                  <a:pt x="6078521" y="3707431"/>
                </a:moveTo>
                <a:cubicBezTo>
                  <a:pt x="6075264" y="3707431"/>
                  <a:pt x="6072549" y="3708547"/>
                  <a:pt x="6070378" y="3710779"/>
                </a:cubicBezTo>
                <a:cubicBezTo>
                  <a:pt x="6068206" y="3713011"/>
                  <a:pt x="6067120" y="3715756"/>
                  <a:pt x="6067120" y="3719013"/>
                </a:cubicBezTo>
                <a:cubicBezTo>
                  <a:pt x="6067120" y="3722150"/>
                  <a:pt x="6068206" y="3724805"/>
                  <a:pt x="6070378" y="3726976"/>
                </a:cubicBezTo>
                <a:cubicBezTo>
                  <a:pt x="6072549" y="3729148"/>
                  <a:pt x="6075264" y="3730234"/>
                  <a:pt x="6078521" y="3730234"/>
                </a:cubicBezTo>
                <a:cubicBezTo>
                  <a:pt x="6081658" y="3730234"/>
                  <a:pt x="6084343" y="3729148"/>
                  <a:pt x="6086575" y="3726976"/>
                </a:cubicBezTo>
                <a:cubicBezTo>
                  <a:pt x="6088807" y="3724805"/>
                  <a:pt x="6089923" y="3722150"/>
                  <a:pt x="6089923" y="3719013"/>
                </a:cubicBezTo>
                <a:cubicBezTo>
                  <a:pt x="6089923" y="3715756"/>
                  <a:pt x="6088807" y="3713011"/>
                  <a:pt x="6086575" y="3710779"/>
                </a:cubicBezTo>
                <a:cubicBezTo>
                  <a:pt x="6084343" y="3708547"/>
                  <a:pt x="6081658" y="3707431"/>
                  <a:pt x="6078521" y="3707431"/>
                </a:cubicBezTo>
                <a:close/>
                <a:moveTo>
                  <a:pt x="5630123" y="3707431"/>
                </a:moveTo>
                <a:cubicBezTo>
                  <a:pt x="5626986" y="3707431"/>
                  <a:pt x="5624301" y="3708547"/>
                  <a:pt x="5622069" y="3710779"/>
                </a:cubicBezTo>
                <a:cubicBezTo>
                  <a:pt x="5619837" y="3713011"/>
                  <a:pt x="5618721" y="3715756"/>
                  <a:pt x="5618721" y="3719013"/>
                </a:cubicBezTo>
                <a:cubicBezTo>
                  <a:pt x="5618721" y="3722150"/>
                  <a:pt x="5619837" y="3724805"/>
                  <a:pt x="5622069" y="3726976"/>
                </a:cubicBezTo>
                <a:cubicBezTo>
                  <a:pt x="5624301" y="3729148"/>
                  <a:pt x="5626986" y="3730234"/>
                  <a:pt x="5630123" y="3730234"/>
                </a:cubicBezTo>
                <a:cubicBezTo>
                  <a:pt x="5633380" y="3730234"/>
                  <a:pt x="5636095" y="3729148"/>
                  <a:pt x="5638267" y="3726976"/>
                </a:cubicBezTo>
                <a:cubicBezTo>
                  <a:pt x="5640438" y="3724805"/>
                  <a:pt x="5641524" y="3722150"/>
                  <a:pt x="5641524" y="3719013"/>
                </a:cubicBezTo>
                <a:cubicBezTo>
                  <a:pt x="5641524" y="3715756"/>
                  <a:pt x="5640438" y="3713011"/>
                  <a:pt x="5638267" y="3710779"/>
                </a:cubicBezTo>
                <a:cubicBezTo>
                  <a:pt x="5636095" y="3708547"/>
                  <a:pt x="5633380" y="3707431"/>
                  <a:pt x="5630123" y="3707431"/>
                </a:cubicBezTo>
                <a:close/>
                <a:moveTo>
                  <a:pt x="5583222" y="3707431"/>
                </a:moveTo>
                <a:cubicBezTo>
                  <a:pt x="5579964" y="3707431"/>
                  <a:pt x="5577249" y="3708547"/>
                  <a:pt x="5575078" y="3710779"/>
                </a:cubicBezTo>
                <a:cubicBezTo>
                  <a:pt x="5572906" y="3713011"/>
                  <a:pt x="5571820" y="3715756"/>
                  <a:pt x="5571820" y="3719013"/>
                </a:cubicBezTo>
                <a:cubicBezTo>
                  <a:pt x="5571820" y="3722150"/>
                  <a:pt x="5572906" y="3724805"/>
                  <a:pt x="5575078" y="3726976"/>
                </a:cubicBezTo>
                <a:cubicBezTo>
                  <a:pt x="5577249" y="3729148"/>
                  <a:pt x="5579964" y="3730234"/>
                  <a:pt x="5583222" y="3730234"/>
                </a:cubicBezTo>
                <a:cubicBezTo>
                  <a:pt x="5586358" y="3730234"/>
                  <a:pt x="5589043" y="3729148"/>
                  <a:pt x="5591275" y="3726976"/>
                </a:cubicBezTo>
                <a:cubicBezTo>
                  <a:pt x="5593507" y="3724805"/>
                  <a:pt x="5594623" y="3722150"/>
                  <a:pt x="5594623" y="3719013"/>
                </a:cubicBezTo>
                <a:cubicBezTo>
                  <a:pt x="5594623" y="3715756"/>
                  <a:pt x="5593507" y="3713011"/>
                  <a:pt x="5591275" y="3710779"/>
                </a:cubicBezTo>
                <a:cubicBezTo>
                  <a:pt x="5589043" y="3708547"/>
                  <a:pt x="5586358" y="3707431"/>
                  <a:pt x="5583222" y="3707431"/>
                </a:cubicBezTo>
                <a:close/>
                <a:moveTo>
                  <a:pt x="5354622" y="3707431"/>
                </a:moveTo>
                <a:cubicBezTo>
                  <a:pt x="5351364" y="3707431"/>
                  <a:pt x="5348649" y="3708547"/>
                  <a:pt x="5346478" y="3710779"/>
                </a:cubicBezTo>
                <a:cubicBezTo>
                  <a:pt x="5344306" y="3713011"/>
                  <a:pt x="5343220" y="3715756"/>
                  <a:pt x="5343220" y="3719013"/>
                </a:cubicBezTo>
                <a:cubicBezTo>
                  <a:pt x="5343220" y="3722150"/>
                  <a:pt x="5344306" y="3724805"/>
                  <a:pt x="5346478" y="3726976"/>
                </a:cubicBezTo>
                <a:cubicBezTo>
                  <a:pt x="5348649" y="3729148"/>
                  <a:pt x="5351364" y="3730234"/>
                  <a:pt x="5354622" y="3730234"/>
                </a:cubicBezTo>
                <a:cubicBezTo>
                  <a:pt x="5357759" y="3730234"/>
                  <a:pt x="5360443" y="3729148"/>
                  <a:pt x="5362675" y="3726976"/>
                </a:cubicBezTo>
                <a:cubicBezTo>
                  <a:pt x="5364907" y="3724805"/>
                  <a:pt x="5366023" y="3722150"/>
                  <a:pt x="5366023" y="3719013"/>
                </a:cubicBezTo>
                <a:cubicBezTo>
                  <a:pt x="5366023" y="3715756"/>
                  <a:pt x="5364907" y="3713011"/>
                  <a:pt x="5362675" y="3710779"/>
                </a:cubicBezTo>
                <a:cubicBezTo>
                  <a:pt x="5360443" y="3708547"/>
                  <a:pt x="5357759" y="3707431"/>
                  <a:pt x="5354622" y="3707431"/>
                </a:cubicBezTo>
                <a:close/>
                <a:moveTo>
                  <a:pt x="7996123" y="3706345"/>
                </a:moveTo>
                <a:cubicBezTo>
                  <a:pt x="7990573" y="3706345"/>
                  <a:pt x="7986109" y="3707944"/>
                  <a:pt x="7982731" y="3711141"/>
                </a:cubicBezTo>
                <a:cubicBezTo>
                  <a:pt x="7979353" y="3714338"/>
                  <a:pt x="7977663" y="3718289"/>
                  <a:pt x="7977663" y="3722995"/>
                </a:cubicBezTo>
                <a:cubicBezTo>
                  <a:pt x="7977663" y="3727580"/>
                  <a:pt x="7979353" y="3731471"/>
                  <a:pt x="7982731" y="3734668"/>
                </a:cubicBezTo>
                <a:cubicBezTo>
                  <a:pt x="7986109" y="3737865"/>
                  <a:pt x="7990573" y="3739464"/>
                  <a:pt x="7996123" y="3739464"/>
                </a:cubicBezTo>
                <a:cubicBezTo>
                  <a:pt x="8001553" y="3739464"/>
                  <a:pt x="8005987" y="3737865"/>
                  <a:pt x="8009425" y="3734668"/>
                </a:cubicBezTo>
                <a:cubicBezTo>
                  <a:pt x="8012863" y="3731471"/>
                  <a:pt x="8014583" y="3727580"/>
                  <a:pt x="8014583" y="3722995"/>
                </a:cubicBezTo>
                <a:cubicBezTo>
                  <a:pt x="8014583" y="3718289"/>
                  <a:pt x="8012863" y="3714338"/>
                  <a:pt x="8009425" y="3711141"/>
                </a:cubicBezTo>
                <a:cubicBezTo>
                  <a:pt x="8005987" y="3707944"/>
                  <a:pt x="8001553" y="3706345"/>
                  <a:pt x="7996123" y="3706345"/>
                </a:cubicBezTo>
                <a:close/>
                <a:moveTo>
                  <a:pt x="7596073" y="3706345"/>
                </a:moveTo>
                <a:cubicBezTo>
                  <a:pt x="7590523" y="3706345"/>
                  <a:pt x="7586059" y="3707944"/>
                  <a:pt x="7582681" y="3711141"/>
                </a:cubicBezTo>
                <a:cubicBezTo>
                  <a:pt x="7579303" y="3714338"/>
                  <a:pt x="7577613" y="3718289"/>
                  <a:pt x="7577613" y="3722995"/>
                </a:cubicBezTo>
                <a:cubicBezTo>
                  <a:pt x="7577613" y="3727580"/>
                  <a:pt x="7579303" y="3731471"/>
                  <a:pt x="7582681" y="3734668"/>
                </a:cubicBezTo>
                <a:cubicBezTo>
                  <a:pt x="7586059" y="3737865"/>
                  <a:pt x="7590523" y="3739464"/>
                  <a:pt x="7596073" y="3739464"/>
                </a:cubicBezTo>
                <a:cubicBezTo>
                  <a:pt x="7601503" y="3739464"/>
                  <a:pt x="7605937" y="3737865"/>
                  <a:pt x="7609375" y="3734668"/>
                </a:cubicBezTo>
                <a:cubicBezTo>
                  <a:pt x="7612813" y="3731471"/>
                  <a:pt x="7614533" y="3727580"/>
                  <a:pt x="7614533" y="3722995"/>
                </a:cubicBezTo>
                <a:cubicBezTo>
                  <a:pt x="7614533" y="3718289"/>
                  <a:pt x="7612813" y="3714338"/>
                  <a:pt x="7609375" y="3711141"/>
                </a:cubicBezTo>
                <a:cubicBezTo>
                  <a:pt x="7605937" y="3707944"/>
                  <a:pt x="7601503" y="3706345"/>
                  <a:pt x="7596073" y="3706345"/>
                </a:cubicBezTo>
                <a:close/>
                <a:moveTo>
                  <a:pt x="7472249" y="3706345"/>
                </a:moveTo>
                <a:cubicBezTo>
                  <a:pt x="7466699" y="3706345"/>
                  <a:pt x="7462235" y="3707944"/>
                  <a:pt x="7458855" y="3711141"/>
                </a:cubicBezTo>
                <a:cubicBezTo>
                  <a:pt x="7455477" y="3714338"/>
                  <a:pt x="7453789" y="3718289"/>
                  <a:pt x="7453789" y="3722995"/>
                </a:cubicBezTo>
                <a:cubicBezTo>
                  <a:pt x="7453789" y="3727580"/>
                  <a:pt x="7455477" y="3731471"/>
                  <a:pt x="7458855" y="3734668"/>
                </a:cubicBezTo>
                <a:cubicBezTo>
                  <a:pt x="7462235" y="3737865"/>
                  <a:pt x="7466699" y="3739464"/>
                  <a:pt x="7472249" y="3739464"/>
                </a:cubicBezTo>
                <a:cubicBezTo>
                  <a:pt x="7477677" y="3739464"/>
                  <a:pt x="7482111" y="3737865"/>
                  <a:pt x="7485549" y="3734668"/>
                </a:cubicBezTo>
                <a:cubicBezTo>
                  <a:pt x="7488989" y="3731471"/>
                  <a:pt x="7490707" y="3727580"/>
                  <a:pt x="7490707" y="3722995"/>
                </a:cubicBezTo>
                <a:cubicBezTo>
                  <a:pt x="7490707" y="3718289"/>
                  <a:pt x="7488989" y="3714338"/>
                  <a:pt x="7485549" y="3711141"/>
                </a:cubicBezTo>
                <a:cubicBezTo>
                  <a:pt x="7482111" y="3707944"/>
                  <a:pt x="7477677" y="3706345"/>
                  <a:pt x="7472249" y="3706345"/>
                </a:cubicBezTo>
                <a:close/>
                <a:moveTo>
                  <a:pt x="7148399" y="3706345"/>
                </a:moveTo>
                <a:cubicBezTo>
                  <a:pt x="7142849" y="3706345"/>
                  <a:pt x="7138385" y="3707944"/>
                  <a:pt x="7135007" y="3711141"/>
                </a:cubicBezTo>
                <a:cubicBezTo>
                  <a:pt x="7131627" y="3714338"/>
                  <a:pt x="7129939" y="3718289"/>
                  <a:pt x="7129939" y="3722995"/>
                </a:cubicBezTo>
                <a:cubicBezTo>
                  <a:pt x="7129939" y="3727580"/>
                  <a:pt x="7131627" y="3731471"/>
                  <a:pt x="7135007" y="3734668"/>
                </a:cubicBezTo>
                <a:cubicBezTo>
                  <a:pt x="7138385" y="3737865"/>
                  <a:pt x="7142849" y="3739464"/>
                  <a:pt x="7148399" y="3739464"/>
                </a:cubicBezTo>
                <a:cubicBezTo>
                  <a:pt x="7153827" y="3739464"/>
                  <a:pt x="7158261" y="3737865"/>
                  <a:pt x="7161699" y="3734668"/>
                </a:cubicBezTo>
                <a:cubicBezTo>
                  <a:pt x="7165139" y="3731471"/>
                  <a:pt x="7166857" y="3727580"/>
                  <a:pt x="7166857" y="3722995"/>
                </a:cubicBezTo>
                <a:cubicBezTo>
                  <a:pt x="7166857" y="3718289"/>
                  <a:pt x="7165139" y="3714338"/>
                  <a:pt x="7161699" y="3711141"/>
                </a:cubicBezTo>
                <a:cubicBezTo>
                  <a:pt x="7158261" y="3707944"/>
                  <a:pt x="7153827" y="3706345"/>
                  <a:pt x="7148399" y="3706345"/>
                </a:cubicBezTo>
                <a:close/>
                <a:moveTo>
                  <a:pt x="6733870" y="3706345"/>
                </a:moveTo>
                <a:lnTo>
                  <a:pt x="6733870" y="3836647"/>
                </a:lnTo>
                <a:lnTo>
                  <a:pt x="6751063" y="3836647"/>
                </a:lnTo>
                <a:lnTo>
                  <a:pt x="6751063" y="3798642"/>
                </a:lnTo>
                <a:lnTo>
                  <a:pt x="6758483" y="3798642"/>
                </a:lnTo>
                <a:lnTo>
                  <a:pt x="6792325" y="3836647"/>
                </a:lnTo>
                <a:lnTo>
                  <a:pt x="6815671" y="3836647"/>
                </a:lnTo>
                <a:lnTo>
                  <a:pt x="6773503" y="3791403"/>
                </a:lnTo>
                <a:lnTo>
                  <a:pt x="6815490" y="3746160"/>
                </a:lnTo>
                <a:lnTo>
                  <a:pt x="6792325" y="3746160"/>
                </a:lnTo>
                <a:lnTo>
                  <a:pt x="6758483" y="3783983"/>
                </a:lnTo>
                <a:lnTo>
                  <a:pt x="6751063" y="3783983"/>
                </a:lnTo>
                <a:lnTo>
                  <a:pt x="6751063" y="3706345"/>
                </a:lnTo>
                <a:close/>
                <a:moveTo>
                  <a:pt x="5524195" y="3706345"/>
                </a:moveTo>
                <a:lnTo>
                  <a:pt x="5524195" y="3836647"/>
                </a:lnTo>
                <a:lnTo>
                  <a:pt x="5541207" y="3836647"/>
                </a:lnTo>
                <a:lnTo>
                  <a:pt x="5541207" y="3706345"/>
                </a:lnTo>
                <a:close/>
                <a:moveTo>
                  <a:pt x="5428945" y="3706345"/>
                </a:moveTo>
                <a:lnTo>
                  <a:pt x="5428945" y="3836647"/>
                </a:lnTo>
                <a:lnTo>
                  <a:pt x="5446138" y="3836647"/>
                </a:lnTo>
                <a:lnTo>
                  <a:pt x="5446138" y="3798642"/>
                </a:lnTo>
                <a:lnTo>
                  <a:pt x="5453558" y="3798642"/>
                </a:lnTo>
                <a:lnTo>
                  <a:pt x="5487400" y="3836647"/>
                </a:lnTo>
                <a:lnTo>
                  <a:pt x="5510746" y="3836647"/>
                </a:lnTo>
                <a:lnTo>
                  <a:pt x="5468579" y="3791403"/>
                </a:lnTo>
                <a:lnTo>
                  <a:pt x="5510565" y="3746160"/>
                </a:lnTo>
                <a:lnTo>
                  <a:pt x="5487400" y="3746160"/>
                </a:lnTo>
                <a:lnTo>
                  <a:pt x="5453558" y="3783983"/>
                </a:lnTo>
                <a:lnTo>
                  <a:pt x="5446138" y="3783983"/>
                </a:lnTo>
                <a:lnTo>
                  <a:pt x="5446138" y="3706345"/>
                </a:lnTo>
                <a:close/>
                <a:moveTo>
                  <a:pt x="6199313" y="3706323"/>
                </a:moveTo>
                <a:cubicBezTo>
                  <a:pt x="6196055" y="3706669"/>
                  <a:pt x="6193190" y="3707371"/>
                  <a:pt x="6190717" y="3708426"/>
                </a:cubicBezTo>
                <a:cubicBezTo>
                  <a:pt x="6185770" y="3710538"/>
                  <a:pt x="6182120" y="3713946"/>
                  <a:pt x="6179767" y="3718651"/>
                </a:cubicBezTo>
                <a:cubicBezTo>
                  <a:pt x="6177415" y="3723357"/>
                  <a:pt x="6176238" y="3729148"/>
                  <a:pt x="6176238" y="3736025"/>
                </a:cubicBezTo>
                <a:lnTo>
                  <a:pt x="6176238" y="3746160"/>
                </a:lnTo>
                <a:lnTo>
                  <a:pt x="6164656" y="3746160"/>
                </a:lnTo>
                <a:lnTo>
                  <a:pt x="6164656" y="3761362"/>
                </a:lnTo>
                <a:lnTo>
                  <a:pt x="6176238" y="3761362"/>
                </a:lnTo>
                <a:lnTo>
                  <a:pt x="6176238" y="3836647"/>
                </a:lnTo>
                <a:lnTo>
                  <a:pt x="6193431" y="3836647"/>
                </a:lnTo>
                <a:lnTo>
                  <a:pt x="6193431" y="3761362"/>
                </a:lnTo>
                <a:lnTo>
                  <a:pt x="6211348" y="3761362"/>
                </a:lnTo>
                <a:lnTo>
                  <a:pt x="6211348" y="3746160"/>
                </a:lnTo>
                <a:lnTo>
                  <a:pt x="6193431" y="3746160"/>
                </a:lnTo>
                <a:lnTo>
                  <a:pt x="6193431" y="3736025"/>
                </a:lnTo>
                <a:cubicBezTo>
                  <a:pt x="6193431" y="3730716"/>
                  <a:pt x="6194668" y="3726795"/>
                  <a:pt x="6197141" y="3724262"/>
                </a:cubicBezTo>
                <a:cubicBezTo>
                  <a:pt x="6199615" y="3721728"/>
                  <a:pt x="6203988" y="3720763"/>
                  <a:pt x="6210262" y="3721366"/>
                </a:cubicBezTo>
                <a:lnTo>
                  <a:pt x="6210262" y="3706345"/>
                </a:lnTo>
                <a:cubicBezTo>
                  <a:pt x="6206220" y="3705983"/>
                  <a:pt x="6202570" y="3705976"/>
                  <a:pt x="6199313" y="3706323"/>
                </a:cubicBezTo>
                <a:close/>
                <a:moveTo>
                  <a:pt x="3253361" y="3326605"/>
                </a:moveTo>
                <a:cubicBezTo>
                  <a:pt x="3278964" y="3326605"/>
                  <a:pt x="3300682" y="3331336"/>
                  <a:pt x="3318512" y="3340798"/>
                </a:cubicBezTo>
                <a:cubicBezTo>
                  <a:pt x="3336343" y="3350262"/>
                  <a:pt x="3350059" y="3363649"/>
                  <a:pt x="3359660" y="3380959"/>
                </a:cubicBezTo>
                <a:cubicBezTo>
                  <a:pt x="3369262" y="3398269"/>
                  <a:pt x="3374062" y="3419157"/>
                  <a:pt x="3374062" y="3443622"/>
                </a:cubicBezTo>
                <a:cubicBezTo>
                  <a:pt x="3374062" y="3465779"/>
                  <a:pt x="3369376" y="3485628"/>
                  <a:pt x="3360003" y="3503169"/>
                </a:cubicBezTo>
                <a:cubicBezTo>
                  <a:pt x="3350630" y="3520710"/>
                  <a:pt x="3336914" y="3534443"/>
                  <a:pt x="3318855" y="3544368"/>
                </a:cubicBezTo>
                <a:cubicBezTo>
                  <a:pt x="3300796" y="3554292"/>
                  <a:pt x="3278964" y="3559254"/>
                  <a:pt x="3253361" y="3559254"/>
                </a:cubicBezTo>
                <a:cubicBezTo>
                  <a:pt x="3230958" y="3559254"/>
                  <a:pt x="3211070" y="3554408"/>
                  <a:pt x="3193697" y="3544713"/>
                </a:cubicBezTo>
                <a:cubicBezTo>
                  <a:pt x="3176323" y="3535020"/>
                  <a:pt x="3162721" y="3521403"/>
                  <a:pt x="3152892" y="3503861"/>
                </a:cubicBezTo>
                <a:cubicBezTo>
                  <a:pt x="3143062" y="3486321"/>
                  <a:pt x="3138147" y="3466240"/>
                  <a:pt x="3138147" y="3443622"/>
                </a:cubicBezTo>
                <a:cubicBezTo>
                  <a:pt x="3138147" y="3409002"/>
                  <a:pt x="3148205" y="3380843"/>
                  <a:pt x="3168322" y="3359148"/>
                </a:cubicBezTo>
                <a:cubicBezTo>
                  <a:pt x="3188439" y="3337452"/>
                  <a:pt x="3216785" y="3326605"/>
                  <a:pt x="3253361" y="3326605"/>
                </a:cubicBezTo>
                <a:close/>
                <a:moveTo>
                  <a:pt x="2143051" y="3325220"/>
                </a:moveTo>
                <a:cubicBezTo>
                  <a:pt x="2173226" y="3325220"/>
                  <a:pt x="2197686" y="3332490"/>
                  <a:pt x="2216432" y="3347031"/>
                </a:cubicBezTo>
                <a:cubicBezTo>
                  <a:pt x="2235177" y="3361571"/>
                  <a:pt x="2245464" y="3381767"/>
                  <a:pt x="2247293" y="3407616"/>
                </a:cubicBezTo>
                <a:lnTo>
                  <a:pt x="2027151" y="3407616"/>
                </a:lnTo>
                <a:cubicBezTo>
                  <a:pt x="2033094" y="3383613"/>
                  <a:pt x="2046124" y="3363879"/>
                  <a:pt x="2066242" y="3348415"/>
                </a:cubicBezTo>
                <a:cubicBezTo>
                  <a:pt x="2086358" y="3332951"/>
                  <a:pt x="2111961" y="3325220"/>
                  <a:pt x="2143051" y="3325220"/>
                </a:cubicBezTo>
                <a:close/>
                <a:moveTo>
                  <a:pt x="1525984" y="3325220"/>
                </a:moveTo>
                <a:cubicBezTo>
                  <a:pt x="1548386" y="3325220"/>
                  <a:pt x="1568617" y="3329951"/>
                  <a:pt x="1586677" y="3339414"/>
                </a:cubicBezTo>
                <a:cubicBezTo>
                  <a:pt x="1604736" y="3348876"/>
                  <a:pt x="1619138" y="3362378"/>
                  <a:pt x="1629882" y="3379920"/>
                </a:cubicBezTo>
                <a:cubicBezTo>
                  <a:pt x="1640626" y="3397461"/>
                  <a:pt x="1645998" y="3418695"/>
                  <a:pt x="1645998" y="3443622"/>
                </a:cubicBezTo>
                <a:cubicBezTo>
                  <a:pt x="1645998" y="3468548"/>
                  <a:pt x="1640626" y="3489783"/>
                  <a:pt x="1629882" y="3507323"/>
                </a:cubicBezTo>
                <a:cubicBezTo>
                  <a:pt x="1619138" y="3524865"/>
                  <a:pt x="1604622" y="3538020"/>
                  <a:pt x="1586334" y="3546791"/>
                </a:cubicBezTo>
                <a:cubicBezTo>
                  <a:pt x="1568046" y="3555562"/>
                  <a:pt x="1547929" y="3559947"/>
                  <a:pt x="1525984" y="3559947"/>
                </a:cubicBezTo>
                <a:cubicBezTo>
                  <a:pt x="1503581" y="3559947"/>
                  <a:pt x="1483121" y="3555562"/>
                  <a:pt x="1464604" y="3546791"/>
                </a:cubicBezTo>
                <a:cubicBezTo>
                  <a:pt x="1446088" y="3538020"/>
                  <a:pt x="1431343" y="3524865"/>
                  <a:pt x="1420370" y="3507323"/>
                </a:cubicBezTo>
                <a:cubicBezTo>
                  <a:pt x="1409398" y="3489783"/>
                  <a:pt x="1403911" y="3468548"/>
                  <a:pt x="1403911" y="3443622"/>
                </a:cubicBezTo>
                <a:cubicBezTo>
                  <a:pt x="1403911" y="3418234"/>
                  <a:pt x="1409512" y="3396769"/>
                  <a:pt x="1420713" y="3379227"/>
                </a:cubicBezTo>
                <a:cubicBezTo>
                  <a:pt x="1431915" y="3361687"/>
                  <a:pt x="1446659" y="3348300"/>
                  <a:pt x="1464947" y="3339068"/>
                </a:cubicBezTo>
                <a:cubicBezTo>
                  <a:pt x="1483235" y="3329836"/>
                  <a:pt x="1503581" y="3325220"/>
                  <a:pt x="1525984" y="3325220"/>
                </a:cubicBezTo>
                <a:close/>
                <a:moveTo>
                  <a:pt x="4796895" y="3304577"/>
                </a:moveTo>
                <a:lnTo>
                  <a:pt x="4796895" y="3306568"/>
                </a:lnTo>
                <a:cubicBezTo>
                  <a:pt x="4796895" y="3311756"/>
                  <a:pt x="4795960" y="3316310"/>
                  <a:pt x="4794090" y="3320231"/>
                </a:cubicBezTo>
                <a:cubicBezTo>
                  <a:pt x="4792220" y="3324152"/>
                  <a:pt x="4789354" y="3327199"/>
                  <a:pt x="4785493" y="3329370"/>
                </a:cubicBezTo>
                <a:cubicBezTo>
                  <a:pt x="4781633" y="3331542"/>
                  <a:pt x="4776807" y="3332628"/>
                  <a:pt x="4771015" y="3332628"/>
                </a:cubicBezTo>
                <a:cubicBezTo>
                  <a:pt x="4766310" y="3332628"/>
                  <a:pt x="4762660" y="3331512"/>
                  <a:pt x="4760066" y="3329280"/>
                </a:cubicBezTo>
                <a:cubicBezTo>
                  <a:pt x="4757472" y="3327048"/>
                  <a:pt x="4756175" y="3324243"/>
                  <a:pt x="4756175" y="3320865"/>
                </a:cubicBezTo>
                <a:cubicBezTo>
                  <a:pt x="4756175" y="3317245"/>
                  <a:pt x="4757503" y="3314319"/>
                  <a:pt x="4760157" y="3312087"/>
                </a:cubicBezTo>
                <a:cubicBezTo>
                  <a:pt x="4762811" y="3309855"/>
                  <a:pt x="4766793" y="3308377"/>
                  <a:pt x="4772101" y="3307653"/>
                </a:cubicBezTo>
                <a:close/>
                <a:moveTo>
                  <a:pt x="2635456" y="3270519"/>
                </a:moveTo>
                <a:lnTo>
                  <a:pt x="2477036" y="3422157"/>
                </a:lnTo>
                <a:lnTo>
                  <a:pt x="2658087" y="3615340"/>
                </a:lnTo>
                <a:lnTo>
                  <a:pt x="2755470" y="3615340"/>
                </a:lnTo>
                <a:lnTo>
                  <a:pt x="2575221" y="3424161"/>
                </a:lnTo>
                <a:lnTo>
                  <a:pt x="2741068" y="3270519"/>
                </a:lnTo>
                <a:close/>
                <a:moveTo>
                  <a:pt x="1798094" y="3270519"/>
                </a:moveTo>
                <a:lnTo>
                  <a:pt x="1798094" y="3753822"/>
                </a:lnTo>
                <a:lnTo>
                  <a:pt x="1874903" y="3753822"/>
                </a:lnTo>
                <a:lnTo>
                  <a:pt x="1874903" y="3270519"/>
                </a:lnTo>
                <a:close/>
                <a:moveTo>
                  <a:pt x="5459235" y="3269830"/>
                </a:moveTo>
                <a:cubicBezTo>
                  <a:pt x="5464061" y="3269830"/>
                  <a:pt x="5468585" y="3270946"/>
                  <a:pt x="5472808" y="3273178"/>
                </a:cubicBezTo>
                <a:cubicBezTo>
                  <a:pt x="5477031" y="3275410"/>
                  <a:pt x="5480439" y="3278788"/>
                  <a:pt x="5483033" y="3283312"/>
                </a:cubicBezTo>
                <a:cubicBezTo>
                  <a:pt x="5485627" y="3287837"/>
                  <a:pt x="5486924" y="3293598"/>
                  <a:pt x="5486924" y="3300595"/>
                </a:cubicBezTo>
                <a:cubicBezTo>
                  <a:pt x="5486924" y="3307714"/>
                  <a:pt x="5485566" y="3313565"/>
                  <a:pt x="5482852" y="3318150"/>
                </a:cubicBezTo>
                <a:cubicBezTo>
                  <a:pt x="5480137" y="3322735"/>
                  <a:pt x="5476669" y="3326143"/>
                  <a:pt x="5472446" y="3328375"/>
                </a:cubicBezTo>
                <a:cubicBezTo>
                  <a:pt x="5468223" y="3330607"/>
                  <a:pt x="5463699" y="3331723"/>
                  <a:pt x="5458873" y="3331723"/>
                </a:cubicBezTo>
                <a:cubicBezTo>
                  <a:pt x="5454167" y="3331723"/>
                  <a:pt x="5449824" y="3330607"/>
                  <a:pt x="5445843" y="3328375"/>
                </a:cubicBezTo>
                <a:cubicBezTo>
                  <a:pt x="5441861" y="3326143"/>
                  <a:pt x="5438634" y="3322765"/>
                  <a:pt x="5436160" y="3318240"/>
                </a:cubicBezTo>
                <a:cubicBezTo>
                  <a:pt x="5433687" y="3313716"/>
                  <a:pt x="5432450" y="3307955"/>
                  <a:pt x="5432450" y="3300957"/>
                </a:cubicBezTo>
                <a:cubicBezTo>
                  <a:pt x="5432450" y="3293839"/>
                  <a:pt x="5433717" y="3287987"/>
                  <a:pt x="5436251" y="3283403"/>
                </a:cubicBezTo>
                <a:cubicBezTo>
                  <a:pt x="5438785" y="3278818"/>
                  <a:pt x="5442072" y="3275410"/>
                  <a:pt x="5446114" y="3273178"/>
                </a:cubicBezTo>
                <a:cubicBezTo>
                  <a:pt x="5450156" y="3270946"/>
                  <a:pt x="5454529" y="3269830"/>
                  <a:pt x="5459235" y="3269830"/>
                </a:cubicBezTo>
                <a:close/>
                <a:moveTo>
                  <a:pt x="5344754" y="3269830"/>
                </a:moveTo>
                <a:cubicBezTo>
                  <a:pt x="5349700" y="3269830"/>
                  <a:pt x="5354164" y="3271066"/>
                  <a:pt x="5358146" y="3273540"/>
                </a:cubicBezTo>
                <a:cubicBezTo>
                  <a:pt x="5362127" y="3276013"/>
                  <a:pt x="5365325" y="3279542"/>
                  <a:pt x="5367737" y="3284127"/>
                </a:cubicBezTo>
                <a:cubicBezTo>
                  <a:pt x="5370151" y="3288711"/>
                  <a:pt x="5371357" y="3294261"/>
                  <a:pt x="5371357" y="3300776"/>
                </a:cubicBezTo>
                <a:cubicBezTo>
                  <a:pt x="5371357" y="3307292"/>
                  <a:pt x="5370151" y="3312872"/>
                  <a:pt x="5367737" y="3317517"/>
                </a:cubicBezTo>
                <a:cubicBezTo>
                  <a:pt x="5365325" y="3322162"/>
                  <a:pt x="5362127" y="3325691"/>
                  <a:pt x="5358146" y="3328104"/>
                </a:cubicBezTo>
                <a:cubicBezTo>
                  <a:pt x="5354164" y="3330517"/>
                  <a:pt x="5349700" y="3331723"/>
                  <a:pt x="5344754" y="3331723"/>
                </a:cubicBezTo>
                <a:cubicBezTo>
                  <a:pt x="5336670" y="3331723"/>
                  <a:pt x="5330215" y="3328888"/>
                  <a:pt x="5325389" y="3323217"/>
                </a:cubicBezTo>
                <a:cubicBezTo>
                  <a:pt x="5320563" y="3317547"/>
                  <a:pt x="5318150" y="3310066"/>
                  <a:pt x="5318150" y="3300776"/>
                </a:cubicBezTo>
                <a:cubicBezTo>
                  <a:pt x="5318150" y="3291486"/>
                  <a:pt x="5320593" y="3284006"/>
                  <a:pt x="5325480" y="3278336"/>
                </a:cubicBezTo>
                <a:cubicBezTo>
                  <a:pt x="5330366" y="3272665"/>
                  <a:pt x="5336791" y="3269830"/>
                  <a:pt x="5344754" y="3269830"/>
                </a:cubicBezTo>
                <a:close/>
                <a:moveTo>
                  <a:pt x="5078235" y="3269830"/>
                </a:moveTo>
                <a:cubicBezTo>
                  <a:pt x="5083061" y="3269830"/>
                  <a:pt x="5087585" y="3270946"/>
                  <a:pt x="5091808" y="3273178"/>
                </a:cubicBezTo>
                <a:cubicBezTo>
                  <a:pt x="5096031" y="3275410"/>
                  <a:pt x="5099439" y="3278788"/>
                  <a:pt x="5102033" y="3283312"/>
                </a:cubicBezTo>
                <a:cubicBezTo>
                  <a:pt x="5104627" y="3287837"/>
                  <a:pt x="5105924" y="3293598"/>
                  <a:pt x="5105924" y="3300595"/>
                </a:cubicBezTo>
                <a:cubicBezTo>
                  <a:pt x="5105924" y="3307714"/>
                  <a:pt x="5104567" y="3313565"/>
                  <a:pt x="5101852" y="3318150"/>
                </a:cubicBezTo>
                <a:cubicBezTo>
                  <a:pt x="5099137" y="3322735"/>
                  <a:pt x="5095669" y="3326143"/>
                  <a:pt x="5091446" y="3328375"/>
                </a:cubicBezTo>
                <a:cubicBezTo>
                  <a:pt x="5087223" y="3330607"/>
                  <a:pt x="5082699" y="3331723"/>
                  <a:pt x="5077873" y="3331723"/>
                </a:cubicBezTo>
                <a:cubicBezTo>
                  <a:pt x="5073167" y="3331723"/>
                  <a:pt x="5068824" y="3330607"/>
                  <a:pt x="5064843" y="3328375"/>
                </a:cubicBezTo>
                <a:cubicBezTo>
                  <a:pt x="5060861" y="3326143"/>
                  <a:pt x="5057634" y="3322765"/>
                  <a:pt x="5055160" y="3318240"/>
                </a:cubicBezTo>
                <a:cubicBezTo>
                  <a:pt x="5052687" y="3313716"/>
                  <a:pt x="5051450" y="3307955"/>
                  <a:pt x="5051450" y="3300957"/>
                </a:cubicBezTo>
                <a:cubicBezTo>
                  <a:pt x="5051450" y="3293839"/>
                  <a:pt x="5052717" y="3287987"/>
                  <a:pt x="5055251" y="3283403"/>
                </a:cubicBezTo>
                <a:cubicBezTo>
                  <a:pt x="5057785" y="3278818"/>
                  <a:pt x="5061072" y="3275410"/>
                  <a:pt x="5065114" y="3273178"/>
                </a:cubicBezTo>
                <a:cubicBezTo>
                  <a:pt x="5069156" y="3270946"/>
                  <a:pt x="5073529" y="3269830"/>
                  <a:pt x="5078235" y="3269830"/>
                </a:cubicBezTo>
                <a:close/>
                <a:moveTo>
                  <a:pt x="4967916" y="3269830"/>
                </a:moveTo>
                <a:cubicBezTo>
                  <a:pt x="4975758" y="3269830"/>
                  <a:pt x="4982123" y="3272665"/>
                  <a:pt x="4987009" y="3278336"/>
                </a:cubicBezTo>
                <a:cubicBezTo>
                  <a:pt x="4991895" y="3284006"/>
                  <a:pt x="4994338" y="3291486"/>
                  <a:pt x="4994338" y="3300776"/>
                </a:cubicBezTo>
                <a:cubicBezTo>
                  <a:pt x="4994338" y="3310066"/>
                  <a:pt x="4991895" y="3317547"/>
                  <a:pt x="4987009" y="3323217"/>
                </a:cubicBezTo>
                <a:cubicBezTo>
                  <a:pt x="4982123" y="3328888"/>
                  <a:pt x="4975758" y="3331723"/>
                  <a:pt x="4967916" y="3331723"/>
                </a:cubicBezTo>
                <a:cubicBezTo>
                  <a:pt x="4962849" y="3331723"/>
                  <a:pt x="4958324" y="3330486"/>
                  <a:pt x="4954343" y="3328013"/>
                </a:cubicBezTo>
                <a:cubicBezTo>
                  <a:pt x="4950362" y="3325540"/>
                  <a:pt x="4947164" y="3322011"/>
                  <a:pt x="4944751" y="3317426"/>
                </a:cubicBezTo>
                <a:cubicBezTo>
                  <a:pt x="4942338" y="3312841"/>
                  <a:pt x="4941132" y="3307292"/>
                  <a:pt x="4941132" y="3300776"/>
                </a:cubicBezTo>
                <a:cubicBezTo>
                  <a:pt x="4941132" y="3294141"/>
                  <a:pt x="4942338" y="3288530"/>
                  <a:pt x="4944751" y="3283946"/>
                </a:cubicBezTo>
                <a:cubicBezTo>
                  <a:pt x="4947164" y="3279361"/>
                  <a:pt x="4950362" y="3275862"/>
                  <a:pt x="4954343" y="3273449"/>
                </a:cubicBezTo>
                <a:cubicBezTo>
                  <a:pt x="4958324" y="3271036"/>
                  <a:pt x="4962849" y="3269830"/>
                  <a:pt x="4967916" y="3269830"/>
                </a:cubicBezTo>
                <a:close/>
                <a:moveTo>
                  <a:pt x="5247875" y="3269649"/>
                </a:moveTo>
                <a:cubicBezTo>
                  <a:pt x="5252460" y="3269649"/>
                  <a:pt x="5256592" y="3270644"/>
                  <a:pt x="5260272" y="3272635"/>
                </a:cubicBezTo>
                <a:cubicBezTo>
                  <a:pt x="5263951" y="3274626"/>
                  <a:pt x="5266877" y="3277370"/>
                  <a:pt x="5269049" y="3280869"/>
                </a:cubicBezTo>
                <a:cubicBezTo>
                  <a:pt x="5271221" y="3284368"/>
                  <a:pt x="5272307" y="3288289"/>
                  <a:pt x="5272307" y="3292633"/>
                </a:cubicBezTo>
                <a:lnTo>
                  <a:pt x="5223443" y="3292633"/>
                </a:lnTo>
                <a:cubicBezTo>
                  <a:pt x="5224047" y="3288168"/>
                  <a:pt x="5225525" y="3284217"/>
                  <a:pt x="5227877" y="3280779"/>
                </a:cubicBezTo>
                <a:cubicBezTo>
                  <a:pt x="5230230" y="3277340"/>
                  <a:pt x="5233125" y="3274626"/>
                  <a:pt x="5236564" y="3272635"/>
                </a:cubicBezTo>
                <a:cubicBezTo>
                  <a:pt x="5240002" y="3270644"/>
                  <a:pt x="5243773" y="3269649"/>
                  <a:pt x="5247875" y="3269649"/>
                </a:cubicBezTo>
                <a:close/>
                <a:moveTo>
                  <a:pt x="3235530" y="3262903"/>
                </a:moveTo>
                <a:cubicBezTo>
                  <a:pt x="3202612" y="3262903"/>
                  <a:pt x="3172894" y="3270519"/>
                  <a:pt x="3146376" y="3285752"/>
                </a:cubicBezTo>
                <a:cubicBezTo>
                  <a:pt x="3119859" y="3300985"/>
                  <a:pt x="3098828" y="3322104"/>
                  <a:pt x="3083283" y="3349108"/>
                </a:cubicBezTo>
                <a:cubicBezTo>
                  <a:pt x="3067738" y="3376112"/>
                  <a:pt x="3059966" y="3407616"/>
                  <a:pt x="3059966" y="3443622"/>
                </a:cubicBezTo>
                <a:cubicBezTo>
                  <a:pt x="3059966" y="3478704"/>
                  <a:pt x="3067624" y="3509747"/>
                  <a:pt x="3082940" y="3536751"/>
                </a:cubicBezTo>
                <a:cubicBezTo>
                  <a:pt x="3098256" y="3563755"/>
                  <a:pt x="3118830" y="3584874"/>
                  <a:pt x="3144662" y="3600106"/>
                </a:cubicBezTo>
                <a:cubicBezTo>
                  <a:pt x="3170494" y="3615340"/>
                  <a:pt x="3198954" y="3622956"/>
                  <a:pt x="3230044" y="3622956"/>
                </a:cubicBezTo>
                <a:cubicBezTo>
                  <a:pt x="3258390" y="3622956"/>
                  <a:pt x="3282279" y="3617301"/>
                  <a:pt x="3301710" y="3605992"/>
                </a:cubicBezTo>
                <a:cubicBezTo>
                  <a:pt x="3321141" y="3594682"/>
                  <a:pt x="3336686" y="3580027"/>
                  <a:pt x="3348344" y="3562024"/>
                </a:cubicBezTo>
                <a:cubicBezTo>
                  <a:pt x="3360003" y="3544022"/>
                  <a:pt x="3368576" y="3524519"/>
                  <a:pt x="3374062" y="3503515"/>
                </a:cubicBezTo>
                <a:lnTo>
                  <a:pt x="3374062" y="3533636"/>
                </a:lnTo>
                <a:cubicBezTo>
                  <a:pt x="3374062" y="3545176"/>
                  <a:pt x="3374519" y="3557292"/>
                  <a:pt x="3375434" y="3569987"/>
                </a:cubicBezTo>
                <a:cubicBezTo>
                  <a:pt x="3376348" y="3582681"/>
                  <a:pt x="3377262" y="3593413"/>
                  <a:pt x="3378177" y="3602184"/>
                </a:cubicBezTo>
                <a:cubicBezTo>
                  <a:pt x="3379091" y="3610955"/>
                  <a:pt x="3379548" y="3615340"/>
                  <a:pt x="3379548" y="3615340"/>
                </a:cubicBezTo>
                <a:lnTo>
                  <a:pt x="3450872" y="3615340"/>
                </a:lnTo>
                <a:lnTo>
                  <a:pt x="3450872" y="3270519"/>
                </a:lnTo>
                <a:lnTo>
                  <a:pt x="3374062" y="3270519"/>
                </a:lnTo>
                <a:lnTo>
                  <a:pt x="3374062" y="3375305"/>
                </a:lnTo>
                <a:lnTo>
                  <a:pt x="3368576" y="3352223"/>
                </a:lnTo>
                <a:cubicBezTo>
                  <a:pt x="3359432" y="3324988"/>
                  <a:pt x="3344115" y="3303293"/>
                  <a:pt x="3322627" y="3287137"/>
                </a:cubicBezTo>
                <a:cubicBezTo>
                  <a:pt x="3301138" y="3270981"/>
                  <a:pt x="3272106" y="3262903"/>
                  <a:pt x="3235530" y="3262903"/>
                </a:cubicBezTo>
                <a:close/>
                <a:moveTo>
                  <a:pt x="2145108" y="3262903"/>
                </a:moveTo>
                <a:cubicBezTo>
                  <a:pt x="2105789" y="3262903"/>
                  <a:pt x="2071156" y="3270288"/>
                  <a:pt x="2041210" y="3285059"/>
                </a:cubicBezTo>
                <a:cubicBezTo>
                  <a:pt x="2011263" y="3299831"/>
                  <a:pt x="1987832" y="3320834"/>
                  <a:pt x="1970915" y="3348069"/>
                </a:cubicBezTo>
                <a:cubicBezTo>
                  <a:pt x="1953999" y="3375304"/>
                  <a:pt x="1945541" y="3407155"/>
                  <a:pt x="1945541" y="3443622"/>
                </a:cubicBezTo>
                <a:cubicBezTo>
                  <a:pt x="1945541" y="3480551"/>
                  <a:pt x="1954227" y="3512401"/>
                  <a:pt x="1971601" y="3539174"/>
                </a:cubicBezTo>
                <a:cubicBezTo>
                  <a:pt x="1988975" y="3565948"/>
                  <a:pt x="2012978" y="3586604"/>
                  <a:pt x="2043610" y="3601145"/>
                </a:cubicBezTo>
                <a:cubicBezTo>
                  <a:pt x="2074242" y="3615686"/>
                  <a:pt x="2108990" y="3622956"/>
                  <a:pt x="2147852" y="3622956"/>
                </a:cubicBezTo>
                <a:cubicBezTo>
                  <a:pt x="2182142" y="3622956"/>
                  <a:pt x="2211631" y="3617763"/>
                  <a:pt x="2236320" y="3607377"/>
                </a:cubicBezTo>
                <a:cubicBezTo>
                  <a:pt x="2261009" y="3596990"/>
                  <a:pt x="2280554" y="3582681"/>
                  <a:pt x="2294956" y="3564448"/>
                </a:cubicBezTo>
                <a:cubicBezTo>
                  <a:pt x="2309358" y="3546214"/>
                  <a:pt x="2318387" y="3525326"/>
                  <a:pt x="2322045" y="3501784"/>
                </a:cubicBezTo>
                <a:lnTo>
                  <a:pt x="2248664" y="3501784"/>
                </a:lnTo>
                <a:cubicBezTo>
                  <a:pt x="2243178" y="3519325"/>
                  <a:pt x="2231405" y="3533404"/>
                  <a:pt x="2213346" y="3544022"/>
                </a:cubicBezTo>
                <a:cubicBezTo>
                  <a:pt x="2195286" y="3554638"/>
                  <a:pt x="2172998" y="3559947"/>
                  <a:pt x="2146480" y="3559947"/>
                </a:cubicBezTo>
                <a:cubicBezTo>
                  <a:pt x="2122706" y="3559947"/>
                  <a:pt x="2101903" y="3555677"/>
                  <a:pt x="2084072" y="3547137"/>
                </a:cubicBezTo>
                <a:cubicBezTo>
                  <a:pt x="2066242" y="3538598"/>
                  <a:pt x="2052183" y="3526595"/>
                  <a:pt x="2041896" y="3511132"/>
                </a:cubicBezTo>
                <a:cubicBezTo>
                  <a:pt x="2031608" y="3495668"/>
                  <a:pt x="2025322" y="3478243"/>
                  <a:pt x="2023036" y="3458855"/>
                </a:cubicBezTo>
                <a:lnTo>
                  <a:pt x="2324102" y="3458855"/>
                </a:lnTo>
                <a:cubicBezTo>
                  <a:pt x="2326388" y="3415002"/>
                  <a:pt x="2320902" y="3378651"/>
                  <a:pt x="2307643" y="3349800"/>
                </a:cubicBezTo>
                <a:cubicBezTo>
                  <a:pt x="2294384" y="3320950"/>
                  <a:pt x="2274153" y="3299254"/>
                  <a:pt x="2246950" y="3284714"/>
                </a:cubicBezTo>
                <a:cubicBezTo>
                  <a:pt x="2219746" y="3270173"/>
                  <a:pt x="2185799" y="3262903"/>
                  <a:pt x="2145108" y="3262903"/>
                </a:cubicBezTo>
                <a:close/>
                <a:moveTo>
                  <a:pt x="1525984" y="3262903"/>
                </a:moveTo>
                <a:cubicBezTo>
                  <a:pt x="1488036" y="3262903"/>
                  <a:pt x="1453975" y="3270057"/>
                  <a:pt x="1423799" y="3284368"/>
                </a:cubicBezTo>
                <a:cubicBezTo>
                  <a:pt x="1393624" y="3298677"/>
                  <a:pt x="1369850" y="3319334"/>
                  <a:pt x="1352476" y="3346338"/>
                </a:cubicBezTo>
                <a:cubicBezTo>
                  <a:pt x="1335102" y="3373342"/>
                  <a:pt x="1326416" y="3405770"/>
                  <a:pt x="1326416" y="3443622"/>
                </a:cubicBezTo>
                <a:cubicBezTo>
                  <a:pt x="1326416" y="3481935"/>
                  <a:pt x="1335102" y="3514479"/>
                  <a:pt x="1352476" y="3541251"/>
                </a:cubicBezTo>
                <a:cubicBezTo>
                  <a:pt x="1369850" y="3568025"/>
                  <a:pt x="1393624" y="3588336"/>
                  <a:pt x="1423799" y="3602184"/>
                </a:cubicBezTo>
                <a:cubicBezTo>
                  <a:pt x="1453975" y="3616032"/>
                  <a:pt x="1488036" y="3622956"/>
                  <a:pt x="1525984" y="3622956"/>
                </a:cubicBezTo>
                <a:cubicBezTo>
                  <a:pt x="1563931" y="3622956"/>
                  <a:pt x="1597764" y="3616032"/>
                  <a:pt x="1627482" y="3602184"/>
                </a:cubicBezTo>
                <a:cubicBezTo>
                  <a:pt x="1657200" y="3588336"/>
                  <a:pt x="1680631" y="3568025"/>
                  <a:pt x="1697776" y="3541251"/>
                </a:cubicBezTo>
                <a:cubicBezTo>
                  <a:pt x="1714921" y="3514479"/>
                  <a:pt x="1723494" y="3481935"/>
                  <a:pt x="1723494" y="3443622"/>
                </a:cubicBezTo>
                <a:cubicBezTo>
                  <a:pt x="1723494" y="3405770"/>
                  <a:pt x="1714921" y="3373342"/>
                  <a:pt x="1697776" y="3346338"/>
                </a:cubicBezTo>
                <a:cubicBezTo>
                  <a:pt x="1680631" y="3319334"/>
                  <a:pt x="1657200" y="3298677"/>
                  <a:pt x="1627482" y="3284368"/>
                </a:cubicBezTo>
                <a:cubicBezTo>
                  <a:pt x="1597764" y="3270057"/>
                  <a:pt x="1563931" y="3262903"/>
                  <a:pt x="1525984" y="3262903"/>
                </a:cubicBezTo>
                <a:close/>
                <a:moveTo>
                  <a:pt x="1286639" y="3262903"/>
                </a:moveTo>
                <a:cubicBezTo>
                  <a:pt x="1266980" y="3262903"/>
                  <a:pt x="1249949" y="3266595"/>
                  <a:pt x="1235547" y="3273981"/>
                </a:cubicBezTo>
                <a:cubicBezTo>
                  <a:pt x="1221146" y="3281367"/>
                  <a:pt x="1209030" y="3290945"/>
                  <a:pt x="1199200" y="3302716"/>
                </a:cubicBezTo>
                <a:cubicBezTo>
                  <a:pt x="1189370" y="3314487"/>
                  <a:pt x="1181598" y="3326605"/>
                  <a:pt x="1175883" y="3339068"/>
                </a:cubicBezTo>
                <a:cubicBezTo>
                  <a:pt x="1170168" y="3351531"/>
                  <a:pt x="1165939" y="3362956"/>
                  <a:pt x="1163195" y="3373342"/>
                </a:cubicBezTo>
                <a:lnTo>
                  <a:pt x="1163195" y="3270519"/>
                </a:lnTo>
                <a:lnTo>
                  <a:pt x="1087072" y="3270519"/>
                </a:lnTo>
                <a:lnTo>
                  <a:pt x="1087072" y="3615340"/>
                </a:lnTo>
                <a:lnTo>
                  <a:pt x="1163195" y="3615340"/>
                </a:lnTo>
                <a:lnTo>
                  <a:pt x="1163195" y="3427003"/>
                </a:lnTo>
                <a:lnTo>
                  <a:pt x="1181026" y="3390999"/>
                </a:lnTo>
                <a:cubicBezTo>
                  <a:pt x="1191542" y="3375765"/>
                  <a:pt x="1205601" y="3362841"/>
                  <a:pt x="1223203" y="3352223"/>
                </a:cubicBezTo>
                <a:cubicBezTo>
                  <a:pt x="1240805" y="3341607"/>
                  <a:pt x="1261950" y="3336298"/>
                  <a:pt x="1286639" y="3336298"/>
                </a:cubicBezTo>
                <a:close/>
                <a:moveTo>
                  <a:pt x="5179481" y="3255352"/>
                </a:moveTo>
                <a:cubicBezTo>
                  <a:pt x="5175559" y="3256196"/>
                  <a:pt x="5171940" y="3257674"/>
                  <a:pt x="5168622" y="3259786"/>
                </a:cubicBezTo>
                <a:cubicBezTo>
                  <a:pt x="5165304" y="3261897"/>
                  <a:pt x="5162379" y="3264521"/>
                  <a:pt x="5159845" y="3267658"/>
                </a:cubicBezTo>
                <a:lnTo>
                  <a:pt x="5158759" y="3255533"/>
                </a:lnTo>
                <a:lnTo>
                  <a:pt x="5143195" y="3255533"/>
                </a:lnTo>
                <a:lnTo>
                  <a:pt x="5143195" y="3346020"/>
                </a:lnTo>
                <a:lnTo>
                  <a:pt x="5160207" y="3346020"/>
                </a:lnTo>
                <a:lnTo>
                  <a:pt x="5160207" y="3299148"/>
                </a:lnTo>
                <a:cubicBezTo>
                  <a:pt x="5160207" y="3293718"/>
                  <a:pt x="5161112" y="3289073"/>
                  <a:pt x="5162921" y="3285213"/>
                </a:cubicBezTo>
                <a:cubicBezTo>
                  <a:pt x="5164731" y="3281352"/>
                  <a:pt x="5167114" y="3278245"/>
                  <a:pt x="5170070" y="3275892"/>
                </a:cubicBezTo>
                <a:cubicBezTo>
                  <a:pt x="5173026" y="3273540"/>
                  <a:pt x="5176374" y="3272001"/>
                  <a:pt x="5180114" y="3271277"/>
                </a:cubicBezTo>
                <a:cubicBezTo>
                  <a:pt x="5183854" y="3270554"/>
                  <a:pt x="5187715" y="3270674"/>
                  <a:pt x="5191697" y="3271639"/>
                </a:cubicBezTo>
                <a:lnTo>
                  <a:pt x="5191697" y="3255533"/>
                </a:lnTo>
                <a:cubicBezTo>
                  <a:pt x="5187474" y="3254567"/>
                  <a:pt x="5183402" y="3254507"/>
                  <a:pt x="5179481" y="3255352"/>
                </a:cubicBezTo>
                <a:close/>
                <a:moveTo>
                  <a:pt x="4712756" y="3255352"/>
                </a:moveTo>
                <a:cubicBezTo>
                  <a:pt x="4708835" y="3256196"/>
                  <a:pt x="4705215" y="3257674"/>
                  <a:pt x="4701897" y="3259786"/>
                </a:cubicBezTo>
                <a:cubicBezTo>
                  <a:pt x="4698579" y="3261897"/>
                  <a:pt x="4695654" y="3264521"/>
                  <a:pt x="4693120" y="3267658"/>
                </a:cubicBezTo>
                <a:lnTo>
                  <a:pt x="4692034" y="3255533"/>
                </a:lnTo>
                <a:lnTo>
                  <a:pt x="4676470" y="3255533"/>
                </a:lnTo>
                <a:lnTo>
                  <a:pt x="4676470" y="3346020"/>
                </a:lnTo>
                <a:lnTo>
                  <a:pt x="4693482" y="3346020"/>
                </a:lnTo>
                <a:lnTo>
                  <a:pt x="4693482" y="3299148"/>
                </a:lnTo>
                <a:cubicBezTo>
                  <a:pt x="4693482" y="3293718"/>
                  <a:pt x="4694387" y="3289073"/>
                  <a:pt x="4696196" y="3285213"/>
                </a:cubicBezTo>
                <a:cubicBezTo>
                  <a:pt x="4698006" y="3281352"/>
                  <a:pt x="4700389" y="3278245"/>
                  <a:pt x="4703345" y="3275892"/>
                </a:cubicBezTo>
                <a:cubicBezTo>
                  <a:pt x="4706301" y="3273540"/>
                  <a:pt x="4709649" y="3272001"/>
                  <a:pt x="4713389" y="3271277"/>
                </a:cubicBezTo>
                <a:cubicBezTo>
                  <a:pt x="4717129" y="3270554"/>
                  <a:pt x="4720990" y="3270674"/>
                  <a:pt x="4724972" y="3271639"/>
                </a:cubicBezTo>
                <a:lnTo>
                  <a:pt x="4724972" y="3255533"/>
                </a:lnTo>
                <a:cubicBezTo>
                  <a:pt x="4720749" y="3254567"/>
                  <a:pt x="4716677" y="3254507"/>
                  <a:pt x="4712756" y="3255352"/>
                </a:cubicBezTo>
                <a:close/>
                <a:moveTo>
                  <a:pt x="5566362" y="3254266"/>
                </a:moveTo>
                <a:cubicBezTo>
                  <a:pt x="5560933" y="3254266"/>
                  <a:pt x="5556047" y="3255322"/>
                  <a:pt x="5551703" y="3257433"/>
                </a:cubicBezTo>
                <a:cubicBezTo>
                  <a:pt x="5547360" y="3259544"/>
                  <a:pt x="5543740" y="3262410"/>
                  <a:pt x="5540845" y="3266029"/>
                </a:cubicBezTo>
                <a:lnTo>
                  <a:pt x="5539759" y="3255533"/>
                </a:lnTo>
                <a:lnTo>
                  <a:pt x="5524195" y="3255533"/>
                </a:lnTo>
                <a:lnTo>
                  <a:pt x="5524195" y="3346020"/>
                </a:lnTo>
                <a:lnTo>
                  <a:pt x="5541207" y="3346020"/>
                </a:lnTo>
                <a:lnTo>
                  <a:pt x="5541207" y="3296795"/>
                </a:lnTo>
                <a:cubicBezTo>
                  <a:pt x="5541207" y="3287987"/>
                  <a:pt x="5543107" y="3281291"/>
                  <a:pt x="5546907" y="3276707"/>
                </a:cubicBezTo>
                <a:cubicBezTo>
                  <a:pt x="5550708" y="3272122"/>
                  <a:pt x="5556047" y="3269830"/>
                  <a:pt x="5562924" y="3269830"/>
                </a:cubicBezTo>
                <a:cubicBezTo>
                  <a:pt x="5569680" y="3269830"/>
                  <a:pt x="5574747" y="3272032"/>
                  <a:pt x="5578126" y="3276435"/>
                </a:cubicBezTo>
                <a:cubicBezTo>
                  <a:pt x="5581504" y="3280839"/>
                  <a:pt x="5583193" y="3287264"/>
                  <a:pt x="5583193" y="3295709"/>
                </a:cubicBezTo>
                <a:lnTo>
                  <a:pt x="5583193" y="3346020"/>
                </a:lnTo>
                <a:lnTo>
                  <a:pt x="5600386" y="3346020"/>
                </a:lnTo>
                <a:lnTo>
                  <a:pt x="5600386" y="3296795"/>
                </a:lnTo>
                <a:cubicBezTo>
                  <a:pt x="5600386" y="3287987"/>
                  <a:pt x="5602376" y="3281291"/>
                  <a:pt x="5606358" y="3276707"/>
                </a:cubicBezTo>
                <a:cubicBezTo>
                  <a:pt x="5610339" y="3272122"/>
                  <a:pt x="5615768" y="3269830"/>
                  <a:pt x="5622645" y="3269830"/>
                </a:cubicBezTo>
                <a:cubicBezTo>
                  <a:pt x="5629402" y="3269830"/>
                  <a:pt x="5634590" y="3272032"/>
                  <a:pt x="5638209" y="3276435"/>
                </a:cubicBezTo>
                <a:cubicBezTo>
                  <a:pt x="5641829" y="3280839"/>
                  <a:pt x="5643639" y="3287264"/>
                  <a:pt x="5643639" y="3295709"/>
                </a:cubicBezTo>
                <a:lnTo>
                  <a:pt x="5643639" y="3346020"/>
                </a:lnTo>
                <a:lnTo>
                  <a:pt x="5660831" y="3346020"/>
                </a:lnTo>
                <a:lnTo>
                  <a:pt x="5660831" y="3293537"/>
                </a:lnTo>
                <a:cubicBezTo>
                  <a:pt x="5660831" y="3284851"/>
                  <a:pt x="5659383" y="3277612"/>
                  <a:pt x="5656488" y="3271820"/>
                </a:cubicBezTo>
                <a:cubicBezTo>
                  <a:pt x="5653592" y="3266029"/>
                  <a:pt x="5649520" y="3261656"/>
                  <a:pt x="5644272" y="3258700"/>
                </a:cubicBezTo>
                <a:cubicBezTo>
                  <a:pt x="5639024" y="3255744"/>
                  <a:pt x="5632961" y="3254266"/>
                  <a:pt x="5626084" y="3254266"/>
                </a:cubicBezTo>
                <a:cubicBezTo>
                  <a:pt x="5619448" y="3254266"/>
                  <a:pt x="5613355" y="3255623"/>
                  <a:pt x="5607806" y="3258338"/>
                </a:cubicBezTo>
                <a:cubicBezTo>
                  <a:pt x="5602256" y="3261052"/>
                  <a:pt x="5597973" y="3265064"/>
                  <a:pt x="5594956" y="3270373"/>
                </a:cubicBezTo>
                <a:cubicBezTo>
                  <a:pt x="5592061" y="3265064"/>
                  <a:pt x="5588109" y="3261052"/>
                  <a:pt x="5583103" y="3258338"/>
                </a:cubicBezTo>
                <a:cubicBezTo>
                  <a:pt x="5578096" y="3255623"/>
                  <a:pt x="5572515" y="3254266"/>
                  <a:pt x="5566362" y="3254266"/>
                </a:cubicBezTo>
                <a:close/>
                <a:moveTo>
                  <a:pt x="5459597" y="3254266"/>
                </a:moveTo>
                <a:cubicBezTo>
                  <a:pt x="5451030" y="3254266"/>
                  <a:pt x="5443309" y="3256166"/>
                  <a:pt x="5436432" y="3259967"/>
                </a:cubicBezTo>
                <a:cubicBezTo>
                  <a:pt x="5429555" y="3263767"/>
                  <a:pt x="5424125" y="3269166"/>
                  <a:pt x="5420144" y="3276164"/>
                </a:cubicBezTo>
                <a:cubicBezTo>
                  <a:pt x="5416163" y="3283162"/>
                  <a:pt x="5414172" y="3291426"/>
                  <a:pt x="5414172" y="3300957"/>
                </a:cubicBezTo>
                <a:cubicBezTo>
                  <a:pt x="5414172" y="3310368"/>
                  <a:pt x="5416102" y="3318542"/>
                  <a:pt x="5419963" y="3325480"/>
                </a:cubicBezTo>
                <a:cubicBezTo>
                  <a:pt x="5423824" y="3332417"/>
                  <a:pt x="5429163" y="3337786"/>
                  <a:pt x="5435979" y="3341586"/>
                </a:cubicBezTo>
                <a:cubicBezTo>
                  <a:pt x="5442796" y="3345387"/>
                  <a:pt x="5450487" y="3347287"/>
                  <a:pt x="5459054" y="3347287"/>
                </a:cubicBezTo>
                <a:cubicBezTo>
                  <a:pt x="5467740" y="3347287"/>
                  <a:pt x="5475583" y="3345387"/>
                  <a:pt x="5482580" y="3341586"/>
                </a:cubicBezTo>
                <a:cubicBezTo>
                  <a:pt x="5489578" y="3337786"/>
                  <a:pt x="5495098" y="3332387"/>
                  <a:pt x="5499140" y="3325389"/>
                </a:cubicBezTo>
                <a:cubicBezTo>
                  <a:pt x="5503181" y="3318391"/>
                  <a:pt x="5505202" y="3310127"/>
                  <a:pt x="5505202" y="3300595"/>
                </a:cubicBezTo>
                <a:cubicBezTo>
                  <a:pt x="5505202" y="3291185"/>
                  <a:pt x="5503212" y="3283011"/>
                  <a:pt x="5499230" y="3276073"/>
                </a:cubicBezTo>
                <a:cubicBezTo>
                  <a:pt x="5495249" y="3269136"/>
                  <a:pt x="5489789" y="3263767"/>
                  <a:pt x="5482852" y="3259967"/>
                </a:cubicBezTo>
                <a:cubicBezTo>
                  <a:pt x="5475915" y="3256166"/>
                  <a:pt x="5468163" y="3254266"/>
                  <a:pt x="5459597" y="3254266"/>
                </a:cubicBezTo>
                <a:close/>
                <a:moveTo>
                  <a:pt x="5248056" y="3254266"/>
                </a:moveTo>
                <a:cubicBezTo>
                  <a:pt x="5239731" y="3254266"/>
                  <a:pt x="5232281" y="3256257"/>
                  <a:pt x="5225705" y="3260238"/>
                </a:cubicBezTo>
                <a:cubicBezTo>
                  <a:pt x="5219130" y="3264219"/>
                  <a:pt x="5213972" y="3269649"/>
                  <a:pt x="5210232" y="3276526"/>
                </a:cubicBezTo>
                <a:cubicBezTo>
                  <a:pt x="5206492" y="3283403"/>
                  <a:pt x="5204622" y="3291245"/>
                  <a:pt x="5204622" y="3300052"/>
                </a:cubicBezTo>
                <a:cubicBezTo>
                  <a:pt x="5204622" y="3309222"/>
                  <a:pt x="5206522" y="3317366"/>
                  <a:pt x="5210323" y="3324484"/>
                </a:cubicBezTo>
                <a:cubicBezTo>
                  <a:pt x="5214123" y="3331602"/>
                  <a:pt x="5219371" y="3337183"/>
                  <a:pt x="5226067" y="3341224"/>
                </a:cubicBezTo>
                <a:cubicBezTo>
                  <a:pt x="5232763" y="3345266"/>
                  <a:pt x="5240455" y="3347287"/>
                  <a:pt x="5249142" y="3347287"/>
                </a:cubicBezTo>
                <a:cubicBezTo>
                  <a:pt x="5258191" y="3347287"/>
                  <a:pt x="5266184" y="3345236"/>
                  <a:pt x="5273121" y="3341134"/>
                </a:cubicBezTo>
                <a:cubicBezTo>
                  <a:pt x="5280058" y="3337032"/>
                  <a:pt x="5285337" y="3331301"/>
                  <a:pt x="5288956" y="3323941"/>
                </a:cubicBezTo>
                <a:lnTo>
                  <a:pt x="5274116" y="3318693"/>
                </a:lnTo>
                <a:cubicBezTo>
                  <a:pt x="5272307" y="3322674"/>
                  <a:pt x="5269170" y="3325841"/>
                  <a:pt x="5264706" y="3328194"/>
                </a:cubicBezTo>
                <a:cubicBezTo>
                  <a:pt x="5260242" y="3330547"/>
                  <a:pt x="5254993" y="3331723"/>
                  <a:pt x="5248961" y="3331723"/>
                </a:cubicBezTo>
                <a:cubicBezTo>
                  <a:pt x="5244255" y="3331723"/>
                  <a:pt x="5240063" y="3330698"/>
                  <a:pt x="5236383" y="3328647"/>
                </a:cubicBezTo>
                <a:cubicBezTo>
                  <a:pt x="5232703" y="3326595"/>
                  <a:pt x="5229687" y="3323730"/>
                  <a:pt x="5227334" y="3320050"/>
                </a:cubicBezTo>
                <a:cubicBezTo>
                  <a:pt x="5224982" y="3316370"/>
                  <a:pt x="5223624" y="3312118"/>
                  <a:pt x="5223262" y="3307292"/>
                </a:cubicBezTo>
                <a:lnTo>
                  <a:pt x="5290223" y="3307292"/>
                </a:lnTo>
                <a:cubicBezTo>
                  <a:pt x="5290464" y="3305482"/>
                  <a:pt x="5290645" y="3303823"/>
                  <a:pt x="5290766" y="3302315"/>
                </a:cubicBezTo>
                <a:cubicBezTo>
                  <a:pt x="5290887" y="3300807"/>
                  <a:pt x="5290947" y="3299329"/>
                  <a:pt x="5290947" y="3297881"/>
                </a:cubicBezTo>
                <a:cubicBezTo>
                  <a:pt x="5291068" y="3289315"/>
                  <a:pt x="5289318" y="3281744"/>
                  <a:pt x="5285699" y="3275168"/>
                </a:cubicBezTo>
                <a:cubicBezTo>
                  <a:pt x="5282079" y="3268593"/>
                  <a:pt x="5277012" y="3263465"/>
                  <a:pt x="5270497" y="3259786"/>
                </a:cubicBezTo>
                <a:cubicBezTo>
                  <a:pt x="5263982" y="3256106"/>
                  <a:pt x="5256501" y="3254266"/>
                  <a:pt x="5248056" y="3254266"/>
                </a:cubicBezTo>
                <a:close/>
                <a:moveTo>
                  <a:pt x="5078597" y="3254266"/>
                </a:moveTo>
                <a:cubicBezTo>
                  <a:pt x="5070030" y="3254266"/>
                  <a:pt x="5062309" y="3256166"/>
                  <a:pt x="5055432" y="3259967"/>
                </a:cubicBezTo>
                <a:cubicBezTo>
                  <a:pt x="5048555" y="3263767"/>
                  <a:pt x="5043126" y="3269166"/>
                  <a:pt x="5039144" y="3276164"/>
                </a:cubicBezTo>
                <a:cubicBezTo>
                  <a:pt x="5035163" y="3283162"/>
                  <a:pt x="5033172" y="3291426"/>
                  <a:pt x="5033172" y="3300957"/>
                </a:cubicBezTo>
                <a:cubicBezTo>
                  <a:pt x="5033172" y="3310368"/>
                  <a:pt x="5035102" y="3318542"/>
                  <a:pt x="5038963" y="3325480"/>
                </a:cubicBezTo>
                <a:cubicBezTo>
                  <a:pt x="5042824" y="3332417"/>
                  <a:pt x="5048163" y="3337786"/>
                  <a:pt x="5054979" y="3341586"/>
                </a:cubicBezTo>
                <a:cubicBezTo>
                  <a:pt x="5061796" y="3345387"/>
                  <a:pt x="5069487" y="3347287"/>
                  <a:pt x="5078054" y="3347287"/>
                </a:cubicBezTo>
                <a:cubicBezTo>
                  <a:pt x="5086741" y="3347287"/>
                  <a:pt x="5094583" y="3345387"/>
                  <a:pt x="5101580" y="3341586"/>
                </a:cubicBezTo>
                <a:cubicBezTo>
                  <a:pt x="5108578" y="3337786"/>
                  <a:pt x="5114098" y="3332387"/>
                  <a:pt x="5118140" y="3325389"/>
                </a:cubicBezTo>
                <a:cubicBezTo>
                  <a:pt x="5122181" y="3318391"/>
                  <a:pt x="5124202" y="3310127"/>
                  <a:pt x="5124202" y="3300595"/>
                </a:cubicBezTo>
                <a:cubicBezTo>
                  <a:pt x="5124202" y="3291185"/>
                  <a:pt x="5122212" y="3283011"/>
                  <a:pt x="5118230" y="3276073"/>
                </a:cubicBezTo>
                <a:cubicBezTo>
                  <a:pt x="5114249" y="3269136"/>
                  <a:pt x="5108789" y="3263767"/>
                  <a:pt x="5101852" y="3259967"/>
                </a:cubicBezTo>
                <a:cubicBezTo>
                  <a:pt x="5094915" y="3256166"/>
                  <a:pt x="5087163" y="3254266"/>
                  <a:pt x="5078597" y="3254266"/>
                </a:cubicBezTo>
                <a:close/>
                <a:moveTo>
                  <a:pt x="4971717" y="3254266"/>
                </a:moveTo>
                <a:cubicBezTo>
                  <a:pt x="4964357" y="3254266"/>
                  <a:pt x="4958113" y="3255714"/>
                  <a:pt x="4952986" y="3258609"/>
                </a:cubicBezTo>
                <a:cubicBezTo>
                  <a:pt x="4947858" y="3261505"/>
                  <a:pt x="4943847" y="3265004"/>
                  <a:pt x="4940951" y="3269106"/>
                </a:cubicBezTo>
                <a:lnTo>
                  <a:pt x="4939684" y="3255533"/>
                </a:lnTo>
                <a:lnTo>
                  <a:pt x="4924120" y="3255533"/>
                </a:lnTo>
                <a:lnTo>
                  <a:pt x="4924120" y="3382215"/>
                </a:lnTo>
                <a:lnTo>
                  <a:pt x="4941132" y="3382215"/>
                </a:lnTo>
                <a:lnTo>
                  <a:pt x="4941132" y="3332368"/>
                </a:lnTo>
                <a:lnTo>
                  <a:pt x="4951719" y="3342491"/>
                </a:lnTo>
                <a:cubicBezTo>
                  <a:pt x="4957208" y="3345688"/>
                  <a:pt x="4963874" y="3347287"/>
                  <a:pt x="4971717" y="3347287"/>
                </a:cubicBezTo>
                <a:cubicBezTo>
                  <a:pt x="4979921" y="3347287"/>
                  <a:pt x="4987099" y="3345357"/>
                  <a:pt x="4993253" y="3341496"/>
                </a:cubicBezTo>
                <a:cubicBezTo>
                  <a:pt x="4999406" y="3337635"/>
                  <a:pt x="5004202" y="3332206"/>
                  <a:pt x="5007640" y="3325208"/>
                </a:cubicBezTo>
                <a:cubicBezTo>
                  <a:pt x="5011079" y="3318210"/>
                  <a:pt x="5012798" y="3310066"/>
                  <a:pt x="5012798" y="3300776"/>
                </a:cubicBezTo>
                <a:cubicBezTo>
                  <a:pt x="5012798" y="3291366"/>
                  <a:pt x="5011018" y="3283192"/>
                  <a:pt x="5007459" y="3276254"/>
                </a:cubicBezTo>
                <a:cubicBezTo>
                  <a:pt x="5003900" y="3269317"/>
                  <a:pt x="4999044" y="3263918"/>
                  <a:pt x="4992891" y="3260057"/>
                </a:cubicBezTo>
                <a:cubicBezTo>
                  <a:pt x="4986737" y="3256196"/>
                  <a:pt x="4979679" y="3254266"/>
                  <a:pt x="4971717" y="3254266"/>
                </a:cubicBezTo>
                <a:close/>
                <a:moveTo>
                  <a:pt x="4869342" y="3254266"/>
                </a:moveTo>
                <a:cubicBezTo>
                  <a:pt x="4862706" y="3254266"/>
                  <a:pt x="4856764" y="3255382"/>
                  <a:pt x="4851516" y="3257614"/>
                </a:cubicBezTo>
                <a:cubicBezTo>
                  <a:pt x="4846268" y="3259846"/>
                  <a:pt x="4842166" y="3262983"/>
                  <a:pt x="4839210" y="3267025"/>
                </a:cubicBezTo>
                <a:cubicBezTo>
                  <a:pt x="4836254" y="3271066"/>
                  <a:pt x="4834776" y="3275802"/>
                  <a:pt x="4834776" y="3281231"/>
                </a:cubicBezTo>
                <a:cubicBezTo>
                  <a:pt x="4834776" y="3285816"/>
                  <a:pt x="4835801" y="3289586"/>
                  <a:pt x="4837852" y="3292542"/>
                </a:cubicBezTo>
                <a:cubicBezTo>
                  <a:pt x="4839903" y="3295498"/>
                  <a:pt x="4842527" y="3297911"/>
                  <a:pt x="4845725" y="3299781"/>
                </a:cubicBezTo>
                <a:cubicBezTo>
                  <a:pt x="4848922" y="3301651"/>
                  <a:pt x="4852360" y="3303129"/>
                  <a:pt x="4856040" y="3304215"/>
                </a:cubicBezTo>
                <a:cubicBezTo>
                  <a:pt x="4859720" y="3305301"/>
                  <a:pt x="4863128" y="3306266"/>
                  <a:pt x="4866265" y="3307111"/>
                </a:cubicBezTo>
                <a:cubicBezTo>
                  <a:pt x="4869764" y="3307955"/>
                  <a:pt x="4873052" y="3308860"/>
                  <a:pt x="4876128" y="3309825"/>
                </a:cubicBezTo>
                <a:cubicBezTo>
                  <a:pt x="4879205" y="3310790"/>
                  <a:pt x="4881678" y="3312087"/>
                  <a:pt x="4883548" y="3313716"/>
                </a:cubicBezTo>
                <a:cubicBezTo>
                  <a:pt x="4885419" y="3315345"/>
                  <a:pt x="4886354" y="3317547"/>
                  <a:pt x="4886354" y="3320322"/>
                </a:cubicBezTo>
                <a:cubicBezTo>
                  <a:pt x="4886354" y="3323579"/>
                  <a:pt x="4884845" y="3326294"/>
                  <a:pt x="4881829" y="3328466"/>
                </a:cubicBezTo>
                <a:cubicBezTo>
                  <a:pt x="4878813" y="3330637"/>
                  <a:pt x="4874590" y="3331723"/>
                  <a:pt x="4869161" y="3331723"/>
                </a:cubicBezTo>
                <a:cubicBezTo>
                  <a:pt x="4866024" y="3331723"/>
                  <a:pt x="4863038" y="3331271"/>
                  <a:pt x="4860203" y="3330366"/>
                </a:cubicBezTo>
                <a:cubicBezTo>
                  <a:pt x="4857367" y="3329461"/>
                  <a:pt x="4854924" y="3327983"/>
                  <a:pt x="4852873" y="3325932"/>
                </a:cubicBezTo>
                <a:cubicBezTo>
                  <a:pt x="4850822" y="3323881"/>
                  <a:pt x="4849374" y="3321046"/>
                  <a:pt x="4848530" y="3317426"/>
                </a:cubicBezTo>
                <a:lnTo>
                  <a:pt x="4833147" y="3322855"/>
                </a:lnTo>
                <a:cubicBezTo>
                  <a:pt x="4835319" y="3331180"/>
                  <a:pt x="4839541" y="3337333"/>
                  <a:pt x="4845815" y="3341315"/>
                </a:cubicBezTo>
                <a:cubicBezTo>
                  <a:pt x="4852089" y="3345296"/>
                  <a:pt x="4859690" y="3347287"/>
                  <a:pt x="4868618" y="3347287"/>
                </a:cubicBezTo>
                <a:cubicBezTo>
                  <a:pt x="4875978" y="3347287"/>
                  <a:pt x="4882342" y="3346111"/>
                  <a:pt x="4887711" y="3343758"/>
                </a:cubicBezTo>
                <a:cubicBezTo>
                  <a:pt x="4893080" y="3341405"/>
                  <a:pt x="4897242" y="3338178"/>
                  <a:pt x="4900198" y="3334076"/>
                </a:cubicBezTo>
                <a:cubicBezTo>
                  <a:pt x="4903154" y="3329974"/>
                  <a:pt x="4904632" y="3325268"/>
                  <a:pt x="4904632" y="3319960"/>
                </a:cubicBezTo>
                <a:cubicBezTo>
                  <a:pt x="4904511" y="3315375"/>
                  <a:pt x="4903486" y="3311514"/>
                  <a:pt x="4901555" y="3308377"/>
                </a:cubicBezTo>
                <a:cubicBezTo>
                  <a:pt x="4899625" y="3305240"/>
                  <a:pt x="4897091" y="3302707"/>
                  <a:pt x="4893955" y="3300776"/>
                </a:cubicBezTo>
                <a:cubicBezTo>
                  <a:pt x="4890818" y="3298846"/>
                  <a:pt x="4887379" y="3297247"/>
                  <a:pt x="4883639" y="3295981"/>
                </a:cubicBezTo>
                <a:cubicBezTo>
                  <a:pt x="4879899" y="3294714"/>
                  <a:pt x="4876219" y="3293537"/>
                  <a:pt x="4872599" y="3292452"/>
                </a:cubicBezTo>
                <a:cubicBezTo>
                  <a:pt x="4869825" y="3291728"/>
                  <a:pt x="4867231" y="3291064"/>
                  <a:pt x="4864818" y="3290461"/>
                </a:cubicBezTo>
                <a:cubicBezTo>
                  <a:pt x="4862405" y="3289858"/>
                  <a:pt x="4860323" y="3289164"/>
                  <a:pt x="4858574" y="3288380"/>
                </a:cubicBezTo>
                <a:cubicBezTo>
                  <a:pt x="4856824" y="3287595"/>
                  <a:pt x="4855467" y="3286570"/>
                  <a:pt x="4854502" y="3285303"/>
                </a:cubicBezTo>
                <a:cubicBezTo>
                  <a:pt x="4853537" y="3284036"/>
                  <a:pt x="4853054" y="3282438"/>
                  <a:pt x="4853054" y="3280507"/>
                </a:cubicBezTo>
                <a:cubicBezTo>
                  <a:pt x="4853054" y="3277008"/>
                  <a:pt x="4854562" y="3274354"/>
                  <a:pt x="4857579" y="3272544"/>
                </a:cubicBezTo>
                <a:cubicBezTo>
                  <a:pt x="4860595" y="3270735"/>
                  <a:pt x="4864395" y="3269830"/>
                  <a:pt x="4868980" y="3269830"/>
                </a:cubicBezTo>
                <a:cubicBezTo>
                  <a:pt x="4871393" y="3269830"/>
                  <a:pt x="4873836" y="3270101"/>
                  <a:pt x="4876309" y="3270644"/>
                </a:cubicBezTo>
                <a:cubicBezTo>
                  <a:pt x="4878783" y="3271187"/>
                  <a:pt x="4880985" y="3272182"/>
                  <a:pt x="4882915" y="3273630"/>
                </a:cubicBezTo>
                <a:cubicBezTo>
                  <a:pt x="4884845" y="3275078"/>
                  <a:pt x="4886233" y="3276948"/>
                  <a:pt x="4887077" y="3279240"/>
                </a:cubicBezTo>
                <a:lnTo>
                  <a:pt x="4902460" y="3274173"/>
                </a:lnTo>
                <a:cubicBezTo>
                  <a:pt x="4899806" y="3267537"/>
                  <a:pt x="4895553" y="3262561"/>
                  <a:pt x="4889702" y="3259243"/>
                </a:cubicBezTo>
                <a:cubicBezTo>
                  <a:pt x="4883850" y="3255925"/>
                  <a:pt x="4877063" y="3254266"/>
                  <a:pt x="4869342" y="3254266"/>
                </a:cubicBezTo>
                <a:close/>
                <a:moveTo>
                  <a:pt x="4779340" y="3254266"/>
                </a:moveTo>
                <a:cubicBezTo>
                  <a:pt x="4769809" y="3254266"/>
                  <a:pt x="4761695" y="3256498"/>
                  <a:pt x="4754999" y="3260962"/>
                </a:cubicBezTo>
                <a:cubicBezTo>
                  <a:pt x="4748303" y="3265426"/>
                  <a:pt x="4743809" y="3271639"/>
                  <a:pt x="4741516" y="3279602"/>
                </a:cubicBezTo>
                <a:lnTo>
                  <a:pt x="4756718" y="3285032"/>
                </a:lnTo>
                <a:cubicBezTo>
                  <a:pt x="4758045" y="3279964"/>
                  <a:pt x="4760639" y="3276134"/>
                  <a:pt x="4764500" y="3273540"/>
                </a:cubicBezTo>
                <a:cubicBezTo>
                  <a:pt x="4768361" y="3270946"/>
                  <a:pt x="4773066" y="3269649"/>
                  <a:pt x="4778616" y="3269649"/>
                </a:cubicBezTo>
                <a:cubicBezTo>
                  <a:pt x="4784528" y="3269649"/>
                  <a:pt x="4789053" y="3271006"/>
                  <a:pt x="4792189" y="3273721"/>
                </a:cubicBezTo>
                <a:cubicBezTo>
                  <a:pt x="4795326" y="3276435"/>
                  <a:pt x="4796895" y="3279723"/>
                  <a:pt x="4796895" y="3283584"/>
                </a:cubicBezTo>
                <a:lnTo>
                  <a:pt x="4796895" y="3290642"/>
                </a:lnTo>
                <a:lnTo>
                  <a:pt x="4771196" y="3293537"/>
                </a:lnTo>
                <a:cubicBezTo>
                  <a:pt x="4760458" y="3294744"/>
                  <a:pt x="4752254" y="3297851"/>
                  <a:pt x="4746584" y="3302858"/>
                </a:cubicBezTo>
                <a:cubicBezTo>
                  <a:pt x="4740913" y="3307865"/>
                  <a:pt x="4738078" y="3314169"/>
                  <a:pt x="4738078" y="3321769"/>
                </a:cubicBezTo>
                <a:cubicBezTo>
                  <a:pt x="4738078" y="3326837"/>
                  <a:pt x="4739315" y="3331271"/>
                  <a:pt x="4741788" y="3335071"/>
                </a:cubicBezTo>
                <a:cubicBezTo>
                  <a:pt x="4744261" y="3338872"/>
                  <a:pt x="4747790" y="3341828"/>
                  <a:pt x="4752375" y="3343939"/>
                </a:cubicBezTo>
                <a:cubicBezTo>
                  <a:pt x="4756960" y="3346050"/>
                  <a:pt x="4762510" y="3347106"/>
                  <a:pt x="4769025" y="3347106"/>
                </a:cubicBezTo>
                <a:cubicBezTo>
                  <a:pt x="4776022" y="3347106"/>
                  <a:pt x="4781723" y="3345869"/>
                  <a:pt x="4786127" y="3343396"/>
                </a:cubicBezTo>
                <a:cubicBezTo>
                  <a:pt x="4790530" y="3340923"/>
                  <a:pt x="4794120" y="3337394"/>
                  <a:pt x="4796895" y="3332809"/>
                </a:cubicBezTo>
                <a:lnTo>
                  <a:pt x="4798343" y="3346020"/>
                </a:lnTo>
                <a:lnTo>
                  <a:pt x="4814087" y="3346020"/>
                </a:lnTo>
                <a:lnTo>
                  <a:pt x="4814087" y="3285213"/>
                </a:lnTo>
                <a:cubicBezTo>
                  <a:pt x="4814087" y="3275923"/>
                  <a:pt x="4811131" y="3268442"/>
                  <a:pt x="4805220" y="3262772"/>
                </a:cubicBezTo>
                <a:cubicBezTo>
                  <a:pt x="4799308" y="3257101"/>
                  <a:pt x="4790681" y="3254266"/>
                  <a:pt x="4779340" y="3254266"/>
                </a:cubicBezTo>
                <a:close/>
                <a:moveTo>
                  <a:pt x="679554" y="3235206"/>
                </a:moveTo>
                <a:lnTo>
                  <a:pt x="848261" y="3235206"/>
                </a:lnTo>
                <a:cubicBezTo>
                  <a:pt x="873407" y="3235206"/>
                  <a:pt x="893638" y="3242477"/>
                  <a:pt x="908954" y="3257017"/>
                </a:cubicBezTo>
                <a:cubicBezTo>
                  <a:pt x="924270" y="3271557"/>
                  <a:pt x="931928" y="3291753"/>
                  <a:pt x="931928" y="3317603"/>
                </a:cubicBezTo>
                <a:cubicBezTo>
                  <a:pt x="931928" y="3342530"/>
                  <a:pt x="924270" y="3362378"/>
                  <a:pt x="908954" y="3377150"/>
                </a:cubicBezTo>
                <a:cubicBezTo>
                  <a:pt x="893638" y="3391921"/>
                  <a:pt x="873407" y="3399307"/>
                  <a:pt x="848261" y="3399307"/>
                </a:cubicBezTo>
                <a:lnTo>
                  <a:pt x="679554" y="3399307"/>
                </a:lnTo>
                <a:close/>
                <a:moveTo>
                  <a:pt x="5371357" y="3215718"/>
                </a:moveTo>
                <a:lnTo>
                  <a:pt x="5371357" y="3269039"/>
                </a:lnTo>
                <a:lnTo>
                  <a:pt x="5360770" y="3259062"/>
                </a:lnTo>
                <a:cubicBezTo>
                  <a:pt x="5355280" y="3255864"/>
                  <a:pt x="5348614" y="3254266"/>
                  <a:pt x="5340772" y="3254266"/>
                </a:cubicBezTo>
                <a:cubicBezTo>
                  <a:pt x="5332568" y="3254266"/>
                  <a:pt x="5325419" y="3256196"/>
                  <a:pt x="5319327" y="3260057"/>
                </a:cubicBezTo>
                <a:cubicBezTo>
                  <a:pt x="5313234" y="3263918"/>
                  <a:pt x="5308468" y="3269347"/>
                  <a:pt x="5305030" y="3276345"/>
                </a:cubicBezTo>
                <a:cubicBezTo>
                  <a:pt x="5301591" y="3283343"/>
                  <a:pt x="5299872" y="3291486"/>
                  <a:pt x="5299872" y="3300776"/>
                </a:cubicBezTo>
                <a:cubicBezTo>
                  <a:pt x="5299872" y="3310066"/>
                  <a:pt x="5301591" y="3318210"/>
                  <a:pt x="5305030" y="3325208"/>
                </a:cubicBezTo>
                <a:cubicBezTo>
                  <a:pt x="5308468" y="3332206"/>
                  <a:pt x="5313234" y="3337635"/>
                  <a:pt x="5319327" y="3341496"/>
                </a:cubicBezTo>
                <a:cubicBezTo>
                  <a:pt x="5325419" y="3345357"/>
                  <a:pt x="5332568" y="3347287"/>
                  <a:pt x="5340772" y="3347287"/>
                </a:cubicBezTo>
                <a:cubicBezTo>
                  <a:pt x="5348132" y="3347287"/>
                  <a:pt x="5354375" y="3345839"/>
                  <a:pt x="5359503" y="3342944"/>
                </a:cubicBezTo>
                <a:cubicBezTo>
                  <a:pt x="5364631" y="3340048"/>
                  <a:pt x="5368703" y="3336549"/>
                  <a:pt x="5371719" y="3332447"/>
                </a:cubicBezTo>
                <a:lnTo>
                  <a:pt x="5372986" y="3346020"/>
                </a:lnTo>
                <a:lnTo>
                  <a:pt x="5388550" y="3346020"/>
                </a:lnTo>
                <a:lnTo>
                  <a:pt x="5388550" y="3215718"/>
                </a:lnTo>
                <a:close/>
                <a:moveTo>
                  <a:pt x="2859864" y="3177735"/>
                </a:moveTo>
                <a:lnTo>
                  <a:pt x="2859864" y="3270519"/>
                </a:lnTo>
                <a:lnTo>
                  <a:pt x="2777568" y="3270519"/>
                </a:lnTo>
                <a:lnTo>
                  <a:pt x="2777568" y="3333528"/>
                </a:lnTo>
                <a:lnTo>
                  <a:pt x="2859864" y="3333528"/>
                </a:lnTo>
                <a:lnTo>
                  <a:pt x="2859864" y="3615340"/>
                </a:lnTo>
                <a:lnTo>
                  <a:pt x="2936674" y="3615340"/>
                </a:lnTo>
                <a:lnTo>
                  <a:pt x="2936674" y="3333528"/>
                </a:lnTo>
                <a:lnTo>
                  <a:pt x="3018970" y="3333528"/>
                </a:lnTo>
                <a:lnTo>
                  <a:pt x="3018970" y="3270519"/>
                </a:lnTo>
                <a:lnTo>
                  <a:pt x="2936674" y="3270519"/>
                </a:lnTo>
                <a:lnTo>
                  <a:pt x="2936674" y="3177735"/>
                </a:lnTo>
                <a:close/>
                <a:moveTo>
                  <a:pt x="601373" y="3166658"/>
                </a:moveTo>
                <a:lnTo>
                  <a:pt x="601373" y="3615340"/>
                </a:lnTo>
                <a:lnTo>
                  <a:pt x="679554" y="3615340"/>
                </a:lnTo>
                <a:lnTo>
                  <a:pt x="679554" y="3465086"/>
                </a:lnTo>
                <a:lnTo>
                  <a:pt x="842774" y="3465086"/>
                </a:lnTo>
                <a:cubicBezTo>
                  <a:pt x="866092" y="3465086"/>
                  <a:pt x="887809" y="3462202"/>
                  <a:pt x="907925" y="3456431"/>
                </a:cubicBezTo>
                <a:cubicBezTo>
                  <a:pt x="928042" y="3450661"/>
                  <a:pt x="945759" y="3441775"/>
                  <a:pt x="961075" y="3429774"/>
                </a:cubicBezTo>
                <a:cubicBezTo>
                  <a:pt x="976391" y="3417771"/>
                  <a:pt x="988278" y="3402423"/>
                  <a:pt x="996737" y="3383728"/>
                </a:cubicBezTo>
                <a:cubicBezTo>
                  <a:pt x="1005195" y="3365033"/>
                  <a:pt x="1009424" y="3342991"/>
                  <a:pt x="1009424" y="3317603"/>
                </a:cubicBezTo>
                <a:cubicBezTo>
                  <a:pt x="1009424" y="3291753"/>
                  <a:pt x="1005195" y="3269480"/>
                  <a:pt x="996737" y="3250785"/>
                </a:cubicBezTo>
                <a:cubicBezTo>
                  <a:pt x="988278" y="3232090"/>
                  <a:pt x="976391" y="3216511"/>
                  <a:pt x="961075" y="3204048"/>
                </a:cubicBezTo>
                <a:cubicBezTo>
                  <a:pt x="945759" y="3191584"/>
                  <a:pt x="928042" y="3182236"/>
                  <a:pt x="907925" y="3176005"/>
                </a:cubicBezTo>
                <a:cubicBezTo>
                  <a:pt x="887809" y="3169773"/>
                  <a:pt x="866092" y="3166658"/>
                  <a:pt x="842774" y="3166658"/>
                </a:cubicBezTo>
                <a:close/>
                <a:moveTo>
                  <a:pt x="2398854" y="3132037"/>
                </a:moveTo>
                <a:lnTo>
                  <a:pt x="2398854" y="3615340"/>
                </a:lnTo>
                <a:lnTo>
                  <a:pt x="2474978" y="3615340"/>
                </a:lnTo>
                <a:lnTo>
                  <a:pt x="2474978" y="3132037"/>
                </a:lnTo>
                <a:close/>
                <a:moveTo>
                  <a:pt x="1789864" y="3124420"/>
                </a:moveTo>
                <a:lnTo>
                  <a:pt x="1789864" y="3198509"/>
                </a:lnTo>
                <a:lnTo>
                  <a:pt x="1881076" y="3198509"/>
                </a:lnTo>
                <a:lnTo>
                  <a:pt x="1881076" y="3124420"/>
                </a:lnTo>
                <a:close/>
                <a:moveTo>
                  <a:pt x="6368910" y="3103418"/>
                </a:moveTo>
                <a:lnTo>
                  <a:pt x="6355880" y="3152644"/>
                </a:lnTo>
                <a:lnTo>
                  <a:pt x="6367643" y="3152644"/>
                </a:lnTo>
                <a:lnTo>
                  <a:pt x="6388637" y="3103418"/>
                </a:lnTo>
                <a:close/>
                <a:moveTo>
                  <a:pt x="7501995" y="3085502"/>
                </a:moveTo>
                <a:lnTo>
                  <a:pt x="7501995" y="3087493"/>
                </a:lnTo>
                <a:cubicBezTo>
                  <a:pt x="7501995" y="3092681"/>
                  <a:pt x="7501059" y="3097235"/>
                  <a:pt x="7499189" y="3101156"/>
                </a:cubicBezTo>
                <a:cubicBezTo>
                  <a:pt x="7497319" y="3105077"/>
                  <a:pt x="7494455" y="3108124"/>
                  <a:pt x="7490593" y="3110295"/>
                </a:cubicBezTo>
                <a:cubicBezTo>
                  <a:pt x="7486733" y="3112467"/>
                  <a:pt x="7481907" y="3113553"/>
                  <a:pt x="7476115" y="3113553"/>
                </a:cubicBezTo>
                <a:cubicBezTo>
                  <a:pt x="7471411" y="3113553"/>
                  <a:pt x="7467761" y="3112437"/>
                  <a:pt x="7465167" y="3110205"/>
                </a:cubicBezTo>
                <a:cubicBezTo>
                  <a:pt x="7462571" y="3107973"/>
                  <a:pt x="7461275" y="3105168"/>
                  <a:pt x="7461275" y="3101790"/>
                </a:cubicBezTo>
                <a:cubicBezTo>
                  <a:pt x="7461275" y="3098170"/>
                  <a:pt x="7462603" y="3095244"/>
                  <a:pt x="7465257" y="3093012"/>
                </a:cubicBezTo>
                <a:cubicBezTo>
                  <a:pt x="7467911" y="3090780"/>
                  <a:pt x="7471893" y="3089302"/>
                  <a:pt x="7477201" y="3088578"/>
                </a:cubicBezTo>
                <a:close/>
                <a:moveTo>
                  <a:pt x="7206719" y="3085502"/>
                </a:moveTo>
                <a:lnTo>
                  <a:pt x="7206719" y="3087493"/>
                </a:lnTo>
                <a:cubicBezTo>
                  <a:pt x="7206719" y="3092681"/>
                  <a:pt x="7205785" y="3097235"/>
                  <a:pt x="7203915" y="3101156"/>
                </a:cubicBezTo>
                <a:cubicBezTo>
                  <a:pt x="7202045" y="3105077"/>
                  <a:pt x="7199179" y="3108124"/>
                  <a:pt x="7195319" y="3110295"/>
                </a:cubicBezTo>
                <a:cubicBezTo>
                  <a:pt x="7191457" y="3112467"/>
                  <a:pt x="7186631" y="3113553"/>
                  <a:pt x="7180841" y="3113553"/>
                </a:cubicBezTo>
                <a:cubicBezTo>
                  <a:pt x="7176135" y="3113553"/>
                  <a:pt x="7172485" y="3112437"/>
                  <a:pt x="7169891" y="3110205"/>
                </a:cubicBezTo>
                <a:cubicBezTo>
                  <a:pt x="7167297" y="3107973"/>
                  <a:pt x="7166001" y="3105168"/>
                  <a:pt x="7166001" y="3101790"/>
                </a:cubicBezTo>
                <a:cubicBezTo>
                  <a:pt x="7166001" y="3098170"/>
                  <a:pt x="7167327" y="3095244"/>
                  <a:pt x="7169981" y="3093012"/>
                </a:cubicBezTo>
                <a:cubicBezTo>
                  <a:pt x="7172635" y="3090780"/>
                  <a:pt x="7176617" y="3089302"/>
                  <a:pt x="7181927" y="3088578"/>
                </a:cubicBezTo>
                <a:close/>
                <a:moveTo>
                  <a:pt x="6949545" y="3085502"/>
                </a:moveTo>
                <a:lnTo>
                  <a:pt x="6949545" y="3087493"/>
                </a:lnTo>
                <a:cubicBezTo>
                  <a:pt x="6949545" y="3092681"/>
                  <a:pt x="6948609" y="3097235"/>
                  <a:pt x="6946739" y="3101156"/>
                </a:cubicBezTo>
                <a:cubicBezTo>
                  <a:pt x="6944869" y="3105077"/>
                  <a:pt x="6942005" y="3108124"/>
                  <a:pt x="6938143" y="3110295"/>
                </a:cubicBezTo>
                <a:cubicBezTo>
                  <a:pt x="6934283" y="3112467"/>
                  <a:pt x="6929457" y="3113553"/>
                  <a:pt x="6923665" y="3113553"/>
                </a:cubicBezTo>
                <a:cubicBezTo>
                  <a:pt x="6918959" y="3113553"/>
                  <a:pt x="6915311" y="3112437"/>
                  <a:pt x="6912717" y="3110205"/>
                </a:cubicBezTo>
                <a:cubicBezTo>
                  <a:pt x="6910123" y="3107973"/>
                  <a:pt x="6908825" y="3105168"/>
                  <a:pt x="6908825" y="3101790"/>
                </a:cubicBezTo>
                <a:cubicBezTo>
                  <a:pt x="6908825" y="3098170"/>
                  <a:pt x="6910153" y="3095244"/>
                  <a:pt x="6912807" y="3093012"/>
                </a:cubicBezTo>
                <a:cubicBezTo>
                  <a:pt x="6915461" y="3090780"/>
                  <a:pt x="6919443" y="3089302"/>
                  <a:pt x="6924751" y="3088578"/>
                </a:cubicBezTo>
                <a:close/>
                <a:moveTo>
                  <a:pt x="6320895" y="3085502"/>
                </a:moveTo>
                <a:lnTo>
                  <a:pt x="6320895" y="3087493"/>
                </a:lnTo>
                <a:cubicBezTo>
                  <a:pt x="6320895" y="3092681"/>
                  <a:pt x="6319960" y="3097235"/>
                  <a:pt x="6318090" y="3101156"/>
                </a:cubicBezTo>
                <a:cubicBezTo>
                  <a:pt x="6316219" y="3105077"/>
                  <a:pt x="6313354" y="3108124"/>
                  <a:pt x="6309493" y="3110295"/>
                </a:cubicBezTo>
                <a:cubicBezTo>
                  <a:pt x="6305633" y="3112467"/>
                  <a:pt x="6300807" y="3113553"/>
                  <a:pt x="6295015" y="3113553"/>
                </a:cubicBezTo>
                <a:cubicBezTo>
                  <a:pt x="6290310" y="3113553"/>
                  <a:pt x="6286660" y="3112437"/>
                  <a:pt x="6284066" y="3110205"/>
                </a:cubicBezTo>
                <a:cubicBezTo>
                  <a:pt x="6281472" y="3107973"/>
                  <a:pt x="6280175" y="3105168"/>
                  <a:pt x="6280175" y="3101790"/>
                </a:cubicBezTo>
                <a:cubicBezTo>
                  <a:pt x="6280175" y="3098170"/>
                  <a:pt x="6281503" y="3095244"/>
                  <a:pt x="6284157" y="3093012"/>
                </a:cubicBezTo>
                <a:cubicBezTo>
                  <a:pt x="6286811" y="3090780"/>
                  <a:pt x="6290793" y="3089302"/>
                  <a:pt x="6296101" y="3088578"/>
                </a:cubicBezTo>
                <a:close/>
                <a:moveTo>
                  <a:pt x="5292195" y="3085502"/>
                </a:moveTo>
                <a:lnTo>
                  <a:pt x="5292195" y="3087493"/>
                </a:lnTo>
                <a:cubicBezTo>
                  <a:pt x="5292195" y="3092681"/>
                  <a:pt x="5291260" y="3097235"/>
                  <a:pt x="5289390" y="3101156"/>
                </a:cubicBezTo>
                <a:cubicBezTo>
                  <a:pt x="5287520" y="3105077"/>
                  <a:pt x="5284654" y="3108124"/>
                  <a:pt x="5280793" y="3110295"/>
                </a:cubicBezTo>
                <a:cubicBezTo>
                  <a:pt x="5276933" y="3112467"/>
                  <a:pt x="5272107" y="3113553"/>
                  <a:pt x="5266315" y="3113553"/>
                </a:cubicBezTo>
                <a:cubicBezTo>
                  <a:pt x="5261610" y="3113553"/>
                  <a:pt x="5257960" y="3112437"/>
                  <a:pt x="5255366" y="3110205"/>
                </a:cubicBezTo>
                <a:cubicBezTo>
                  <a:pt x="5252772" y="3107973"/>
                  <a:pt x="5251475" y="3105168"/>
                  <a:pt x="5251475" y="3101790"/>
                </a:cubicBezTo>
                <a:cubicBezTo>
                  <a:pt x="5251475" y="3098170"/>
                  <a:pt x="5252803" y="3095244"/>
                  <a:pt x="5255457" y="3093012"/>
                </a:cubicBezTo>
                <a:cubicBezTo>
                  <a:pt x="5258111" y="3090780"/>
                  <a:pt x="5262093" y="3089302"/>
                  <a:pt x="5267401" y="3088578"/>
                </a:cubicBezTo>
                <a:close/>
                <a:moveTo>
                  <a:pt x="5006445" y="3085502"/>
                </a:moveTo>
                <a:lnTo>
                  <a:pt x="5006445" y="3087493"/>
                </a:lnTo>
                <a:cubicBezTo>
                  <a:pt x="5006445" y="3092681"/>
                  <a:pt x="5005510" y="3097235"/>
                  <a:pt x="5003640" y="3101156"/>
                </a:cubicBezTo>
                <a:cubicBezTo>
                  <a:pt x="5001770" y="3105077"/>
                  <a:pt x="4998904" y="3108124"/>
                  <a:pt x="4995043" y="3110295"/>
                </a:cubicBezTo>
                <a:cubicBezTo>
                  <a:pt x="4991183" y="3112467"/>
                  <a:pt x="4986357" y="3113553"/>
                  <a:pt x="4980565" y="3113553"/>
                </a:cubicBezTo>
                <a:cubicBezTo>
                  <a:pt x="4975860" y="3113553"/>
                  <a:pt x="4972210" y="3112437"/>
                  <a:pt x="4969616" y="3110205"/>
                </a:cubicBezTo>
                <a:cubicBezTo>
                  <a:pt x="4967022" y="3107973"/>
                  <a:pt x="4965725" y="3105168"/>
                  <a:pt x="4965725" y="3101790"/>
                </a:cubicBezTo>
                <a:cubicBezTo>
                  <a:pt x="4965725" y="3098170"/>
                  <a:pt x="4967053" y="3095244"/>
                  <a:pt x="4969707" y="3093012"/>
                </a:cubicBezTo>
                <a:cubicBezTo>
                  <a:pt x="4972361" y="3090780"/>
                  <a:pt x="4976343" y="3089302"/>
                  <a:pt x="4981651" y="3088578"/>
                </a:cubicBezTo>
                <a:close/>
                <a:moveTo>
                  <a:pt x="7583129" y="3050755"/>
                </a:moveTo>
                <a:cubicBezTo>
                  <a:pt x="7588075" y="3050755"/>
                  <a:pt x="7592539" y="3051991"/>
                  <a:pt x="7596521" y="3054465"/>
                </a:cubicBezTo>
                <a:cubicBezTo>
                  <a:pt x="7600503" y="3056938"/>
                  <a:pt x="7603699" y="3060467"/>
                  <a:pt x="7606113" y="3065052"/>
                </a:cubicBezTo>
                <a:cubicBezTo>
                  <a:pt x="7608525" y="3069636"/>
                  <a:pt x="7609731" y="3075186"/>
                  <a:pt x="7609731" y="3081701"/>
                </a:cubicBezTo>
                <a:cubicBezTo>
                  <a:pt x="7609731" y="3088217"/>
                  <a:pt x="7608525" y="3093797"/>
                  <a:pt x="7606113" y="3098442"/>
                </a:cubicBezTo>
                <a:cubicBezTo>
                  <a:pt x="7603699" y="3103087"/>
                  <a:pt x="7600503" y="3106616"/>
                  <a:pt x="7596521" y="3109029"/>
                </a:cubicBezTo>
                <a:cubicBezTo>
                  <a:pt x="7592539" y="3111442"/>
                  <a:pt x="7588075" y="3112648"/>
                  <a:pt x="7583129" y="3112648"/>
                </a:cubicBezTo>
                <a:cubicBezTo>
                  <a:pt x="7575045" y="3112648"/>
                  <a:pt x="7568591" y="3109813"/>
                  <a:pt x="7563765" y="3104142"/>
                </a:cubicBezTo>
                <a:cubicBezTo>
                  <a:pt x="7558939" y="3098472"/>
                  <a:pt x="7556525" y="3090991"/>
                  <a:pt x="7556525" y="3081701"/>
                </a:cubicBezTo>
                <a:cubicBezTo>
                  <a:pt x="7556525" y="3072411"/>
                  <a:pt x="7558969" y="3064931"/>
                  <a:pt x="7563855" y="3059260"/>
                </a:cubicBezTo>
                <a:cubicBezTo>
                  <a:pt x="7568741" y="3053590"/>
                  <a:pt x="7575165" y="3050755"/>
                  <a:pt x="7583129" y="3050755"/>
                </a:cubicBezTo>
                <a:close/>
                <a:moveTo>
                  <a:pt x="6821491" y="3050755"/>
                </a:moveTo>
                <a:cubicBezTo>
                  <a:pt x="6826196" y="3050755"/>
                  <a:pt x="6830569" y="3051991"/>
                  <a:pt x="6834611" y="3054465"/>
                </a:cubicBezTo>
                <a:cubicBezTo>
                  <a:pt x="6838653" y="3056938"/>
                  <a:pt x="6841851" y="3060467"/>
                  <a:pt x="6844203" y="3065052"/>
                </a:cubicBezTo>
                <a:cubicBezTo>
                  <a:pt x="6846556" y="3069636"/>
                  <a:pt x="6847732" y="3075186"/>
                  <a:pt x="6847732" y="3081701"/>
                </a:cubicBezTo>
                <a:cubicBezTo>
                  <a:pt x="6847732" y="3088096"/>
                  <a:pt x="6846556" y="3093616"/>
                  <a:pt x="6844203" y="3098261"/>
                </a:cubicBezTo>
                <a:cubicBezTo>
                  <a:pt x="6841851" y="3102906"/>
                  <a:pt x="6838683" y="3106465"/>
                  <a:pt x="6834702" y="3108938"/>
                </a:cubicBezTo>
                <a:cubicBezTo>
                  <a:pt x="6830721" y="3111411"/>
                  <a:pt x="6826317" y="3112648"/>
                  <a:pt x="6821491" y="3112648"/>
                </a:cubicBezTo>
                <a:cubicBezTo>
                  <a:pt x="6813287" y="3112648"/>
                  <a:pt x="6806741" y="3109813"/>
                  <a:pt x="6801855" y="3104142"/>
                </a:cubicBezTo>
                <a:cubicBezTo>
                  <a:pt x="6796969" y="3098472"/>
                  <a:pt x="6794525" y="3090991"/>
                  <a:pt x="6794525" y="3081701"/>
                </a:cubicBezTo>
                <a:cubicBezTo>
                  <a:pt x="6794525" y="3072411"/>
                  <a:pt x="6796969" y="3064931"/>
                  <a:pt x="6801855" y="3059260"/>
                </a:cubicBezTo>
                <a:cubicBezTo>
                  <a:pt x="6806741" y="3053590"/>
                  <a:pt x="6813287" y="3050755"/>
                  <a:pt x="6821491" y="3050755"/>
                </a:cubicBezTo>
                <a:close/>
                <a:moveTo>
                  <a:pt x="4825041" y="3050755"/>
                </a:moveTo>
                <a:cubicBezTo>
                  <a:pt x="4832883" y="3050755"/>
                  <a:pt x="4839248" y="3053590"/>
                  <a:pt x="4844134" y="3059260"/>
                </a:cubicBezTo>
                <a:cubicBezTo>
                  <a:pt x="4849020" y="3064931"/>
                  <a:pt x="4851464" y="3072411"/>
                  <a:pt x="4851464" y="3081701"/>
                </a:cubicBezTo>
                <a:cubicBezTo>
                  <a:pt x="4851464" y="3090991"/>
                  <a:pt x="4849020" y="3098472"/>
                  <a:pt x="4844134" y="3104142"/>
                </a:cubicBezTo>
                <a:cubicBezTo>
                  <a:pt x="4839248" y="3109813"/>
                  <a:pt x="4832883" y="3112648"/>
                  <a:pt x="4825041" y="3112648"/>
                </a:cubicBezTo>
                <a:cubicBezTo>
                  <a:pt x="4819974" y="3112648"/>
                  <a:pt x="4815450" y="3111411"/>
                  <a:pt x="4811468" y="3108938"/>
                </a:cubicBezTo>
                <a:cubicBezTo>
                  <a:pt x="4807487" y="3106465"/>
                  <a:pt x="4804289" y="3102936"/>
                  <a:pt x="4801876" y="3098351"/>
                </a:cubicBezTo>
                <a:cubicBezTo>
                  <a:pt x="4799463" y="3093766"/>
                  <a:pt x="4798257" y="3088217"/>
                  <a:pt x="4798257" y="3081701"/>
                </a:cubicBezTo>
                <a:cubicBezTo>
                  <a:pt x="4798257" y="3075066"/>
                  <a:pt x="4799463" y="3069455"/>
                  <a:pt x="4801876" y="3064871"/>
                </a:cubicBezTo>
                <a:cubicBezTo>
                  <a:pt x="4804289" y="3060286"/>
                  <a:pt x="4807487" y="3056787"/>
                  <a:pt x="4811468" y="3054374"/>
                </a:cubicBezTo>
                <a:cubicBezTo>
                  <a:pt x="4815450" y="3051961"/>
                  <a:pt x="4819974" y="3050755"/>
                  <a:pt x="4825041" y="3050755"/>
                </a:cubicBezTo>
                <a:close/>
                <a:moveTo>
                  <a:pt x="5619350" y="3050574"/>
                </a:moveTo>
                <a:cubicBezTo>
                  <a:pt x="5623935" y="3050574"/>
                  <a:pt x="5628067" y="3051569"/>
                  <a:pt x="5631747" y="3053560"/>
                </a:cubicBezTo>
                <a:cubicBezTo>
                  <a:pt x="5635427" y="3055551"/>
                  <a:pt x="5638352" y="3058295"/>
                  <a:pt x="5640524" y="3061794"/>
                </a:cubicBezTo>
                <a:cubicBezTo>
                  <a:pt x="5642696" y="3065293"/>
                  <a:pt x="5643781" y="3069214"/>
                  <a:pt x="5643781" y="3073558"/>
                </a:cubicBezTo>
                <a:lnTo>
                  <a:pt x="5594918" y="3073558"/>
                </a:lnTo>
                <a:cubicBezTo>
                  <a:pt x="5595522" y="3069093"/>
                  <a:pt x="5597000" y="3065142"/>
                  <a:pt x="5599352" y="3061704"/>
                </a:cubicBezTo>
                <a:cubicBezTo>
                  <a:pt x="5601705" y="3058265"/>
                  <a:pt x="5604601" y="3055551"/>
                  <a:pt x="5608039" y="3053560"/>
                </a:cubicBezTo>
                <a:cubicBezTo>
                  <a:pt x="5611478" y="3051569"/>
                  <a:pt x="5615248" y="3050574"/>
                  <a:pt x="5619350" y="3050574"/>
                </a:cubicBezTo>
                <a:close/>
                <a:moveTo>
                  <a:pt x="7755759" y="3036458"/>
                </a:moveTo>
                <a:lnTo>
                  <a:pt x="7755759" y="3126945"/>
                </a:lnTo>
                <a:lnTo>
                  <a:pt x="7772953" y="3126945"/>
                </a:lnTo>
                <a:lnTo>
                  <a:pt x="7772953" y="3036458"/>
                </a:lnTo>
                <a:close/>
                <a:moveTo>
                  <a:pt x="7279509" y="3036458"/>
                </a:moveTo>
                <a:lnTo>
                  <a:pt x="7279509" y="3126945"/>
                </a:lnTo>
                <a:lnTo>
                  <a:pt x="7296703" y="3126945"/>
                </a:lnTo>
                <a:lnTo>
                  <a:pt x="7296703" y="3036458"/>
                </a:lnTo>
                <a:close/>
                <a:moveTo>
                  <a:pt x="6684797" y="3036458"/>
                </a:moveTo>
                <a:lnTo>
                  <a:pt x="6684797" y="3089302"/>
                </a:lnTo>
                <a:cubicBezTo>
                  <a:pt x="6684797" y="3097868"/>
                  <a:pt x="6686215" y="3105017"/>
                  <a:pt x="6689051" y="3110748"/>
                </a:cubicBezTo>
                <a:cubicBezTo>
                  <a:pt x="6691885" y="3116479"/>
                  <a:pt x="6695897" y="3120822"/>
                  <a:pt x="6701085" y="3123778"/>
                </a:cubicBezTo>
                <a:cubicBezTo>
                  <a:pt x="6706273" y="3126734"/>
                  <a:pt x="6712366" y="3128212"/>
                  <a:pt x="6719364" y="3128212"/>
                </a:cubicBezTo>
                <a:cubicBezTo>
                  <a:pt x="6724793" y="3128212"/>
                  <a:pt x="6729709" y="3127186"/>
                  <a:pt x="6734113" y="3125135"/>
                </a:cubicBezTo>
                <a:cubicBezTo>
                  <a:pt x="6738517" y="3123084"/>
                  <a:pt x="6742167" y="3120128"/>
                  <a:pt x="6745062" y="3116268"/>
                </a:cubicBezTo>
                <a:lnTo>
                  <a:pt x="6746329" y="3126945"/>
                </a:lnTo>
                <a:lnTo>
                  <a:pt x="6761893" y="3126945"/>
                </a:lnTo>
                <a:lnTo>
                  <a:pt x="6761893" y="3036458"/>
                </a:lnTo>
                <a:lnTo>
                  <a:pt x="6744881" y="3036458"/>
                </a:lnTo>
                <a:lnTo>
                  <a:pt x="6744881" y="3086045"/>
                </a:lnTo>
                <a:cubicBezTo>
                  <a:pt x="6744881" y="3094852"/>
                  <a:pt x="6742921" y="3101488"/>
                  <a:pt x="6738999" y="3105952"/>
                </a:cubicBezTo>
                <a:cubicBezTo>
                  <a:pt x="6735078" y="3110416"/>
                  <a:pt x="6729679" y="3112648"/>
                  <a:pt x="6722802" y="3112648"/>
                </a:cubicBezTo>
                <a:cubicBezTo>
                  <a:pt x="6715805" y="3112648"/>
                  <a:pt x="6710587" y="3110476"/>
                  <a:pt x="6707148" y="3106133"/>
                </a:cubicBezTo>
                <a:cubicBezTo>
                  <a:pt x="6703709" y="3101790"/>
                  <a:pt x="6701990" y="3095455"/>
                  <a:pt x="6701990" y="3087131"/>
                </a:cubicBezTo>
                <a:lnTo>
                  <a:pt x="6701990" y="3036458"/>
                </a:lnTo>
                <a:close/>
                <a:moveTo>
                  <a:pt x="6446672" y="3036458"/>
                </a:moveTo>
                <a:lnTo>
                  <a:pt x="6446672" y="3089302"/>
                </a:lnTo>
                <a:cubicBezTo>
                  <a:pt x="6446672" y="3097868"/>
                  <a:pt x="6448090" y="3105017"/>
                  <a:pt x="6450925" y="3110748"/>
                </a:cubicBezTo>
                <a:cubicBezTo>
                  <a:pt x="6453761" y="3116479"/>
                  <a:pt x="6457772" y="3120822"/>
                  <a:pt x="6462960" y="3123778"/>
                </a:cubicBezTo>
                <a:cubicBezTo>
                  <a:pt x="6468148" y="3126734"/>
                  <a:pt x="6474241" y="3128212"/>
                  <a:pt x="6481239" y="3128212"/>
                </a:cubicBezTo>
                <a:cubicBezTo>
                  <a:pt x="6486668" y="3128212"/>
                  <a:pt x="6491584" y="3127186"/>
                  <a:pt x="6495988" y="3125135"/>
                </a:cubicBezTo>
                <a:cubicBezTo>
                  <a:pt x="6500392" y="3123084"/>
                  <a:pt x="6504041" y="3120128"/>
                  <a:pt x="6506937" y="3116268"/>
                </a:cubicBezTo>
                <a:lnTo>
                  <a:pt x="6508204" y="3126945"/>
                </a:lnTo>
                <a:lnTo>
                  <a:pt x="6523768" y="3126945"/>
                </a:lnTo>
                <a:lnTo>
                  <a:pt x="6523768" y="3036458"/>
                </a:lnTo>
                <a:lnTo>
                  <a:pt x="6506756" y="3036458"/>
                </a:lnTo>
                <a:lnTo>
                  <a:pt x="6506756" y="3086045"/>
                </a:lnTo>
                <a:cubicBezTo>
                  <a:pt x="6506756" y="3094852"/>
                  <a:pt x="6504795" y="3101488"/>
                  <a:pt x="6500874" y="3105952"/>
                </a:cubicBezTo>
                <a:cubicBezTo>
                  <a:pt x="6496953" y="3110416"/>
                  <a:pt x="6491554" y="3112648"/>
                  <a:pt x="6484677" y="3112648"/>
                </a:cubicBezTo>
                <a:cubicBezTo>
                  <a:pt x="6477679" y="3112648"/>
                  <a:pt x="6472461" y="3110476"/>
                  <a:pt x="6469023" y="3106133"/>
                </a:cubicBezTo>
                <a:cubicBezTo>
                  <a:pt x="6465584" y="3101790"/>
                  <a:pt x="6463865" y="3095455"/>
                  <a:pt x="6463865" y="3087131"/>
                </a:cubicBezTo>
                <a:lnTo>
                  <a:pt x="6463865" y="3036458"/>
                </a:lnTo>
                <a:close/>
                <a:moveTo>
                  <a:pt x="6060310" y="3036458"/>
                </a:moveTo>
                <a:lnTo>
                  <a:pt x="6060310" y="3126945"/>
                </a:lnTo>
                <a:lnTo>
                  <a:pt x="6077502" y="3126945"/>
                </a:lnTo>
                <a:lnTo>
                  <a:pt x="6077502" y="3036458"/>
                </a:lnTo>
                <a:close/>
                <a:moveTo>
                  <a:pt x="5907910" y="3036458"/>
                </a:moveTo>
                <a:lnTo>
                  <a:pt x="5907910" y="3126945"/>
                </a:lnTo>
                <a:lnTo>
                  <a:pt x="5925102" y="3126945"/>
                </a:lnTo>
                <a:lnTo>
                  <a:pt x="5925102" y="3036458"/>
                </a:lnTo>
                <a:close/>
                <a:moveTo>
                  <a:pt x="5379873" y="3036458"/>
                </a:moveTo>
                <a:lnTo>
                  <a:pt x="5379873" y="3089302"/>
                </a:lnTo>
                <a:cubicBezTo>
                  <a:pt x="5379873" y="3097868"/>
                  <a:pt x="5381290" y="3105017"/>
                  <a:pt x="5384125" y="3110748"/>
                </a:cubicBezTo>
                <a:cubicBezTo>
                  <a:pt x="5386961" y="3116479"/>
                  <a:pt x="5390972" y="3120822"/>
                  <a:pt x="5396160" y="3123778"/>
                </a:cubicBezTo>
                <a:cubicBezTo>
                  <a:pt x="5401348" y="3126734"/>
                  <a:pt x="5407441" y="3128212"/>
                  <a:pt x="5414439" y="3128212"/>
                </a:cubicBezTo>
                <a:cubicBezTo>
                  <a:pt x="5419868" y="3128212"/>
                  <a:pt x="5424784" y="3127186"/>
                  <a:pt x="5429188" y="3125135"/>
                </a:cubicBezTo>
                <a:cubicBezTo>
                  <a:pt x="5433592" y="3123084"/>
                  <a:pt x="5437242" y="3120128"/>
                  <a:pt x="5440137" y="3116268"/>
                </a:cubicBezTo>
                <a:lnTo>
                  <a:pt x="5441404" y="3126945"/>
                </a:lnTo>
                <a:lnTo>
                  <a:pt x="5456968" y="3126945"/>
                </a:lnTo>
                <a:lnTo>
                  <a:pt x="5456968" y="3036458"/>
                </a:lnTo>
                <a:lnTo>
                  <a:pt x="5439956" y="3036458"/>
                </a:lnTo>
                <a:lnTo>
                  <a:pt x="5439956" y="3086045"/>
                </a:lnTo>
                <a:cubicBezTo>
                  <a:pt x="5439956" y="3094852"/>
                  <a:pt x="5437996" y="3101488"/>
                  <a:pt x="5434075" y="3105952"/>
                </a:cubicBezTo>
                <a:cubicBezTo>
                  <a:pt x="5430153" y="3110416"/>
                  <a:pt x="5424754" y="3112648"/>
                  <a:pt x="5417877" y="3112648"/>
                </a:cubicBezTo>
                <a:cubicBezTo>
                  <a:pt x="5410880" y="3112648"/>
                  <a:pt x="5405661" y="3110476"/>
                  <a:pt x="5402223" y="3106133"/>
                </a:cubicBezTo>
                <a:cubicBezTo>
                  <a:pt x="5398784" y="3101790"/>
                  <a:pt x="5397065" y="3095455"/>
                  <a:pt x="5397065" y="3087131"/>
                </a:cubicBezTo>
                <a:lnTo>
                  <a:pt x="5397065" y="3036458"/>
                </a:lnTo>
                <a:close/>
                <a:moveTo>
                  <a:pt x="5335867" y="3036458"/>
                </a:moveTo>
                <a:lnTo>
                  <a:pt x="5335867" y="3122421"/>
                </a:lnTo>
                <a:cubicBezTo>
                  <a:pt x="5335867" y="3129901"/>
                  <a:pt x="5333997" y="3135903"/>
                  <a:pt x="5330257" y="3140428"/>
                </a:cubicBezTo>
                <a:cubicBezTo>
                  <a:pt x="5326517" y="3144952"/>
                  <a:pt x="5321148" y="3147516"/>
                  <a:pt x="5314150" y="3148119"/>
                </a:cubicBezTo>
                <a:lnTo>
                  <a:pt x="5316865" y="3163140"/>
                </a:lnTo>
                <a:cubicBezTo>
                  <a:pt x="5323138" y="3162899"/>
                  <a:pt x="5329020" y="3161180"/>
                  <a:pt x="5334510" y="3157982"/>
                </a:cubicBezTo>
                <a:cubicBezTo>
                  <a:pt x="5339999" y="3154785"/>
                  <a:pt x="5344463" y="3150200"/>
                  <a:pt x="5347902" y="3144228"/>
                </a:cubicBezTo>
                <a:cubicBezTo>
                  <a:pt x="5351340" y="3138256"/>
                  <a:pt x="5353060" y="3131047"/>
                  <a:pt x="5353060" y="3122602"/>
                </a:cubicBezTo>
                <a:lnTo>
                  <a:pt x="5353060" y="3036458"/>
                </a:lnTo>
                <a:close/>
                <a:moveTo>
                  <a:pt x="5192992" y="3036458"/>
                </a:moveTo>
                <a:lnTo>
                  <a:pt x="5192992" y="3122421"/>
                </a:lnTo>
                <a:cubicBezTo>
                  <a:pt x="5192992" y="3129901"/>
                  <a:pt x="5191122" y="3135903"/>
                  <a:pt x="5187382" y="3140428"/>
                </a:cubicBezTo>
                <a:cubicBezTo>
                  <a:pt x="5183641" y="3144952"/>
                  <a:pt x="5178273" y="3147516"/>
                  <a:pt x="5171275" y="3148119"/>
                </a:cubicBezTo>
                <a:lnTo>
                  <a:pt x="5173989" y="3163140"/>
                </a:lnTo>
                <a:cubicBezTo>
                  <a:pt x="5180263" y="3162899"/>
                  <a:pt x="5186145" y="3161180"/>
                  <a:pt x="5191635" y="3157982"/>
                </a:cubicBezTo>
                <a:cubicBezTo>
                  <a:pt x="5197124" y="3154785"/>
                  <a:pt x="5201588" y="3150200"/>
                  <a:pt x="5205027" y="3144228"/>
                </a:cubicBezTo>
                <a:cubicBezTo>
                  <a:pt x="5208465" y="3138256"/>
                  <a:pt x="5210185" y="3131047"/>
                  <a:pt x="5210185" y="3122602"/>
                </a:cubicBezTo>
                <a:lnTo>
                  <a:pt x="5210185" y="3036458"/>
                </a:lnTo>
                <a:close/>
                <a:moveTo>
                  <a:pt x="5039258" y="3036458"/>
                </a:moveTo>
                <a:lnTo>
                  <a:pt x="5074368" y="3126945"/>
                </a:lnTo>
                <a:lnTo>
                  <a:pt x="5092827" y="3126945"/>
                </a:lnTo>
                <a:lnTo>
                  <a:pt x="5128117" y="3036458"/>
                </a:lnTo>
                <a:lnTo>
                  <a:pt x="5110020" y="3036458"/>
                </a:lnTo>
                <a:lnTo>
                  <a:pt x="5083778" y="3108667"/>
                </a:lnTo>
                <a:lnTo>
                  <a:pt x="5057718" y="3036458"/>
                </a:lnTo>
                <a:close/>
                <a:moveTo>
                  <a:pt x="4675022" y="3036458"/>
                </a:moveTo>
                <a:lnTo>
                  <a:pt x="4675022" y="3089302"/>
                </a:lnTo>
                <a:cubicBezTo>
                  <a:pt x="4675022" y="3097868"/>
                  <a:pt x="4676440" y="3105017"/>
                  <a:pt x="4679275" y="3110748"/>
                </a:cubicBezTo>
                <a:cubicBezTo>
                  <a:pt x="4682111" y="3116479"/>
                  <a:pt x="4686122" y="3120822"/>
                  <a:pt x="4691310" y="3123778"/>
                </a:cubicBezTo>
                <a:cubicBezTo>
                  <a:pt x="4696498" y="3126734"/>
                  <a:pt x="4702591" y="3128212"/>
                  <a:pt x="4709589" y="3128212"/>
                </a:cubicBezTo>
                <a:cubicBezTo>
                  <a:pt x="4715018" y="3128212"/>
                  <a:pt x="4719934" y="3127186"/>
                  <a:pt x="4724338" y="3125135"/>
                </a:cubicBezTo>
                <a:cubicBezTo>
                  <a:pt x="4728742" y="3123084"/>
                  <a:pt x="4732391" y="3120128"/>
                  <a:pt x="4735287" y="3116268"/>
                </a:cubicBezTo>
                <a:lnTo>
                  <a:pt x="4736554" y="3126945"/>
                </a:lnTo>
                <a:lnTo>
                  <a:pt x="4752118" y="3126945"/>
                </a:lnTo>
                <a:lnTo>
                  <a:pt x="4752118" y="3036458"/>
                </a:lnTo>
                <a:lnTo>
                  <a:pt x="4735106" y="3036458"/>
                </a:lnTo>
                <a:lnTo>
                  <a:pt x="4735106" y="3086045"/>
                </a:lnTo>
                <a:cubicBezTo>
                  <a:pt x="4735106" y="3094852"/>
                  <a:pt x="4733146" y="3101488"/>
                  <a:pt x="4729224" y="3105952"/>
                </a:cubicBezTo>
                <a:cubicBezTo>
                  <a:pt x="4725303" y="3110416"/>
                  <a:pt x="4719904" y="3112648"/>
                  <a:pt x="4713027" y="3112648"/>
                </a:cubicBezTo>
                <a:cubicBezTo>
                  <a:pt x="4706029" y="3112648"/>
                  <a:pt x="4700811" y="3110476"/>
                  <a:pt x="4697373" y="3106133"/>
                </a:cubicBezTo>
                <a:cubicBezTo>
                  <a:pt x="4693934" y="3101790"/>
                  <a:pt x="4692215" y="3095455"/>
                  <a:pt x="4692215" y="3087131"/>
                </a:cubicBezTo>
                <a:lnTo>
                  <a:pt x="4692215" y="3036458"/>
                </a:lnTo>
                <a:close/>
                <a:moveTo>
                  <a:pt x="7417855" y="3036277"/>
                </a:moveTo>
                <a:cubicBezTo>
                  <a:pt x="7413935" y="3037121"/>
                  <a:pt x="7410315" y="3038599"/>
                  <a:pt x="7406997" y="3040711"/>
                </a:cubicBezTo>
                <a:cubicBezTo>
                  <a:pt x="7403679" y="3042822"/>
                  <a:pt x="7400753" y="3045446"/>
                  <a:pt x="7398219" y="3048583"/>
                </a:cubicBezTo>
                <a:lnTo>
                  <a:pt x="7397135" y="3036458"/>
                </a:lnTo>
                <a:lnTo>
                  <a:pt x="7381571" y="3036458"/>
                </a:lnTo>
                <a:lnTo>
                  <a:pt x="7381571" y="3126945"/>
                </a:lnTo>
                <a:lnTo>
                  <a:pt x="7398581" y="3126945"/>
                </a:lnTo>
                <a:lnTo>
                  <a:pt x="7398581" y="3080073"/>
                </a:lnTo>
                <a:cubicBezTo>
                  <a:pt x="7398581" y="3074643"/>
                  <a:pt x="7399487" y="3069998"/>
                  <a:pt x="7401297" y="3066138"/>
                </a:cubicBezTo>
                <a:cubicBezTo>
                  <a:pt x="7403107" y="3062277"/>
                  <a:pt x="7405489" y="3059170"/>
                  <a:pt x="7408445" y="3056817"/>
                </a:cubicBezTo>
                <a:cubicBezTo>
                  <a:pt x="7411401" y="3054465"/>
                  <a:pt x="7414749" y="3052926"/>
                  <a:pt x="7418489" y="3052202"/>
                </a:cubicBezTo>
                <a:cubicBezTo>
                  <a:pt x="7422229" y="3051479"/>
                  <a:pt x="7426089" y="3051599"/>
                  <a:pt x="7430071" y="3052564"/>
                </a:cubicBezTo>
                <a:lnTo>
                  <a:pt x="7430071" y="3036458"/>
                </a:lnTo>
                <a:cubicBezTo>
                  <a:pt x="7425849" y="3035492"/>
                  <a:pt x="7421777" y="3035432"/>
                  <a:pt x="7417855" y="3036277"/>
                </a:cubicBezTo>
                <a:close/>
                <a:moveTo>
                  <a:pt x="5712881" y="3036277"/>
                </a:moveTo>
                <a:cubicBezTo>
                  <a:pt x="5708960" y="3037121"/>
                  <a:pt x="5705340" y="3038599"/>
                  <a:pt x="5702022" y="3040711"/>
                </a:cubicBezTo>
                <a:cubicBezTo>
                  <a:pt x="5698704" y="3042822"/>
                  <a:pt x="5695778" y="3045446"/>
                  <a:pt x="5693245" y="3048583"/>
                </a:cubicBezTo>
                <a:lnTo>
                  <a:pt x="5692159" y="3036458"/>
                </a:lnTo>
                <a:lnTo>
                  <a:pt x="5676595" y="3036458"/>
                </a:lnTo>
                <a:lnTo>
                  <a:pt x="5676595" y="3126945"/>
                </a:lnTo>
                <a:lnTo>
                  <a:pt x="5693607" y="3126945"/>
                </a:lnTo>
                <a:lnTo>
                  <a:pt x="5693607" y="3080073"/>
                </a:lnTo>
                <a:cubicBezTo>
                  <a:pt x="5693607" y="3074643"/>
                  <a:pt x="5694512" y="3069998"/>
                  <a:pt x="5696321" y="3066138"/>
                </a:cubicBezTo>
                <a:cubicBezTo>
                  <a:pt x="5698131" y="3062277"/>
                  <a:pt x="5700514" y="3059170"/>
                  <a:pt x="5703470" y="3056817"/>
                </a:cubicBezTo>
                <a:cubicBezTo>
                  <a:pt x="5706426" y="3054465"/>
                  <a:pt x="5709774" y="3052926"/>
                  <a:pt x="5713514" y="3052202"/>
                </a:cubicBezTo>
                <a:cubicBezTo>
                  <a:pt x="5717254" y="3051479"/>
                  <a:pt x="5721115" y="3051599"/>
                  <a:pt x="5725097" y="3052564"/>
                </a:cubicBezTo>
                <a:lnTo>
                  <a:pt x="5725097" y="3036458"/>
                </a:lnTo>
                <a:cubicBezTo>
                  <a:pt x="5720874" y="3035492"/>
                  <a:pt x="5716802" y="3035432"/>
                  <a:pt x="5712881" y="3036277"/>
                </a:cubicBezTo>
                <a:close/>
                <a:moveTo>
                  <a:pt x="4922306" y="3036277"/>
                </a:moveTo>
                <a:cubicBezTo>
                  <a:pt x="4918385" y="3037121"/>
                  <a:pt x="4914765" y="3038599"/>
                  <a:pt x="4911447" y="3040711"/>
                </a:cubicBezTo>
                <a:cubicBezTo>
                  <a:pt x="4908129" y="3042822"/>
                  <a:pt x="4905204" y="3045446"/>
                  <a:pt x="4902670" y="3048583"/>
                </a:cubicBezTo>
                <a:lnTo>
                  <a:pt x="4901584" y="3036458"/>
                </a:lnTo>
                <a:lnTo>
                  <a:pt x="4886020" y="3036458"/>
                </a:lnTo>
                <a:lnTo>
                  <a:pt x="4886020" y="3126945"/>
                </a:lnTo>
                <a:lnTo>
                  <a:pt x="4903032" y="3126945"/>
                </a:lnTo>
                <a:lnTo>
                  <a:pt x="4903032" y="3080073"/>
                </a:lnTo>
                <a:cubicBezTo>
                  <a:pt x="4903032" y="3074643"/>
                  <a:pt x="4903937" y="3069998"/>
                  <a:pt x="4905747" y="3066138"/>
                </a:cubicBezTo>
                <a:cubicBezTo>
                  <a:pt x="4907556" y="3062277"/>
                  <a:pt x="4909939" y="3059170"/>
                  <a:pt x="4912895" y="3056817"/>
                </a:cubicBezTo>
                <a:cubicBezTo>
                  <a:pt x="4915851" y="3054465"/>
                  <a:pt x="4919199" y="3052926"/>
                  <a:pt x="4922939" y="3052202"/>
                </a:cubicBezTo>
                <a:cubicBezTo>
                  <a:pt x="4926679" y="3051479"/>
                  <a:pt x="4930540" y="3051599"/>
                  <a:pt x="4934521" y="3052564"/>
                </a:cubicBezTo>
                <a:lnTo>
                  <a:pt x="4934521" y="3036458"/>
                </a:lnTo>
                <a:cubicBezTo>
                  <a:pt x="4930299" y="3035492"/>
                  <a:pt x="4926227" y="3035432"/>
                  <a:pt x="4922306" y="3036277"/>
                </a:cubicBezTo>
                <a:close/>
                <a:moveTo>
                  <a:pt x="7852363" y="3035191"/>
                </a:moveTo>
                <a:cubicBezTo>
                  <a:pt x="7846933" y="3035191"/>
                  <a:pt x="7842047" y="3036247"/>
                  <a:pt x="7837703" y="3038358"/>
                </a:cubicBezTo>
                <a:cubicBezTo>
                  <a:pt x="7833359" y="3040469"/>
                  <a:pt x="7829741" y="3043335"/>
                  <a:pt x="7826845" y="3046954"/>
                </a:cubicBezTo>
                <a:lnTo>
                  <a:pt x="7825759" y="3036458"/>
                </a:lnTo>
                <a:lnTo>
                  <a:pt x="7810195" y="3036458"/>
                </a:lnTo>
                <a:lnTo>
                  <a:pt x="7810195" y="3126945"/>
                </a:lnTo>
                <a:lnTo>
                  <a:pt x="7827207" y="3126945"/>
                </a:lnTo>
                <a:lnTo>
                  <a:pt x="7827207" y="3077720"/>
                </a:lnTo>
                <a:cubicBezTo>
                  <a:pt x="7827207" y="3068912"/>
                  <a:pt x="7829107" y="3062216"/>
                  <a:pt x="7832907" y="3057632"/>
                </a:cubicBezTo>
                <a:cubicBezTo>
                  <a:pt x="7836707" y="3053047"/>
                  <a:pt x="7842047" y="3050755"/>
                  <a:pt x="7848923" y="3050755"/>
                </a:cubicBezTo>
                <a:cubicBezTo>
                  <a:pt x="7855679" y="3050755"/>
                  <a:pt x="7860747" y="3052957"/>
                  <a:pt x="7864125" y="3057360"/>
                </a:cubicBezTo>
                <a:cubicBezTo>
                  <a:pt x="7867503" y="3061764"/>
                  <a:pt x="7869193" y="3068189"/>
                  <a:pt x="7869193" y="3076634"/>
                </a:cubicBezTo>
                <a:lnTo>
                  <a:pt x="7869193" y="3126945"/>
                </a:lnTo>
                <a:lnTo>
                  <a:pt x="7886385" y="3126945"/>
                </a:lnTo>
                <a:lnTo>
                  <a:pt x="7886385" y="3077720"/>
                </a:lnTo>
                <a:cubicBezTo>
                  <a:pt x="7886385" y="3068912"/>
                  <a:pt x="7888377" y="3062216"/>
                  <a:pt x="7892357" y="3057632"/>
                </a:cubicBezTo>
                <a:cubicBezTo>
                  <a:pt x="7896339" y="3053047"/>
                  <a:pt x="7901769" y="3050755"/>
                  <a:pt x="7908645" y="3050755"/>
                </a:cubicBezTo>
                <a:cubicBezTo>
                  <a:pt x="7915401" y="3050755"/>
                  <a:pt x="7920589" y="3052957"/>
                  <a:pt x="7924209" y="3057360"/>
                </a:cubicBezTo>
                <a:cubicBezTo>
                  <a:pt x="7927829" y="3061764"/>
                  <a:pt x="7929639" y="3068189"/>
                  <a:pt x="7929639" y="3076634"/>
                </a:cubicBezTo>
                <a:lnTo>
                  <a:pt x="7929639" y="3126945"/>
                </a:lnTo>
                <a:lnTo>
                  <a:pt x="7946831" y="3126945"/>
                </a:lnTo>
                <a:lnTo>
                  <a:pt x="7946831" y="3074462"/>
                </a:lnTo>
                <a:cubicBezTo>
                  <a:pt x="7946831" y="3065776"/>
                  <a:pt x="7945383" y="3058537"/>
                  <a:pt x="7942487" y="3052745"/>
                </a:cubicBezTo>
                <a:cubicBezTo>
                  <a:pt x="7939591" y="3046954"/>
                  <a:pt x="7935521" y="3042581"/>
                  <a:pt x="7930271" y="3039625"/>
                </a:cubicBezTo>
                <a:cubicBezTo>
                  <a:pt x="7925023" y="3036669"/>
                  <a:pt x="7918961" y="3035191"/>
                  <a:pt x="7912083" y="3035191"/>
                </a:cubicBezTo>
                <a:cubicBezTo>
                  <a:pt x="7905447" y="3035191"/>
                  <a:pt x="7899355" y="3036548"/>
                  <a:pt x="7893805" y="3039263"/>
                </a:cubicBezTo>
                <a:cubicBezTo>
                  <a:pt x="7888255" y="3041977"/>
                  <a:pt x="7883973" y="3045989"/>
                  <a:pt x="7880957" y="3051298"/>
                </a:cubicBezTo>
                <a:cubicBezTo>
                  <a:pt x="7878061" y="3045989"/>
                  <a:pt x="7874109" y="3041977"/>
                  <a:pt x="7869103" y="3039263"/>
                </a:cubicBezTo>
                <a:cubicBezTo>
                  <a:pt x="7864095" y="3036548"/>
                  <a:pt x="7858515" y="3035191"/>
                  <a:pt x="7852363" y="3035191"/>
                </a:cubicBezTo>
                <a:close/>
                <a:moveTo>
                  <a:pt x="7700325" y="3035191"/>
                </a:moveTo>
                <a:cubicBezTo>
                  <a:pt x="7694895" y="3035191"/>
                  <a:pt x="7689947" y="3036216"/>
                  <a:pt x="7685483" y="3038267"/>
                </a:cubicBezTo>
                <a:cubicBezTo>
                  <a:pt x="7681019" y="3040318"/>
                  <a:pt x="7677341" y="3043214"/>
                  <a:pt x="7674445" y="3046954"/>
                </a:cubicBezTo>
                <a:lnTo>
                  <a:pt x="7673359" y="3036458"/>
                </a:lnTo>
                <a:lnTo>
                  <a:pt x="7657795" y="3036458"/>
                </a:lnTo>
                <a:lnTo>
                  <a:pt x="7657795" y="3126945"/>
                </a:lnTo>
                <a:lnTo>
                  <a:pt x="7674807" y="3126945"/>
                </a:lnTo>
                <a:lnTo>
                  <a:pt x="7674807" y="3077539"/>
                </a:lnTo>
                <a:cubicBezTo>
                  <a:pt x="7674807" y="3068732"/>
                  <a:pt x="7676737" y="3062066"/>
                  <a:pt x="7680597" y="3057541"/>
                </a:cubicBezTo>
                <a:cubicBezTo>
                  <a:pt x="7684459" y="3053017"/>
                  <a:pt x="7689887" y="3050755"/>
                  <a:pt x="7696885" y="3050755"/>
                </a:cubicBezTo>
                <a:cubicBezTo>
                  <a:pt x="7703641" y="3050755"/>
                  <a:pt x="7708799" y="3052957"/>
                  <a:pt x="7712359" y="3057360"/>
                </a:cubicBezTo>
                <a:cubicBezTo>
                  <a:pt x="7715919" y="3061764"/>
                  <a:pt x="7717697" y="3068189"/>
                  <a:pt x="7717697" y="3076634"/>
                </a:cubicBezTo>
                <a:lnTo>
                  <a:pt x="7717697" y="3126945"/>
                </a:lnTo>
                <a:lnTo>
                  <a:pt x="7734709" y="3126945"/>
                </a:lnTo>
                <a:lnTo>
                  <a:pt x="7734709" y="3074462"/>
                </a:lnTo>
                <a:cubicBezTo>
                  <a:pt x="7734709" y="3065776"/>
                  <a:pt x="7733291" y="3058537"/>
                  <a:pt x="7730457" y="3052745"/>
                </a:cubicBezTo>
                <a:cubicBezTo>
                  <a:pt x="7727621" y="3046954"/>
                  <a:pt x="7723639" y="3042581"/>
                  <a:pt x="7718513" y="3039625"/>
                </a:cubicBezTo>
                <a:cubicBezTo>
                  <a:pt x="7713385" y="3036669"/>
                  <a:pt x="7707321" y="3035191"/>
                  <a:pt x="7700325" y="3035191"/>
                </a:cubicBezTo>
                <a:close/>
                <a:moveTo>
                  <a:pt x="7484439" y="3035191"/>
                </a:moveTo>
                <a:cubicBezTo>
                  <a:pt x="7474909" y="3035191"/>
                  <a:pt x="7466795" y="3037423"/>
                  <a:pt x="7460099" y="3041887"/>
                </a:cubicBezTo>
                <a:cubicBezTo>
                  <a:pt x="7453403" y="3046351"/>
                  <a:pt x="7448909" y="3052564"/>
                  <a:pt x="7446617" y="3060527"/>
                </a:cubicBezTo>
                <a:lnTo>
                  <a:pt x="7461819" y="3065957"/>
                </a:lnTo>
                <a:cubicBezTo>
                  <a:pt x="7463145" y="3060889"/>
                  <a:pt x="7465739" y="3057059"/>
                  <a:pt x="7469601" y="3054465"/>
                </a:cubicBezTo>
                <a:cubicBezTo>
                  <a:pt x="7473461" y="3051871"/>
                  <a:pt x="7478167" y="3050574"/>
                  <a:pt x="7483717" y="3050574"/>
                </a:cubicBezTo>
                <a:cubicBezTo>
                  <a:pt x="7489627" y="3050574"/>
                  <a:pt x="7494153" y="3051931"/>
                  <a:pt x="7497289" y="3054646"/>
                </a:cubicBezTo>
                <a:cubicBezTo>
                  <a:pt x="7500427" y="3057360"/>
                  <a:pt x="7501995" y="3060648"/>
                  <a:pt x="7501995" y="3064509"/>
                </a:cubicBezTo>
                <a:lnTo>
                  <a:pt x="7501995" y="3071567"/>
                </a:lnTo>
                <a:lnTo>
                  <a:pt x="7476297" y="3074462"/>
                </a:lnTo>
                <a:cubicBezTo>
                  <a:pt x="7465559" y="3075669"/>
                  <a:pt x="7457355" y="3078776"/>
                  <a:pt x="7451683" y="3083783"/>
                </a:cubicBezTo>
                <a:cubicBezTo>
                  <a:pt x="7446013" y="3088790"/>
                  <a:pt x="7443177" y="3095094"/>
                  <a:pt x="7443177" y="3102695"/>
                </a:cubicBezTo>
                <a:cubicBezTo>
                  <a:pt x="7443177" y="3107762"/>
                  <a:pt x="7444415" y="3112196"/>
                  <a:pt x="7446887" y="3115996"/>
                </a:cubicBezTo>
                <a:cubicBezTo>
                  <a:pt x="7449361" y="3119797"/>
                  <a:pt x="7452891" y="3122753"/>
                  <a:pt x="7457475" y="3124864"/>
                </a:cubicBezTo>
                <a:cubicBezTo>
                  <a:pt x="7462059" y="3126975"/>
                  <a:pt x="7467609" y="3128031"/>
                  <a:pt x="7474125" y="3128031"/>
                </a:cubicBezTo>
                <a:cubicBezTo>
                  <a:pt x="7481123" y="3128031"/>
                  <a:pt x="7486823" y="3126794"/>
                  <a:pt x="7491227" y="3124321"/>
                </a:cubicBezTo>
                <a:cubicBezTo>
                  <a:pt x="7495631" y="3121848"/>
                  <a:pt x="7499219" y="3118319"/>
                  <a:pt x="7501995" y="3113734"/>
                </a:cubicBezTo>
                <a:lnTo>
                  <a:pt x="7503443" y="3126945"/>
                </a:lnTo>
                <a:lnTo>
                  <a:pt x="7519187" y="3126945"/>
                </a:lnTo>
                <a:lnTo>
                  <a:pt x="7519187" y="3066138"/>
                </a:lnTo>
                <a:cubicBezTo>
                  <a:pt x="7519187" y="3056847"/>
                  <a:pt x="7516231" y="3049367"/>
                  <a:pt x="7510319" y="3043697"/>
                </a:cubicBezTo>
                <a:cubicBezTo>
                  <a:pt x="7504407" y="3038026"/>
                  <a:pt x="7495781" y="3035191"/>
                  <a:pt x="7484439" y="3035191"/>
                </a:cubicBezTo>
                <a:close/>
                <a:moveTo>
                  <a:pt x="7189165" y="3035191"/>
                </a:moveTo>
                <a:cubicBezTo>
                  <a:pt x="7179633" y="3035191"/>
                  <a:pt x="7171519" y="3037423"/>
                  <a:pt x="7164823" y="3041887"/>
                </a:cubicBezTo>
                <a:cubicBezTo>
                  <a:pt x="7158127" y="3046351"/>
                  <a:pt x="7153633" y="3052564"/>
                  <a:pt x="7151341" y="3060527"/>
                </a:cubicBezTo>
                <a:lnTo>
                  <a:pt x="7166543" y="3065957"/>
                </a:lnTo>
                <a:cubicBezTo>
                  <a:pt x="7167871" y="3060889"/>
                  <a:pt x="7170465" y="3057059"/>
                  <a:pt x="7174325" y="3054465"/>
                </a:cubicBezTo>
                <a:cubicBezTo>
                  <a:pt x="7178187" y="3051871"/>
                  <a:pt x="7182891" y="3050574"/>
                  <a:pt x="7188441" y="3050574"/>
                </a:cubicBezTo>
                <a:cubicBezTo>
                  <a:pt x="7194353" y="3050574"/>
                  <a:pt x="7198877" y="3051931"/>
                  <a:pt x="7202015" y="3054646"/>
                </a:cubicBezTo>
                <a:cubicBezTo>
                  <a:pt x="7205151" y="3057360"/>
                  <a:pt x="7206719" y="3060648"/>
                  <a:pt x="7206719" y="3064509"/>
                </a:cubicBezTo>
                <a:lnTo>
                  <a:pt x="7206719" y="3071567"/>
                </a:lnTo>
                <a:lnTo>
                  <a:pt x="7181021" y="3074462"/>
                </a:lnTo>
                <a:cubicBezTo>
                  <a:pt x="7170283" y="3075669"/>
                  <a:pt x="7162079" y="3078776"/>
                  <a:pt x="7156409" y="3083783"/>
                </a:cubicBezTo>
                <a:cubicBezTo>
                  <a:pt x="7150739" y="3088790"/>
                  <a:pt x="7147903" y="3095094"/>
                  <a:pt x="7147903" y="3102695"/>
                </a:cubicBezTo>
                <a:cubicBezTo>
                  <a:pt x="7147903" y="3107762"/>
                  <a:pt x="7149139" y="3112196"/>
                  <a:pt x="7151613" y="3115996"/>
                </a:cubicBezTo>
                <a:cubicBezTo>
                  <a:pt x="7154087" y="3119797"/>
                  <a:pt x="7157615" y="3122753"/>
                  <a:pt x="7162199" y="3124864"/>
                </a:cubicBezTo>
                <a:cubicBezTo>
                  <a:pt x="7166785" y="3126975"/>
                  <a:pt x="7172335" y="3128031"/>
                  <a:pt x="7178849" y="3128031"/>
                </a:cubicBezTo>
                <a:cubicBezTo>
                  <a:pt x="7185847" y="3128031"/>
                  <a:pt x="7191547" y="3126794"/>
                  <a:pt x="7195951" y="3124321"/>
                </a:cubicBezTo>
                <a:cubicBezTo>
                  <a:pt x="7200355" y="3121848"/>
                  <a:pt x="7203945" y="3118319"/>
                  <a:pt x="7206719" y="3113734"/>
                </a:cubicBezTo>
                <a:lnTo>
                  <a:pt x="7208167" y="3126945"/>
                </a:lnTo>
                <a:lnTo>
                  <a:pt x="7223913" y="3126945"/>
                </a:lnTo>
                <a:lnTo>
                  <a:pt x="7223913" y="3066138"/>
                </a:lnTo>
                <a:cubicBezTo>
                  <a:pt x="7223913" y="3056847"/>
                  <a:pt x="7220957" y="3049367"/>
                  <a:pt x="7215045" y="3043697"/>
                </a:cubicBezTo>
                <a:cubicBezTo>
                  <a:pt x="7209133" y="3038026"/>
                  <a:pt x="7200507" y="3035191"/>
                  <a:pt x="7189165" y="3035191"/>
                </a:cubicBezTo>
                <a:close/>
                <a:moveTo>
                  <a:pt x="7033213" y="3035191"/>
                </a:moveTo>
                <a:cubicBezTo>
                  <a:pt x="7027783" y="3035191"/>
                  <a:pt x="7022897" y="3036247"/>
                  <a:pt x="7018553" y="3038358"/>
                </a:cubicBezTo>
                <a:cubicBezTo>
                  <a:pt x="7014209" y="3040469"/>
                  <a:pt x="7010591" y="3043335"/>
                  <a:pt x="7007695" y="3046954"/>
                </a:cubicBezTo>
                <a:lnTo>
                  <a:pt x="7006609" y="3036458"/>
                </a:lnTo>
                <a:lnTo>
                  <a:pt x="6991045" y="3036458"/>
                </a:lnTo>
                <a:lnTo>
                  <a:pt x="6991045" y="3126945"/>
                </a:lnTo>
                <a:lnTo>
                  <a:pt x="7008057" y="3126945"/>
                </a:lnTo>
                <a:lnTo>
                  <a:pt x="7008057" y="3077720"/>
                </a:lnTo>
                <a:cubicBezTo>
                  <a:pt x="7008057" y="3068912"/>
                  <a:pt x="7009957" y="3062216"/>
                  <a:pt x="7013757" y="3057632"/>
                </a:cubicBezTo>
                <a:cubicBezTo>
                  <a:pt x="7017557" y="3053047"/>
                  <a:pt x="7022897" y="3050755"/>
                  <a:pt x="7029773" y="3050755"/>
                </a:cubicBezTo>
                <a:cubicBezTo>
                  <a:pt x="7036531" y="3050755"/>
                  <a:pt x="7041597" y="3052957"/>
                  <a:pt x="7044975" y="3057360"/>
                </a:cubicBezTo>
                <a:cubicBezTo>
                  <a:pt x="7048353" y="3061764"/>
                  <a:pt x="7050043" y="3068189"/>
                  <a:pt x="7050043" y="3076634"/>
                </a:cubicBezTo>
                <a:lnTo>
                  <a:pt x="7050043" y="3126945"/>
                </a:lnTo>
                <a:lnTo>
                  <a:pt x="7067235" y="3126945"/>
                </a:lnTo>
                <a:lnTo>
                  <a:pt x="7067235" y="3077720"/>
                </a:lnTo>
                <a:cubicBezTo>
                  <a:pt x="7067235" y="3068912"/>
                  <a:pt x="7069227" y="3062216"/>
                  <a:pt x="7073207" y="3057632"/>
                </a:cubicBezTo>
                <a:cubicBezTo>
                  <a:pt x="7077189" y="3053047"/>
                  <a:pt x="7082619" y="3050755"/>
                  <a:pt x="7089495" y="3050755"/>
                </a:cubicBezTo>
                <a:cubicBezTo>
                  <a:pt x="7096251" y="3050755"/>
                  <a:pt x="7101439" y="3052957"/>
                  <a:pt x="7105059" y="3057360"/>
                </a:cubicBezTo>
                <a:cubicBezTo>
                  <a:pt x="7108679" y="3061764"/>
                  <a:pt x="7110489" y="3068189"/>
                  <a:pt x="7110489" y="3076634"/>
                </a:cubicBezTo>
                <a:lnTo>
                  <a:pt x="7110489" y="3126945"/>
                </a:lnTo>
                <a:lnTo>
                  <a:pt x="7127681" y="3126945"/>
                </a:lnTo>
                <a:lnTo>
                  <a:pt x="7127681" y="3074462"/>
                </a:lnTo>
                <a:cubicBezTo>
                  <a:pt x="7127681" y="3065776"/>
                  <a:pt x="7126233" y="3058537"/>
                  <a:pt x="7123337" y="3052745"/>
                </a:cubicBezTo>
                <a:cubicBezTo>
                  <a:pt x="7120443" y="3046954"/>
                  <a:pt x="7116371" y="3042581"/>
                  <a:pt x="7111123" y="3039625"/>
                </a:cubicBezTo>
                <a:cubicBezTo>
                  <a:pt x="7105873" y="3036669"/>
                  <a:pt x="7099811" y="3035191"/>
                  <a:pt x="7092935" y="3035191"/>
                </a:cubicBezTo>
                <a:cubicBezTo>
                  <a:pt x="7086299" y="3035191"/>
                  <a:pt x="7080205" y="3036548"/>
                  <a:pt x="7074655" y="3039263"/>
                </a:cubicBezTo>
                <a:cubicBezTo>
                  <a:pt x="7069105" y="3041977"/>
                  <a:pt x="7064823" y="3045989"/>
                  <a:pt x="7061807" y="3051298"/>
                </a:cubicBezTo>
                <a:cubicBezTo>
                  <a:pt x="7058911" y="3045989"/>
                  <a:pt x="7054959" y="3041977"/>
                  <a:pt x="7049953" y="3039263"/>
                </a:cubicBezTo>
                <a:cubicBezTo>
                  <a:pt x="7044945" y="3036548"/>
                  <a:pt x="7039365" y="3035191"/>
                  <a:pt x="7033213" y="3035191"/>
                </a:cubicBezTo>
                <a:close/>
                <a:moveTo>
                  <a:pt x="6931991" y="3035191"/>
                </a:moveTo>
                <a:cubicBezTo>
                  <a:pt x="6922459" y="3035191"/>
                  <a:pt x="6914345" y="3037423"/>
                  <a:pt x="6907649" y="3041887"/>
                </a:cubicBezTo>
                <a:cubicBezTo>
                  <a:pt x="6900953" y="3046351"/>
                  <a:pt x="6896459" y="3052564"/>
                  <a:pt x="6894167" y="3060527"/>
                </a:cubicBezTo>
                <a:lnTo>
                  <a:pt x="6909369" y="3065957"/>
                </a:lnTo>
                <a:cubicBezTo>
                  <a:pt x="6910695" y="3060889"/>
                  <a:pt x="6913289" y="3057059"/>
                  <a:pt x="6917151" y="3054465"/>
                </a:cubicBezTo>
                <a:cubicBezTo>
                  <a:pt x="6921011" y="3051871"/>
                  <a:pt x="6925717" y="3050574"/>
                  <a:pt x="6931267" y="3050574"/>
                </a:cubicBezTo>
                <a:cubicBezTo>
                  <a:pt x="6937179" y="3050574"/>
                  <a:pt x="6941703" y="3051931"/>
                  <a:pt x="6944839" y="3054646"/>
                </a:cubicBezTo>
                <a:cubicBezTo>
                  <a:pt x="6947977" y="3057360"/>
                  <a:pt x="6949545" y="3060648"/>
                  <a:pt x="6949545" y="3064509"/>
                </a:cubicBezTo>
                <a:lnTo>
                  <a:pt x="6949545" y="3071567"/>
                </a:lnTo>
                <a:lnTo>
                  <a:pt x="6923847" y="3074462"/>
                </a:lnTo>
                <a:cubicBezTo>
                  <a:pt x="6913109" y="3075669"/>
                  <a:pt x="6904905" y="3078776"/>
                  <a:pt x="6899233" y="3083783"/>
                </a:cubicBezTo>
                <a:cubicBezTo>
                  <a:pt x="6893563" y="3088790"/>
                  <a:pt x="6890727" y="3095094"/>
                  <a:pt x="6890727" y="3102695"/>
                </a:cubicBezTo>
                <a:cubicBezTo>
                  <a:pt x="6890727" y="3107762"/>
                  <a:pt x="6891965" y="3112196"/>
                  <a:pt x="6894439" y="3115996"/>
                </a:cubicBezTo>
                <a:cubicBezTo>
                  <a:pt x="6896911" y="3119797"/>
                  <a:pt x="6900441" y="3122753"/>
                  <a:pt x="6905025" y="3124864"/>
                </a:cubicBezTo>
                <a:cubicBezTo>
                  <a:pt x="6909609" y="3126975"/>
                  <a:pt x="6915159" y="3128031"/>
                  <a:pt x="6921675" y="3128031"/>
                </a:cubicBezTo>
                <a:cubicBezTo>
                  <a:pt x="6928673" y="3128031"/>
                  <a:pt x="6934373" y="3126794"/>
                  <a:pt x="6938777" y="3124321"/>
                </a:cubicBezTo>
                <a:cubicBezTo>
                  <a:pt x="6943181" y="3121848"/>
                  <a:pt x="6946769" y="3118319"/>
                  <a:pt x="6949545" y="3113734"/>
                </a:cubicBezTo>
                <a:lnTo>
                  <a:pt x="6950993" y="3126945"/>
                </a:lnTo>
                <a:lnTo>
                  <a:pt x="6966737" y="3126945"/>
                </a:lnTo>
                <a:lnTo>
                  <a:pt x="6966737" y="3066138"/>
                </a:lnTo>
                <a:cubicBezTo>
                  <a:pt x="6966737" y="3056847"/>
                  <a:pt x="6963781" y="3049367"/>
                  <a:pt x="6957869" y="3043697"/>
                </a:cubicBezTo>
                <a:cubicBezTo>
                  <a:pt x="6951957" y="3038026"/>
                  <a:pt x="6943331" y="3035191"/>
                  <a:pt x="6931991" y="3035191"/>
                </a:cubicBezTo>
                <a:close/>
                <a:moveTo>
                  <a:pt x="6817328" y="3035191"/>
                </a:moveTo>
                <a:cubicBezTo>
                  <a:pt x="6809245" y="3035191"/>
                  <a:pt x="6802096" y="3037121"/>
                  <a:pt x="6795883" y="3040982"/>
                </a:cubicBezTo>
                <a:cubicBezTo>
                  <a:pt x="6789669" y="3044843"/>
                  <a:pt x="6784843" y="3050272"/>
                  <a:pt x="6781405" y="3057270"/>
                </a:cubicBezTo>
                <a:cubicBezTo>
                  <a:pt x="6777966" y="3064267"/>
                  <a:pt x="6776247" y="3072411"/>
                  <a:pt x="6776247" y="3081701"/>
                </a:cubicBezTo>
                <a:cubicBezTo>
                  <a:pt x="6776247" y="3090991"/>
                  <a:pt x="6777966" y="3099135"/>
                  <a:pt x="6781405" y="3106133"/>
                </a:cubicBezTo>
                <a:cubicBezTo>
                  <a:pt x="6784843" y="3113131"/>
                  <a:pt x="6789669" y="3118560"/>
                  <a:pt x="6795883" y="3122421"/>
                </a:cubicBezTo>
                <a:cubicBezTo>
                  <a:pt x="6802096" y="3126282"/>
                  <a:pt x="6809245" y="3128212"/>
                  <a:pt x="6817328" y="3128212"/>
                </a:cubicBezTo>
                <a:cubicBezTo>
                  <a:pt x="6825291" y="3128212"/>
                  <a:pt x="6831957" y="3126553"/>
                  <a:pt x="6837326" y="3123235"/>
                </a:cubicBezTo>
                <a:lnTo>
                  <a:pt x="6847430" y="3113574"/>
                </a:lnTo>
                <a:lnTo>
                  <a:pt x="6844610" y="3127284"/>
                </a:lnTo>
                <a:cubicBezTo>
                  <a:pt x="6842529" y="3131673"/>
                  <a:pt x="6839407" y="3135391"/>
                  <a:pt x="6835245" y="3138437"/>
                </a:cubicBezTo>
                <a:cubicBezTo>
                  <a:pt x="6826920" y="3144530"/>
                  <a:pt x="6814674" y="3147757"/>
                  <a:pt x="6798507" y="3148119"/>
                </a:cubicBezTo>
                <a:lnTo>
                  <a:pt x="6801221" y="3163140"/>
                </a:lnTo>
                <a:cubicBezTo>
                  <a:pt x="6814613" y="3163140"/>
                  <a:pt x="6826045" y="3161089"/>
                  <a:pt x="6835516" y="3156987"/>
                </a:cubicBezTo>
                <a:cubicBezTo>
                  <a:pt x="6844987" y="3152885"/>
                  <a:pt x="6852256" y="3147033"/>
                  <a:pt x="6857324" y="3139432"/>
                </a:cubicBezTo>
                <a:cubicBezTo>
                  <a:pt x="6862391" y="3131831"/>
                  <a:pt x="6864925" y="3122722"/>
                  <a:pt x="6864925" y="3112105"/>
                </a:cubicBezTo>
                <a:lnTo>
                  <a:pt x="6864925" y="3036458"/>
                </a:lnTo>
                <a:lnTo>
                  <a:pt x="6849361" y="3036458"/>
                </a:lnTo>
                <a:lnTo>
                  <a:pt x="6848094" y="3050031"/>
                </a:lnTo>
                <a:cubicBezTo>
                  <a:pt x="6846163" y="3047256"/>
                  <a:pt x="6843751" y="3044752"/>
                  <a:pt x="6840855" y="3042520"/>
                </a:cubicBezTo>
                <a:cubicBezTo>
                  <a:pt x="6837959" y="3040288"/>
                  <a:pt x="6834551" y="3038509"/>
                  <a:pt x="6830630" y="3037182"/>
                </a:cubicBezTo>
                <a:cubicBezTo>
                  <a:pt x="6826709" y="3035854"/>
                  <a:pt x="6822275" y="3035191"/>
                  <a:pt x="6817328" y="3035191"/>
                </a:cubicBezTo>
                <a:close/>
                <a:moveTo>
                  <a:pt x="6583842" y="3035191"/>
                </a:moveTo>
                <a:cubicBezTo>
                  <a:pt x="6577206" y="3035191"/>
                  <a:pt x="6571264" y="3036307"/>
                  <a:pt x="6566016" y="3038539"/>
                </a:cubicBezTo>
                <a:cubicBezTo>
                  <a:pt x="6560767" y="3040771"/>
                  <a:pt x="6556665" y="3043908"/>
                  <a:pt x="6553709" y="3047950"/>
                </a:cubicBezTo>
                <a:cubicBezTo>
                  <a:pt x="6550753" y="3051991"/>
                  <a:pt x="6549275" y="3056727"/>
                  <a:pt x="6549276" y="3062156"/>
                </a:cubicBezTo>
                <a:cubicBezTo>
                  <a:pt x="6549275" y="3066741"/>
                  <a:pt x="6550301" y="3070511"/>
                  <a:pt x="6552352" y="3073467"/>
                </a:cubicBezTo>
                <a:cubicBezTo>
                  <a:pt x="6554403" y="3076423"/>
                  <a:pt x="6557027" y="3078836"/>
                  <a:pt x="6560225" y="3080706"/>
                </a:cubicBezTo>
                <a:cubicBezTo>
                  <a:pt x="6563422" y="3082576"/>
                  <a:pt x="6566860" y="3084054"/>
                  <a:pt x="6570540" y="3085140"/>
                </a:cubicBezTo>
                <a:cubicBezTo>
                  <a:pt x="6574220" y="3086226"/>
                  <a:pt x="6577628" y="3087191"/>
                  <a:pt x="6580765" y="3088036"/>
                </a:cubicBezTo>
                <a:cubicBezTo>
                  <a:pt x="6584264" y="3088880"/>
                  <a:pt x="6587552" y="3089785"/>
                  <a:pt x="6590628" y="3090750"/>
                </a:cubicBezTo>
                <a:cubicBezTo>
                  <a:pt x="6593705" y="3091715"/>
                  <a:pt x="6596179" y="3093012"/>
                  <a:pt x="6598048" y="3094641"/>
                </a:cubicBezTo>
                <a:cubicBezTo>
                  <a:pt x="6599919" y="3096270"/>
                  <a:pt x="6600853" y="3098472"/>
                  <a:pt x="6600853" y="3101247"/>
                </a:cubicBezTo>
                <a:cubicBezTo>
                  <a:pt x="6600853" y="3104504"/>
                  <a:pt x="6599345" y="3107219"/>
                  <a:pt x="6596329" y="3109391"/>
                </a:cubicBezTo>
                <a:cubicBezTo>
                  <a:pt x="6593313" y="3111562"/>
                  <a:pt x="6589090" y="3112648"/>
                  <a:pt x="6583661" y="3112648"/>
                </a:cubicBezTo>
                <a:cubicBezTo>
                  <a:pt x="6580524" y="3112648"/>
                  <a:pt x="6577538" y="3112196"/>
                  <a:pt x="6574703" y="3111291"/>
                </a:cubicBezTo>
                <a:cubicBezTo>
                  <a:pt x="6571867" y="3110386"/>
                  <a:pt x="6569424" y="3108908"/>
                  <a:pt x="6567373" y="3106857"/>
                </a:cubicBezTo>
                <a:cubicBezTo>
                  <a:pt x="6565322" y="3104806"/>
                  <a:pt x="6563874" y="3101971"/>
                  <a:pt x="6563030" y="3098351"/>
                </a:cubicBezTo>
                <a:lnTo>
                  <a:pt x="6547647" y="3103780"/>
                </a:lnTo>
                <a:cubicBezTo>
                  <a:pt x="6549818" y="3112105"/>
                  <a:pt x="6554041" y="3118258"/>
                  <a:pt x="6560315" y="3122240"/>
                </a:cubicBezTo>
                <a:cubicBezTo>
                  <a:pt x="6566589" y="3126221"/>
                  <a:pt x="6574190" y="3128212"/>
                  <a:pt x="6583118" y="3128212"/>
                </a:cubicBezTo>
                <a:cubicBezTo>
                  <a:pt x="6590478" y="3128212"/>
                  <a:pt x="6596842" y="3127036"/>
                  <a:pt x="6602211" y="3124683"/>
                </a:cubicBezTo>
                <a:cubicBezTo>
                  <a:pt x="6607580" y="3122330"/>
                  <a:pt x="6611742" y="3119103"/>
                  <a:pt x="6614698" y="3115001"/>
                </a:cubicBezTo>
                <a:cubicBezTo>
                  <a:pt x="6617654" y="3110899"/>
                  <a:pt x="6619132" y="3106193"/>
                  <a:pt x="6619132" y="3100885"/>
                </a:cubicBezTo>
                <a:cubicBezTo>
                  <a:pt x="6619011" y="3096300"/>
                  <a:pt x="6617986" y="3092439"/>
                  <a:pt x="6616055" y="3089302"/>
                </a:cubicBezTo>
                <a:cubicBezTo>
                  <a:pt x="6614125" y="3086165"/>
                  <a:pt x="6611591" y="3083632"/>
                  <a:pt x="6608455" y="3081701"/>
                </a:cubicBezTo>
                <a:cubicBezTo>
                  <a:pt x="6605317" y="3079771"/>
                  <a:pt x="6601879" y="3078172"/>
                  <a:pt x="6598139" y="3076906"/>
                </a:cubicBezTo>
                <a:cubicBezTo>
                  <a:pt x="6594399" y="3075639"/>
                  <a:pt x="6590719" y="3074462"/>
                  <a:pt x="6587099" y="3073377"/>
                </a:cubicBezTo>
                <a:cubicBezTo>
                  <a:pt x="6584324" y="3072653"/>
                  <a:pt x="6581731" y="3071989"/>
                  <a:pt x="6579317" y="3071386"/>
                </a:cubicBezTo>
                <a:cubicBezTo>
                  <a:pt x="6576905" y="3070783"/>
                  <a:pt x="6574823" y="3070089"/>
                  <a:pt x="6573074" y="3069305"/>
                </a:cubicBezTo>
                <a:cubicBezTo>
                  <a:pt x="6571324" y="3068520"/>
                  <a:pt x="6569967" y="3067495"/>
                  <a:pt x="6569002" y="3066228"/>
                </a:cubicBezTo>
                <a:cubicBezTo>
                  <a:pt x="6568037" y="3064961"/>
                  <a:pt x="6567554" y="3063363"/>
                  <a:pt x="6567554" y="3061432"/>
                </a:cubicBezTo>
                <a:cubicBezTo>
                  <a:pt x="6567554" y="3057933"/>
                  <a:pt x="6569062" y="3055279"/>
                  <a:pt x="6572079" y="3053469"/>
                </a:cubicBezTo>
                <a:cubicBezTo>
                  <a:pt x="6575095" y="3051660"/>
                  <a:pt x="6578895" y="3050755"/>
                  <a:pt x="6583480" y="3050755"/>
                </a:cubicBezTo>
                <a:cubicBezTo>
                  <a:pt x="6585893" y="3050755"/>
                  <a:pt x="6588336" y="3051026"/>
                  <a:pt x="6590809" y="3051569"/>
                </a:cubicBezTo>
                <a:cubicBezTo>
                  <a:pt x="6593283" y="3052112"/>
                  <a:pt x="6595485" y="3053107"/>
                  <a:pt x="6597415" y="3054555"/>
                </a:cubicBezTo>
                <a:cubicBezTo>
                  <a:pt x="6599345" y="3056003"/>
                  <a:pt x="6600733" y="3057873"/>
                  <a:pt x="6601577" y="3060165"/>
                </a:cubicBezTo>
                <a:lnTo>
                  <a:pt x="6616960" y="3055098"/>
                </a:lnTo>
                <a:cubicBezTo>
                  <a:pt x="6614306" y="3048462"/>
                  <a:pt x="6610053" y="3043486"/>
                  <a:pt x="6604201" y="3040168"/>
                </a:cubicBezTo>
                <a:cubicBezTo>
                  <a:pt x="6598350" y="3036850"/>
                  <a:pt x="6591563" y="3035191"/>
                  <a:pt x="6583842" y="3035191"/>
                </a:cubicBezTo>
                <a:close/>
                <a:moveTo>
                  <a:pt x="6303340" y="3035191"/>
                </a:moveTo>
                <a:cubicBezTo>
                  <a:pt x="6293809" y="3035191"/>
                  <a:pt x="6285695" y="3037423"/>
                  <a:pt x="6278999" y="3041887"/>
                </a:cubicBezTo>
                <a:cubicBezTo>
                  <a:pt x="6272303" y="3046351"/>
                  <a:pt x="6267809" y="3052564"/>
                  <a:pt x="6265516" y="3060527"/>
                </a:cubicBezTo>
                <a:lnTo>
                  <a:pt x="6280718" y="3065957"/>
                </a:lnTo>
                <a:cubicBezTo>
                  <a:pt x="6282045" y="3060889"/>
                  <a:pt x="6284639" y="3057059"/>
                  <a:pt x="6288500" y="3054465"/>
                </a:cubicBezTo>
                <a:cubicBezTo>
                  <a:pt x="6292361" y="3051871"/>
                  <a:pt x="6297066" y="3050574"/>
                  <a:pt x="6302616" y="3050574"/>
                </a:cubicBezTo>
                <a:cubicBezTo>
                  <a:pt x="6308528" y="3050574"/>
                  <a:pt x="6313053" y="3051931"/>
                  <a:pt x="6316189" y="3054646"/>
                </a:cubicBezTo>
                <a:cubicBezTo>
                  <a:pt x="6319326" y="3057360"/>
                  <a:pt x="6320895" y="3060648"/>
                  <a:pt x="6320895" y="3064509"/>
                </a:cubicBezTo>
                <a:lnTo>
                  <a:pt x="6320895" y="3071567"/>
                </a:lnTo>
                <a:lnTo>
                  <a:pt x="6295196" y="3074462"/>
                </a:lnTo>
                <a:cubicBezTo>
                  <a:pt x="6284459" y="3075669"/>
                  <a:pt x="6276254" y="3078776"/>
                  <a:pt x="6270584" y="3083783"/>
                </a:cubicBezTo>
                <a:cubicBezTo>
                  <a:pt x="6264913" y="3088790"/>
                  <a:pt x="6262078" y="3095094"/>
                  <a:pt x="6262078" y="3102695"/>
                </a:cubicBezTo>
                <a:cubicBezTo>
                  <a:pt x="6262078" y="3107762"/>
                  <a:pt x="6263315" y="3112196"/>
                  <a:pt x="6265788" y="3115996"/>
                </a:cubicBezTo>
                <a:cubicBezTo>
                  <a:pt x="6268261" y="3119797"/>
                  <a:pt x="6271790" y="3122753"/>
                  <a:pt x="6276375" y="3124864"/>
                </a:cubicBezTo>
                <a:cubicBezTo>
                  <a:pt x="6280959" y="3126975"/>
                  <a:pt x="6286509" y="3128031"/>
                  <a:pt x="6293025" y="3128031"/>
                </a:cubicBezTo>
                <a:cubicBezTo>
                  <a:pt x="6300023" y="3128031"/>
                  <a:pt x="6305723" y="3126794"/>
                  <a:pt x="6310127" y="3124321"/>
                </a:cubicBezTo>
                <a:cubicBezTo>
                  <a:pt x="6314530" y="3121848"/>
                  <a:pt x="6318120" y="3118319"/>
                  <a:pt x="6320895" y="3113734"/>
                </a:cubicBezTo>
                <a:lnTo>
                  <a:pt x="6322343" y="3126945"/>
                </a:lnTo>
                <a:lnTo>
                  <a:pt x="6338087" y="3126945"/>
                </a:lnTo>
                <a:lnTo>
                  <a:pt x="6338087" y="3066138"/>
                </a:lnTo>
                <a:cubicBezTo>
                  <a:pt x="6338087" y="3056847"/>
                  <a:pt x="6335131" y="3049367"/>
                  <a:pt x="6329220" y="3043697"/>
                </a:cubicBezTo>
                <a:cubicBezTo>
                  <a:pt x="6323308" y="3038026"/>
                  <a:pt x="6314681" y="3035191"/>
                  <a:pt x="6303340" y="3035191"/>
                </a:cubicBezTo>
                <a:close/>
                <a:moveTo>
                  <a:pt x="6147387" y="3035191"/>
                </a:moveTo>
                <a:cubicBezTo>
                  <a:pt x="6141958" y="3035191"/>
                  <a:pt x="6137072" y="3036247"/>
                  <a:pt x="6132728" y="3038358"/>
                </a:cubicBezTo>
                <a:cubicBezTo>
                  <a:pt x="6128385" y="3040469"/>
                  <a:pt x="6124765" y="3043335"/>
                  <a:pt x="6121870" y="3046954"/>
                </a:cubicBezTo>
                <a:lnTo>
                  <a:pt x="6120784" y="3036458"/>
                </a:lnTo>
                <a:lnTo>
                  <a:pt x="6105220" y="3036458"/>
                </a:lnTo>
                <a:lnTo>
                  <a:pt x="6105220" y="3126945"/>
                </a:lnTo>
                <a:lnTo>
                  <a:pt x="6122232" y="3126945"/>
                </a:lnTo>
                <a:lnTo>
                  <a:pt x="6122232" y="3077720"/>
                </a:lnTo>
                <a:cubicBezTo>
                  <a:pt x="6122232" y="3068912"/>
                  <a:pt x="6124132" y="3062216"/>
                  <a:pt x="6127933" y="3057632"/>
                </a:cubicBezTo>
                <a:cubicBezTo>
                  <a:pt x="6131733" y="3053047"/>
                  <a:pt x="6137072" y="3050755"/>
                  <a:pt x="6143949" y="3050755"/>
                </a:cubicBezTo>
                <a:cubicBezTo>
                  <a:pt x="6150705" y="3050755"/>
                  <a:pt x="6155772" y="3052957"/>
                  <a:pt x="6159151" y="3057360"/>
                </a:cubicBezTo>
                <a:cubicBezTo>
                  <a:pt x="6162529" y="3061764"/>
                  <a:pt x="6164218" y="3068189"/>
                  <a:pt x="6164218" y="3076634"/>
                </a:cubicBezTo>
                <a:lnTo>
                  <a:pt x="6164218" y="3126945"/>
                </a:lnTo>
                <a:lnTo>
                  <a:pt x="6181411" y="3126945"/>
                </a:lnTo>
                <a:lnTo>
                  <a:pt x="6181411" y="3077720"/>
                </a:lnTo>
                <a:cubicBezTo>
                  <a:pt x="6181411" y="3068912"/>
                  <a:pt x="6183401" y="3062216"/>
                  <a:pt x="6187383" y="3057632"/>
                </a:cubicBezTo>
                <a:cubicBezTo>
                  <a:pt x="6191364" y="3053047"/>
                  <a:pt x="6196793" y="3050755"/>
                  <a:pt x="6203671" y="3050755"/>
                </a:cubicBezTo>
                <a:cubicBezTo>
                  <a:pt x="6210427" y="3050755"/>
                  <a:pt x="6215615" y="3052957"/>
                  <a:pt x="6219234" y="3057360"/>
                </a:cubicBezTo>
                <a:cubicBezTo>
                  <a:pt x="6222854" y="3061764"/>
                  <a:pt x="6224664" y="3068189"/>
                  <a:pt x="6224664" y="3076634"/>
                </a:cubicBezTo>
                <a:lnTo>
                  <a:pt x="6224664" y="3126945"/>
                </a:lnTo>
                <a:lnTo>
                  <a:pt x="6241856" y="3126945"/>
                </a:lnTo>
                <a:lnTo>
                  <a:pt x="6241856" y="3074462"/>
                </a:lnTo>
                <a:cubicBezTo>
                  <a:pt x="6241856" y="3065776"/>
                  <a:pt x="6240409" y="3058537"/>
                  <a:pt x="6237513" y="3052745"/>
                </a:cubicBezTo>
                <a:cubicBezTo>
                  <a:pt x="6234617" y="3046954"/>
                  <a:pt x="6230545" y="3042581"/>
                  <a:pt x="6225297" y="3039625"/>
                </a:cubicBezTo>
                <a:cubicBezTo>
                  <a:pt x="6220049" y="3036669"/>
                  <a:pt x="6213986" y="3035191"/>
                  <a:pt x="6207109" y="3035191"/>
                </a:cubicBezTo>
                <a:cubicBezTo>
                  <a:pt x="6200473" y="3035191"/>
                  <a:pt x="6194380" y="3036548"/>
                  <a:pt x="6188831" y="3039263"/>
                </a:cubicBezTo>
                <a:cubicBezTo>
                  <a:pt x="6183281" y="3041977"/>
                  <a:pt x="6178997" y="3045989"/>
                  <a:pt x="6175981" y="3051298"/>
                </a:cubicBezTo>
                <a:cubicBezTo>
                  <a:pt x="6173086" y="3045989"/>
                  <a:pt x="6169134" y="3041977"/>
                  <a:pt x="6164127" y="3039263"/>
                </a:cubicBezTo>
                <a:cubicBezTo>
                  <a:pt x="6159120" y="3036548"/>
                  <a:pt x="6153540" y="3035191"/>
                  <a:pt x="6147387" y="3035191"/>
                </a:cubicBezTo>
                <a:close/>
                <a:moveTo>
                  <a:pt x="5995349" y="3035191"/>
                </a:moveTo>
                <a:cubicBezTo>
                  <a:pt x="5989920" y="3035191"/>
                  <a:pt x="5984973" y="3036216"/>
                  <a:pt x="5980509" y="3038267"/>
                </a:cubicBezTo>
                <a:cubicBezTo>
                  <a:pt x="5976045" y="3040318"/>
                  <a:pt x="5972365" y="3043214"/>
                  <a:pt x="5969470" y="3046954"/>
                </a:cubicBezTo>
                <a:lnTo>
                  <a:pt x="5968384" y="3036458"/>
                </a:lnTo>
                <a:lnTo>
                  <a:pt x="5952820" y="3036458"/>
                </a:lnTo>
                <a:lnTo>
                  <a:pt x="5952820" y="3126945"/>
                </a:lnTo>
                <a:lnTo>
                  <a:pt x="5969832" y="3126945"/>
                </a:lnTo>
                <a:lnTo>
                  <a:pt x="5969832" y="3077539"/>
                </a:lnTo>
                <a:cubicBezTo>
                  <a:pt x="5969832" y="3068732"/>
                  <a:pt x="5971762" y="3062066"/>
                  <a:pt x="5975623" y="3057541"/>
                </a:cubicBezTo>
                <a:cubicBezTo>
                  <a:pt x="5979484" y="3053017"/>
                  <a:pt x="5984913" y="3050755"/>
                  <a:pt x="5991911" y="3050755"/>
                </a:cubicBezTo>
                <a:cubicBezTo>
                  <a:pt x="5998667" y="3050755"/>
                  <a:pt x="6003825" y="3052957"/>
                  <a:pt x="6007384" y="3057360"/>
                </a:cubicBezTo>
                <a:cubicBezTo>
                  <a:pt x="6010943" y="3061764"/>
                  <a:pt x="6012723" y="3068189"/>
                  <a:pt x="6012723" y="3076634"/>
                </a:cubicBezTo>
                <a:lnTo>
                  <a:pt x="6012723" y="3126945"/>
                </a:lnTo>
                <a:lnTo>
                  <a:pt x="6029735" y="3126945"/>
                </a:lnTo>
                <a:lnTo>
                  <a:pt x="6029735" y="3074462"/>
                </a:lnTo>
                <a:cubicBezTo>
                  <a:pt x="6029735" y="3065776"/>
                  <a:pt x="6028317" y="3058537"/>
                  <a:pt x="6025482" y="3052745"/>
                </a:cubicBezTo>
                <a:cubicBezTo>
                  <a:pt x="6022646" y="3046954"/>
                  <a:pt x="6018665" y="3042581"/>
                  <a:pt x="6013537" y="3039625"/>
                </a:cubicBezTo>
                <a:cubicBezTo>
                  <a:pt x="6008409" y="3036669"/>
                  <a:pt x="6002347" y="3035191"/>
                  <a:pt x="5995349" y="3035191"/>
                </a:cubicBezTo>
                <a:close/>
                <a:moveTo>
                  <a:pt x="5785437" y="3035191"/>
                </a:moveTo>
                <a:cubicBezTo>
                  <a:pt x="5780008" y="3035191"/>
                  <a:pt x="5775122" y="3036247"/>
                  <a:pt x="5770778" y="3038358"/>
                </a:cubicBezTo>
                <a:cubicBezTo>
                  <a:pt x="5766435" y="3040469"/>
                  <a:pt x="5762815" y="3043335"/>
                  <a:pt x="5759920" y="3046954"/>
                </a:cubicBezTo>
                <a:lnTo>
                  <a:pt x="5758834" y="3036458"/>
                </a:lnTo>
                <a:lnTo>
                  <a:pt x="5743270" y="3036458"/>
                </a:lnTo>
                <a:lnTo>
                  <a:pt x="5743270" y="3126945"/>
                </a:lnTo>
                <a:lnTo>
                  <a:pt x="5760282" y="3126945"/>
                </a:lnTo>
                <a:lnTo>
                  <a:pt x="5760282" y="3077720"/>
                </a:lnTo>
                <a:cubicBezTo>
                  <a:pt x="5760282" y="3068912"/>
                  <a:pt x="5762182" y="3062216"/>
                  <a:pt x="5765983" y="3057632"/>
                </a:cubicBezTo>
                <a:cubicBezTo>
                  <a:pt x="5769783" y="3053047"/>
                  <a:pt x="5775122" y="3050755"/>
                  <a:pt x="5781999" y="3050755"/>
                </a:cubicBezTo>
                <a:cubicBezTo>
                  <a:pt x="5788755" y="3050755"/>
                  <a:pt x="5793823" y="3052957"/>
                  <a:pt x="5797201" y="3057360"/>
                </a:cubicBezTo>
                <a:cubicBezTo>
                  <a:pt x="5800579" y="3061764"/>
                  <a:pt x="5802268" y="3068189"/>
                  <a:pt x="5802268" y="3076634"/>
                </a:cubicBezTo>
                <a:lnTo>
                  <a:pt x="5802268" y="3126945"/>
                </a:lnTo>
                <a:lnTo>
                  <a:pt x="5819461" y="3126945"/>
                </a:lnTo>
                <a:lnTo>
                  <a:pt x="5819461" y="3077720"/>
                </a:lnTo>
                <a:cubicBezTo>
                  <a:pt x="5819461" y="3068912"/>
                  <a:pt x="5821451" y="3062216"/>
                  <a:pt x="5825433" y="3057632"/>
                </a:cubicBezTo>
                <a:cubicBezTo>
                  <a:pt x="5829414" y="3053047"/>
                  <a:pt x="5834843" y="3050755"/>
                  <a:pt x="5841721" y="3050755"/>
                </a:cubicBezTo>
                <a:cubicBezTo>
                  <a:pt x="5848477" y="3050755"/>
                  <a:pt x="5853665" y="3052957"/>
                  <a:pt x="5857285" y="3057360"/>
                </a:cubicBezTo>
                <a:cubicBezTo>
                  <a:pt x="5860904" y="3061764"/>
                  <a:pt x="5862714" y="3068189"/>
                  <a:pt x="5862714" y="3076634"/>
                </a:cubicBezTo>
                <a:lnTo>
                  <a:pt x="5862714" y="3126945"/>
                </a:lnTo>
                <a:lnTo>
                  <a:pt x="5879906" y="3126945"/>
                </a:lnTo>
                <a:lnTo>
                  <a:pt x="5879906" y="3074462"/>
                </a:lnTo>
                <a:cubicBezTo>
                  <a:pt x="5879906" y="3065776"/>
                  <a:pt x="5878459" y="3058537"/>
                  <a:pt x="5875563" y="3052745"/>
                </a:cubicBezTo>
                <a:cubicBezTo>
                  <a:pt x="5872667" y="3046954"/>
                  <a:pt x="5868595" y="3042581"/>
                  <a:pt x="5863347" y="3039625"/>
                </a:cubicBezTo>
                <a:cubicBezTo>
                  <a:pt x="5858099" y="3036669"/>
                  <a:pt x="5852036" y="3035191"/>
                  <a:pt x="5845159" y="3035191"/>
                </a:cubicBezTo>
                <a:cubicBezTo>
                  <a:pt x="5838523" y="3035191"/>
                  <a:pt x="5832431" y="3036548"/>
                  <a:pt x="5826881" y="3039263"/>
                </a:cubicBezTo>
                <a:cubicBezTo>
                  <a:pt x="5821331" y="3041977"/>
                  <a:pt x="5817048" y="3045989"/>
                  <a:pt x="5814031" y="3051298"/>
                </a:cubicBezTo>
                <a:cubicBezTo>
                  <a:pt x="5811136" y="3045989"/>
                  <a:pt x="5807185" y="3041977"/>
                  <a:pt x="5802177" y="3039263"/>
                </a:cubicBezTo>
                <a:cubicBezTo>
                  <a:pt x="5797171" y="3036548"/>
                  <a:pt x="5791591" y="3035191"/>
                  <a:pt x="5785437" y="3035191"/>
                </a:cubicBezTo>
                <a:close/>
                <a:moveTo>
                  <a:pt x="5619531" y="3035191"/>
                </a:moveTo>
                <a:cubicBezTo>
                  <a:pt x="5611206" y="3035191"/>
                  <a:pt x="5603756" y="3037182"/>
                  <a:pt x="5597180" y="3041163"/>
                </a:cubicBezTo>
                <a:cubicBezTo>
                  <a:pt x="5590605" y="3045144"/>
                  <a:pt x="5585447" y="3050574"/>
                  <a:pt x="5581707" y="3057451"/>
                </a:cubicBezTo>
                <a:cubicBezTo>
                  <a:pt x="5577967" y="3064328"/>
                  <a:pt x="5576097" y="3072170"/>
                  <a:pt x="5576097" y="3080977"/>
                </a:cubicBezTo>
                <a:cubicBezTo>
                  <a:pt x="5576097" y="3090147"/>
                  <a:pt x="5577997" y="3098291"/>
                  <a:pt x="5581798" y="3105409"/>
                </a:cubicBezTo>
                <a:cubicBezTo>
                  <a:pt x="5585598" y="3112527"/>
                  <a:pt x="5590846" y="3118108"/>
                  <a:pt x="5597543" y="3122149"/>
                </a:cubicBezTo>
                <a:cubicBezTo>
                  <a:pt x="5604239" y="3126191"/>
                  <a:pt x="5611930" y="3128212"/>
                  <a:pt x="5620617" y="3128212"/>
                </a:cubicBezTo>
                <a:cubicBezTo>
                  <a:pt x="5629665" y="3128212"/>
                  <a:pt x="5637659" y="3126161"/>
                  <a:pt x="5644596" y="3122059"/>
                </a:cubicBezTo>
                <a:cubicBezTo>
                  <a:pt x="5651533" y="3117957"/>
                  <a:pt x="5656812" y="3112226"/>
                  <a:pt x="5660431" y="3104866"/>
                </a:cubicBezTo>
                <a:lnTo>
                  <a:pt x="5645591" y="3099618"/>
                </a:lnTo>
                <a:cubicBezTo>
                  <a:pt x="5643781" y="3103599"/>
                  <a:pt x="5640645" y="3106766"/>
                  <a:pt x="5636181" y="3109119"/>
                </a:cubicBezTo>
                <a:cubicBezTo>
                  <a:pt x="5631717" y="3111472"/>
                  <a:pt x="5626468" y="3112648"/>
                  <a:pt x="5620436" y="3112648"/>
                </a:cubicBezTo>
                <a:cubicBezTo>
                  <a:pt x="5615731" y="3112648"/>
                  <a:pt x="5611538" y="3111623"/>
                  <a:pt x="5607858" y="3109572"/>
                </a:cubicBezTo>
                <a:cubicBezTo>
                  <a:pt x="5604178" y="3107520"/>
                  <a:pt x="5601162" y="3104655"/>
                  <a:pt x="5598809" y="3100975"/>
                </a:cubicBezTo>
                <a:cubicBezTo>
                  <a:pt x="5596457" y="3097295"/>
                  <a:pt x="5595099" y="3093042"/>
                  <a:pt x="5594737" y="3088217"/>
                </a:cubicBezTo>
                <a:lnTo>
                  <a:pt x="5661698" y="3088217"/>
                </a:lnTo>
                <a:cubicBezTo>
                  <a:pt x="5661939" y="3086407"/>
                  <a:pt x="5662120" y="3084748"/>
                  <a:pt x="5662241" y="3083240"/>
                </a:cubicBezTo>
                <a:cubicBezTo>
                  <a:pt x="5662362" y="3081732"/>
                  <a:pt x="5662422" y="3080254"/>
                  <a:pt x="5662422" y="3078806"/>
                </a:cubicBezTo>
                <a:cubicBezTo>
                  <a:pt x="5662543" y="3070240"/>
                  <a:pt x="5660793" y="3062669"/>
                  <a:pt x="5657174" y="3056093"/>
                </a:cubicBezTo>
                <a:cubicBezTo>
                  <a:pt x="5653554" y="3049518"/>
                  <a:pt x="5648487" y="3044390"/>
                  <a:pt x="5641972" y="3040711"/>
                </a:cubicBezTo>
                <a:cubicBezTo>
                  <a:pt x="5635457" y="3037031"/>
                  <a:pt x="5627976" y="3035191"/>
                  <a:pt x="5619531" y="3035191"/>
                </a:cubicBezTo>
                <a:close/>
                <a:moveTo>
                  <a:pt x="5274640" y="3035191"/>
                </a:moveTo>
                <a:cubicBezTo>
                  <a:pt x="5265109" y="3035191"/>
                  <a:pt x="5256995" y="3037423"/>
                  <a:pt x="5250299" y="3041887"/>
                </a:cubicBezTo>
                <a:cubicBezTo>
                  <a:pt x="5243603" y="3046351"/>
                  <a:pt x="5239109" y="3052564"/>
                  <a:pt x="5236817" y="3060527"/>
                </a:cubicBezTo>
                <a:lnTo>
                  <a:pt x="5252018" y="3065957"/>
                </a:lnTo>
                <a:cubicBezTo>
                  <a:pt x="5253345" y="3060889"/>
                  <a:pt x="5255939" y="3057059"/>
                  <a:pt x="5259800" y="3054465"/>
                </a:cubicBezTo>
                <a:cubicBezTo>
                  <a:pt x="5263661" y="3051871"/>
                  <a:pt x="5268366" y="3050574"/>
                  <a:pt x="5273916" y="3050574"/>
                </a:cubicBezTo>
                <a:cubicBezTo>
                  <a:pt x="5279828" y="3050574"/>
                  <a:pt x="5284352" y="3051931"/>
                  <a:pt x="5287489" y="3054646"/>
                </a:cubicBezTo>
                <a:cubicBezTo>
                  <a:pt x="5290626" y="3057360"/>
                  <a:pt x="5292195" y="3060648"/>
                  <a:pt x="5292195" y="3064509"/>
                </a:cubicBezTo>
                <a:lnTo>
                  <a:pt x="5292195" y="3071567"/>
                </a:lnTo>
                <a:lnTo>
                  <a:pt x="5266496" y="3074462"/>
                </a:lnTo>
                <a:cubicBezTo>
                  <a:pt x="5255759" y="3075669"/>
                  <a:pt x="5247554" y="3078776"/>
                  <a:pt x="5241884" y="3083783"/>
                </a:cubicBezTo>
                <a:cubicBezTo>
                  <a:pt x="5236213" y="3088790"/>
                  <a:pt x="5233378" y="3095094"/>
                  <a:pt x="5233378" y="3102695"/>
                </a:cubicBezTo>
                <a:cubicBezTo>
                  <a:pt x="5233378" y="3107762"/>
                  <a:pt x="5234615" y="3112196"/>
                  <a:pt x="5237088" y="3115996"/>
                </a:cubicBezTo>
                <a:cubicBezTo>
                  <a:pt x="5239561" y="3119797"/>
                  <a:pt x="5243090" y="3122753"/>
                  <a:pt x="5247675" y="3124864"/>
                </a:cubicBezTo>
                <a:cubicBezTo>
                  <a:pt x="5252260" y="3126975"/>
                  <a:pt x="5257809" y="3128031"/>
                  <a:pt x="5264325" y="3128031"/>
                </a:cubicBezTo>
                <a:cubicBezTo>
                  <a:pt x="5271322" y="3128031"/>
                  <a:pt x="5277023" y="3126794"/>
                  <a:pt x="5281427" y="3124321"/>
                </a:cubicBezTo>
                <a:cubicBezTo>
                  <a:pt x="5285831" y="3121848"/>
                  <a:pt x="5289420" y="3118319"/>
                  <a:pt x="5292195" y="3113734"/>
                </a:cubicBezTo>
                <a:lnTo>
                  <a:pt x="5293643" y="3126945"/>
                </a:lnTo>
                <a:lnTo>
                  <a:pt x="5309387" y="3126945"/>
                </a:lnTo>
                <a:lnTo>
                  <a:pt x="5309387" y="3066138"/>
                </a:lnTo>
                <a:cubicBezTo>
                  <a:pt x="5309387" y="3056847"/>
                  <a:pt x="5306431" y="3049367"/>
                  <a:pt x="5300520" y="3043697"/>
                </a:cubicBezTo>
                <a:cubicBezTo>
                  <a:pt x="5294608" y="3038026"/>
                  <a:pt x="5285981" y="3035191"/>
                  <a:pt x="5274640" y="3035191"/>
                </a:cubicBezTo>
                <a:close/>
                <a:moveTo>
                  <a:pt x="4988890" y="3035191"/>
                </a:moveTo>
                <a:cubicBezTo>
                  <a:pt x="4979359" y="3035191"/>
                  <a:pt x="4971245" y="3037423"/>
                  <a:pt x="4964549" y="3041887"/>
                </a:cubicBezTo>
                <a:cubicBezTo>
                  <a:pt x="4957853" y="3046351"/>
                  <a:pt x="4953359" y="3052564"/>
                  <a:pt x="4951066" y="3060527"/>
                </a:cubicBezTo>
                <a:lnTo>
                  <a:pt x="4966268" y="3065957"/>
                </a:lnTo>
                <a:cubicBezTo>
                  <a:pt x="4967595" y="3060889"/>
                  <a:pt x="4970189" y="3057059"/>
                  <a:pt x="4974050" y="3054465"/>
                </a:cubicBezTo>
                <a:cubicBezTo>
                  <a:pt x="4977911" y="3051871"/>
                  <a:pt x="4982616" y="3050574"/>
                  <a:pt x="4988166" y="3050574"/>
                </a:cubicBezTo>
                <a:cubicBezTo>
                  <a:pt x="4994078" y="3050574"/>
                  <a:pt x="4998603" y="3051931"/>
                  <a:pt x="5001739" y="3054646"/>
                </a:cubicBezTo>
                <a:cubicBezTo>
                  <a:pt x="5004876" y="3057360"/>
                  <a:pt x="5006445" y="3060648"/>
                  <a:pt x="5006445" y="3064509"/>
                </a:cubicBezTo>
                <a:lnTo>
                  <a:pt x="5006445" y="3071567"/>
                </a:lnTo>
                <a:lnTo>
                  <a:pt x="4980746" y="3074462"/>
                </a:lnTo>
                <a:cubicBezTo>
                  <a:pt x="4970008" y="3075669"/>
                  <a:pt x="4961804" y="3078776"/>
                  <a:pt x="4956134" y="3083783"/>
                </a:cubicBezTo>
                <a:cubicBezTo>
                  <a:pt x="4950463" y="3088790"/>
                  <a:pt x="4947628" y="3095094"/>
                  <a:pt x="4947628" y="3102695"/>
                </a:cubicBezTo>
                <a:cubicBezTo>
                  <a:pt x="4947628" y="3107762"/>
                  <a:pt x="4948865" y="3112196"/>
                  <a:pt x="4951338" y="3115996"/>
                </a:cubicBezTo>
                <a:cubicBezTo>
                  <a:pt x="4953811" y="3119797"/>
                  <a:pt x="4957340" y="3122753"/>
                  <a:pt x="4961925" y="3124864"/>
                </a:cubicBezTo>
                <a:cubicBezTo>
                  <a:pt x="4966510" y="3126975"/>
                  <a:pt x="4972060" y="3128031"/>
                  <a:pt x="4978575" y="3128031"/>
                </a:cubicBezTo>
                <a:cubicBezTo>
                  <a:pt x="4985572" y="3128031"/>
                  <a:pt x="4991273" y="3126794"/>
                  <a:pt x="4995677" y="3124321"/>
                </a:cubicBezTo>
                <a:cubicBezTo>
                  <a:pt x="5000080" y="3121848"/>
                  <a:pt x="5003670" y="3118319"/>
                  <a:pt x="5006445" y="3113734"/>
                </a:cubicBezTo>
                <a:lnTo>
                  <a:pt x="5007893" y="3126945"/>
                </a:lnTo>
                <a:lnTo>
                  <a:pt x="5023637" y="3126945"/>
                </a:lnTo>
                <a:lnTo>
                  <a:pt x="5023637" y="3066138"/>
                </a:lnTo>
                <a:cubicBezTo>
                  <a:pt x="5023637" y="3056847"/>
                  <a:pt x="5020681" y="3049367"/>
                  <a:pt x="5014770" y="3043697"/>
                </a:cubicBezTo>
                <a:cubicBezTo>
                  <a:pt x="5008858" y="3038026"/>
                  <a:pt x="5000231" y="3035191"/>
                  <a:pt x="4988890" y="3035191"/>
                </a:cubicBezTo>
                <a:close/>
                <a:moveTo>
                  <a:pt x="4828842" y="3035191"/>
                </a:moveTo>
                <a:cubicBezTo>
                  <a:pt x="4821482" y="3035191"/>
                  <a:pt x="4815238" y="3036639"/>
                  <a:pt x="4810111" y="3039534"/>
                </a:cubicBezTo>
                <a:cubicBezTo>
                  <a:pt x="4804983" y="3042430"/>
                  <a:pt x="4800972" y="3045929"/>
                  <a:pt x="4798076" y="3050031"/>
                </a:cubicBezTo>
                <a:lnTo>
                  <a:pt x="4796809" y="3036458"/>
                </a:lnTo>
                <a:lnTo>
                  <a:pt x="4781245" y="3036458"/>
                </a:lnTo>
                <a:lnTo>
                  <a:pt x="4781245" y="3163140"/>
                </a:lnTo>
                <a:lnTo>
                  <a:pt x="4798257" y="3163140"/>
                </a:lnTo>
                <a:lnTo>
                  <a:pt x="4798257" y="3113293"/>
                </a:lnTo>
                <a:lnTo>
                  <a:pt x="4808844" y="3123416"/>
                </a:lnTo>
                <a:cubicBezTo>
                  <a:pt x="4814333" y="3126613"/>
                  <a:pt x="4820999" y="3128212"/>
                  <a:pt x="4828842" y="3128212"/>
                </a:cubicBezTo>
                <a:cubicBezTo>
                  <a:pt x="4837046" y="3128212"/>
                  <a:pt x="4844225" y="3126282"/>
                  <a:pt x="4850378" y="3122421"/>
                </a:cubicBezTo>
                <a:cubicBezTo>
                  <a:pt x="4856531" y="3118560"/>
                  <a:pt x="4861327" y="3113131"/>
                  <a:pt x="4864765" y="3106133"/>
                </a:cubicBezTo>
                <a:cubicBezTo>
                  <a:pt x="4868204" y="3099135"/>
                  <a:pt x="4869923" y="3090991"/>
                  <a:pt x="4869923" y="3081701"/>
                </a:cubicBezTo>
                <a:cubicBezTo>
                  <a:pt x="4869923" y="3072291"/>
                  <a:pt x="4868143" y="3064117"/>
                  <a:pt x="4864584" y="3057179"/>
                </a:cubicBezTo>
                <a:cubicBezTo>
                  <a:pt x="4861025" y="3050242"/>
                  <a:pt x="4856169" y="3044843"/>
                  <a:pt x="4850016" y="3040982"/>
                </a:cubicBezTo>
                <a:cubicBezTo>
                  <a:pt x="4843863" y="3037121"/>
                  <a:pt x="4836805" y="3035191"/>
                  <a:pt x="4828842" y="3035191"/>
                </a:cubicBezTo>
                <a:close/>
                <a:moveTo>
                  <a:pt x="5520461" y="3011121"/>
                </a:moveTo>
                <a:lnTo>
                  <a:pt x="5520461" y="3036458"/>
                </a:lnTo>
                <a:lnTo>
                  <a:pt x="5507431" y="3036458"/>
                </a:lnTo>
                <a:lnTo>
                  <a:pt x="5507431" y="3051660"/>
                </a:lnTo>
                <a:lnTo>
                  <a:pt x="5520461" y="3051660"/>
                </a:lnTo>
                <a:lnTo>
                  <a:pt x="5520461" y="3096179"/>
                </a:lnTo>
                <a:cubicBezTo>
                  <a:pt x="5520461" y="3103056"/>
                  <a:pt x="5521577" y="3108697"/>
                  <a:pt x="5523809" y="3113101"/>
                </a:cubicBezTo>
                <a:cubicBezTo>
                  <a:pt x="5526041" y="3117504"/>
                  <a:pt x="5529058" y="3120852"/>
                  <a:pt x="5532858" y="3123145"/>
                </a:cubicBezTo>
                <a:cubicBezTo>
                  <a:pt x="5536659" y="3125437"/>
                  <a:pt x="5540942" y="3126794"/>
                  <a:pt x="5545707" y="3127217"/>
                </a:cubicBezTo>
                <a:cubicBezTo>
                  <a:pt x="5550473" y="3127639"/>
                  <a:pt x="5555329" y="3127307"/>
                  <a:pt x="5560276" y="3126221"/>
                </a:cubicBezTo>
                <a:lnTo>
                  <a:pt x="5560276" y="3111562"/>
                </a:lnTo>
                <a:cubicBezTo>
                  <a:pt x="5556536" y="3112045"/>
                  <a:pt x="5552946" y="3112135"/>
                  <a:pt x="5549508" y="3111834"/>
                </a:cubicBezTo>
                <a:cubicBezTo>
                  <a:pt x="5546069" y="3111532"/>
                  <a:pt x="5543234" y="3110235"/>
                  <a:pt x="5541002" y="3107943"/>
                </a:cubicBezTo>
                <a:cubicBezTo>
                  <a:pt x="5538770" y="3105650"/>
                  <a:pt x="5537654" y="3101729"/>
                  <a:pt x="5537654" y="3096179"/>
                </a:cubicBezTo>
                <a:lnTo>
                  <a:pt x="5537654" y="3051660"/>
                </a:lnTo>
                <a:lnTo>
                  <a:pt x="5560276" y="3051660"/>
                </a:lnTo>
                <a:lnTo>
                  <a:pt x="5560276" y="3036458"/>
                </a:lnTo>
                <a:lnTo>
                  <a:pt x="5537654" y="3036458"/>
                </a:lnTo>
                <a:lnTo>
                  <a:pt x="5537654" y="3011121"/>
                </a:lnTo>
                <a:close/>
                <a:moveTo>
                  <a:pt x="7764447" y="2997729"/>
                </a:moveTo>
                <a:cubicBezTo>
                  <a:pt x="7761189" y="2997729"/>
                  <a:pt x="7758475" y="2998845"/>
                  <a:pt x="7756303" y="3001077"/>
                </a:cubicBezTo>
                <a:cubicBezTo>
                  <a:pt x="7754131" y="3003309"/>
                  <a:pt x="7753045" y="3006054"/>
                  <a:pt x="7753045" y="3009311"/>
                </a:cubicBezTo>
                <a:cubicBezTo>
                  <a:pt x="7753045" y="3012448"/>
                  <a:pt x="7754131" y="3015103"/>
                  <a:pt x="7756303" y="3017274"/>
                </a:cubicBezTo>
                <a:cubicBezTo>
                  <a:pt x="7758475" y="3019446"/>
                  <a:pt x="7761189" y="3020532"/>
                  <a:pt x="7764447" y="3020532"/>
                </a:cubicBezTo>
                <a:cubicBezTo>
                  <a:pt x="7767583" y="3020532"/>
                  <a:pt x="7770267" y="3019446"/>
                  <a:pt x="7772499" y="3017274"/>
                </a:cubicBezTo>
                <a:cubicBezTo>
                  <a:pt x="7774731" y="3015103"/>
                  <a:pt x="7775847" y="3012448"/>
                  <a:pt x="7775847" y="3009311"/>
                </a:cubicBezTo>
                <a:cubicBezTo>
                  <a:pt x="7775847" y="3006054"/>
                  <a:pt x="7774731" y="3003309"/>
                  <a:pt x="7772499" y="3001077"/>
                </a:cubicBezTo>
                <a:cubicBezTo>
                  <a:pt x="7770267" y="2998845"/>
                  <a:pt x="7767583" y="2997729"/>
                  <a:pt x="7764447" y="2997729"/>
                </a:cubicBezTo>
                <a:close/>
                <a:moveTo>
                  <a:pt x="7288197" y="2997729"/>
                </a:moveTo>
                <a:cubicBezTo>
                  <a:pt x="7284939" y="2997729"/>
                  <a:pt x="7282223" y="2998845"/>
                  <a:pt x="7280053" y="3001077"/>
                </a:cubicBezTo>
                <a:cubicBezTo>
                  <a:pt x="7277881" y="3003309"/>
                  <a:pt x="7276795" y="3006054"/>
                  <a:pt x="7276795" y="3009311"/>
                </a:cubicBezTo>
                <a:cubicBezTo>
                  <a:pt x="7276795" y="3012448"/>
                  <a:pt x="7277881" y="3015103"/>
                  <a:pt x="7280053" y="3017274"/>
                </a:cubicBezTo>
                <a:cubicBezTo>
                  <a:pt x="7282223" y="3019446"/>
                  <a:pt x="7284939" y="3020532"/>
                  <a:pt x="7288197" y="3020532"/>
                </a:cubicBezTo>
                <a:cubicBezTo>
                  <a:pt x="7291333" y="3020532"/>
                  <a:pt x="7294017" y="3019446"/>
                  <a:pt x="7296251" y="3017274"/>
                </a:cubicBezTo>
                <a:cubicBezTo>
                  <a:pt x="7298481" y="3015103"/>
                  <a:pt x="7299597" y="3012448"/>
                  <a:pt x="7299599" y="3009311"/>
                </a:cubicBezTo>
                <a:cubicBezTo>
                  <a:pt x="7299597" y="3006054"/>
                  <a:pt x="7298481" y="3003309"/>
                  <a:pt x="7296251" y="3001077"/>
                </a:cubicBezTo>
                <a:cubicBezTo>
                  <a:pt x="7294017" y="2998845"/>
                  <a:pt x="7291333" y="2997729"/>
                  <a:pt x="7288197" y="2997729"/>
                </a:cubicBezTo>
                <a:close/>
                <a:moveTo>
                  <a:pt x="6068997" y="2997729"/>
                </a:moveTo>
                <a:cubicBezTo>
                  <a:pt x="6065739" y="2997729"/>
                  <a:pt x="6063024" y="2998845"/>
                  <a:pt x="6060853" y="3001077"/>
                </a:cubicBezTo>
                <a:cubicBezTo>
                  <a:pt x="6058681" y="3003309"/>
                  <a:pt x="6057595" y="3006054"/>
                  <a:pt x="6057595" y="3009311"/>
                </a:cubicBezTo>
                <a:cubicBezTo>
                  <a:pt x="6057595" y="3012448"/>
                  <a:pt x="6058681" y="3015103"/>
                  <a:pt x="6060853" y="3017274"/>
                </a:cubicBezTo>
                <a:cubicBezTo>
                  <a:pt x="6063024" y="3019446"/>
                  <a:pt x="6065739" y="3020532"/>
                  <a:pt x="6068997" y="3020532"/>
                </a:cubicBezTo>
                <a:cubicBezTo>
                  <a:pt x="6072134" y="3020532"/>
                  <a:pt x="6074818" y="3019446"/>
                  <a:pt x="6077050" y="3017274"/>
                </a:cubicBezTo>
                <a:cubicBezTo>
                  <a:pt x="6079282" y="3015103"/>
                  <a:pt x="6080398" y="3012448"/>
                  <a:pt x="6080398" y="3009311"/>
                </a:cubicBezTo>
                <a:cubicBezTo>
                  <a:pt x="6080398" y="3006054"/>
                  <a:pt x="6079282" y="3003309"/>
                  <a:pt x="6077050" y="3001077"/>
                </a:cubicBezTo>
                <a:cubicBezTo>
                  <a:pt x="6074818" y="2998845"/>
                  <a:pt x="6072134" y="2997729"/>
                  <a:pt x="6068997" y="2997729"/>
                </a:cubicBezTo>
                <a:close/>
                <a:moveTo>
                  <a:pt x="5916597" y="2997729"/>
                </a:moveTo>
                <a:cubicBezTo>
                  <a:pt x="5913339" y="2997729"/>
                  <a:pt x="5910624" y="2998845"/>
                  <a:pt x="5908453" y="3001077"/>
                </a:cubicBezTo>
                <a:cubicBezTo>
                  <a:pt x="5906281" y="3003309"/>
                  <a:pt x="5905195" y="3006054"/>
                  <a:pt x="5905195" y="3009311"/>
                </a:cubicBezTo>
                <a:cubicBezTo>
                  <a:pt x="5905195" y="3012448"/>
                  <a:pt x="5906281" y="3015103"/>
                  <a:pt x="5908453" y="3017274"/>
                </a:cubicBezTo>
                <a:cubicBezTo>
                  <a:pt x="5910624" y="3019446"/>
                  <a:pt x="5913339" y="3020532"/>
                  <a:pt x="5916597" y="3020532"/>
                </a:cubicBezTo>
                <a:cubicBezTo>
                  <a:pt x="5919733" y="3020532"/>
                  <a:pt x="5922418" y="3019446"/>
                  <a:pt x="5924650" y="3017274"/>
                </a:cubicBezTo>
                <a:cubicBezTo>
                  <a:pt x="5926882" y="3015103"/>
                  <a:pt x="5927998" y="3012448"/>
                  <a:pt x="5927998" y="3009311"/>
                </a:cubicBezTo>
                <a:cubicBezTo>
                  <a:pt x="5927998" y="3006054"/>
                  <a:pt x="5926882" y="3003309"/>
                  <a:pt x="5924650" y="3001077"/>
                </a:cubicBezTo>
                <a:cubicBezTo>
                  <a:pt x="5922418" y="2998845"/>
                  <a:pt x="5919733" y="2997729"/>
                  <a:pt x="5916597" y="2997729"/>
                </a:cubicBezTo>
                <a:close/>
                <a:moveTo>
                  <a:pt x="5344373" y="2997729"/>
                </a:moveTo>
                <a:cubicBezTo>
                  <a:pt x="5341236" y="2997729"/>
                  <a:pt x="5338551" y="2998845"/>
                  <a:pt x="5336319" y="3001077"/>
                </a:cubicBezTo>
                <a:cubicBezTo>
                  <a:pt x="5334087" y="3003309"/>
                  <a:pt x="5332971" y="3006054"/>
                  <a:pt x="5332971" y="3009311"/>
                </a:cubicBezTo>
                <a:cubicBezTo>
                  <a:pt x="5332971" y="3012448"/>
                  <a:pt x="5334087" y="3015103"/>
                  <a:pt x="5336319" y="3017274"/>
                </a:cubicBezTo>
                <a:cubicBezTo>
                  <a:pt x="5338551" y="3019446"/>
                  <a:pt x="5341236" y="3020532"/>
                  <a:pt x="5344373" y="3020532"/>
                </a:cubicBezTo>
                <a:cubicBezTo>
                  <a:pt x="5347630" y="3020532"/>
                  <a:pt x="5350345" y="3019446"/>
                  <a:pt x="5352517" y="3017274"/>
                </a:cubicBezTo>
                <a:cubicBezTo>
                  <a:pt x="5354688" y="3015103"/>
                  <a:pt x="5355774" y="3012448"/>
                  <a:pt x="5355774" y="3009311"/>
                </a:cubicBezTo>
                <a:cubicBezTo>
                  <a:pt x="5355774" y="3006054"/>
                  <a:pt x="5354688" y="3003309"/>
                  <a:pt x="5352517" y="3001077"/>
                </a:cubicBezTo>
                <a:cubicBezTo>
                  <a:pt x="5350345" y="2998845"/>
                  <a:pt x="5347630" y="2997729"/>
                  <a:pt x="5344373" y="2997729"/>
                </a:cubicBezTo>
                <a:close/>
                <a:moveTo>
                  <a:pt x="5201498" y="2997729"/>
                </a:moveTo>
                <a:cubicBezTo>
                  <a:pt x="5198361" y="2997729"/>
                  <a:pt x="5195676" y="2998845"/>
                  <a:pt x="5193444" y="3001077"/>
                </a:cubicBezTo>
                <a:cubicBezTo>
                  <a:pt x="5191212" y="3003309"/>
                  <a:pt x="5190096" y="3006054"/>
                  <a:pt x="5190096" y="3009311"/>
                </a:cubicBezTo>
                <a:cubicBezTo>
                  <a:pt x="5190096" y="3012448"/>
                  <a:pt x="5191212" y="3015103"/>
                  <a:pt x="5193444" y="3017274"/>
                </a:cubicBezTo>
                <a:cubicBezTo>
                  <a:pt x="5195676" y="3019446"/>
                  <a:pt x="5198361" y="3020532"/>
                  <a:pt x="5201498" y="3020532"/>
                </a:cubicBezTo>
                <a:cubicBezTo>
                  <a:pt x="5204755" y="3020532"/>
                  <a:pt x="5207470" y="3019446"/>
                  <a:pt x="5209642" y="3017274"/>
                </a:cubicBezTo>
                <a:cubicBezTo>
                  <a:pt x="5211813" y="3015103"/>
                  <a:pt x="5212899" y="3012448"/>
                  <a:pt x="5212899" y="3009311"/>
                </a:cubicBezTo>
                <a:cubicBezTo>
                  <a:pt x="5212899" y="3006054"/>
                  <a:pt x="5211813" y="3003309"/>
                  <a:pt x="5209642" y="3001077"/>
                </a:cubicBezTo>
                <a:cubicBezTo>
                  <a:pt x="5207470" y="2998845"/>
                  <a:pt x="5204755" y="2997729"/>
                  <a:pt x="5201498" y="2997729"/>
                </a:cubicBezTo>
                <a:close/>
                <a:moveTo>
                  <a:pt x="7609731" y="2996643"/>
                </a:moveTo>
                <a:lnTo>
                  <a:pt x="7609731" y="3049964"/>
                </a:lnTo>
                <a:lnTo>
                  <a:pt x="7599145" y="3039987"/>
                </a:lnTo>
                <a:cubicBezTo>
                  <a:pt x="7593655" y="3036789"/>
                  <a:pt x="7586989" y="3035191"/>
                  <a:pt x="7579147" y="3035191"/>
                </a:cubicBezTo>
                <a:cubicBezTo>
                  <a:pt x="7570943" y="3035191"/>
                  <a:pt x="7563795" y="3037121"/>
                  <a:pt x="7557701" y="3040982"/>
                </a:cubicBezTo>
                <a:cubicBezTo>
                  <a:pt x="7551609" y="3044843"/>
                  <a:pt x="7546843" y="3050272"/>
                  <a:pt x="7543405" y="3057270"/>
                </a:cubicBezTo>
                <a:cubicBezTo>
                  <a:pt x="7539967" y="3064267"/>
                  <a:pt x="7538247" y="3072411"/>
                  <a:pt x="7538247" y="3081701"/>
                </a:cubicBezTo>
                <a:cubicBezTo>
                  <a:pt x="7538247" y="3090991"/>
                  <a:pt x="7539967" y="3099135"/>
                  <a:pt x="7543405" y="3106133"/>
                </a:cubicBezTo>
                <a:cubicBezTo>
                  <a:pt x="7546843" y="3113131"/>
                  <a:pt x="7551609" y="3118560"/>
                  <a:pt x="7557701" y="3122421"/>
                </a:cubicBezTo>
                <a:cubicBezTo>
                  <a:pt x="7563795" y="3126282"/>
                  <a:pt x="7570943" y="3128212"/>
                  <a:pt x="7579147" y="3128212"/>
                </a:cubicBezTo>
                <a:cubicBezTo>
                  <a:pt x="7586507" y="3128212"/>
                  <a:pt x="7592751" y="3126764"/>
                  <a:pt x="7597879" y="3123869"/>
                </a:cubicBezTo>
                <a:cubicBezTo>
                  <a:pt x="7603005" y="3120973"/>
                  <a:pt x="7607077" y="3117474"/>
                  <a:pt x="7610095" y="3113372"/>
                </a:cubicBezTo>
                <a:lnTo>
                  <a:pt x="7611361" y="3126945"/>
                </a:lnTo>
                <a:lnTo>
                  <a:pt x="7626925" y="3126945"/>
                </a:lnTo>
                <a:lnTo>
                  <a:pt x="7626925" y="2996643"/>
                </a:lnTo>
                <a:close/>
                <a:moveTo>
                  <a:pt x="6638620" y="2996643"/>
                </a:moveTo>
                <a:lnTo>
                  <a:pt x="6638620" y="3126945"/>
                </a:lnTo>
                <a:lnTo>
                  <a:pt x="6655632" y="3126945"/>
                </a:lnTo>
                <a:lnTo>
                  <a:pt x="6655632" y="2996643"/>
                </a:lnTo>
                <a:close/>
                <a:moveTo>
                  <a:pt x="5143195" y="2996643"/>
                </a:moveTo>
                <a:lnTo>
                  <a:pt x="5143195" y="3126945"/>
                </a:lnTo>
                <a:lnTo>
                  <a:pt x="5160207" y="3126945"/>
                </a:lnTo>
                <a:lnTo>
                  <a:pt x="5160207" y="2996643"/>
                </a:lnTo>
                <a:close/>
                <a:moveTo>
                  <a:pt x="8102071" y="2875952"/>
                </a:moveTo>
                <a:lnTo>
                  <a:pt x="8102071" y="2877943"/>
                </a:lnTo>
                <a:cubicBezTo>
                  <a:pt x="8102071" y="2883130"/>
                  <a:pt x="8101135" y="2887685"/>
                  <a:pt x="8099265" y="2891606"/>
                </a:cubicBezTo>
                <a:cubicBezTo>
                  <a:pt x="8097395" y="2895527"/>
                  <a:pt x="8094529" y="2898574"/>
                  <a:pt x="8090669" y="2900745"/>
                </a:cubicBezTo>
                <a:cubicBezTo>
                  <a:pt x="8086807" y="2902917"/>
                  <a:pt x="8081981" y="2904003"/>
                  <a:pt x="8076191" y="2904003"/>
                </a:cubicBezTo>
                <a:cubicBezTo>
                  <a:pt x="8071485" y="2904003"/>
                  <a:pt x="8067835" y="2902887"/>
                  <a:pt x="8065241" y="2900655"/>
                </a:cubicBezTo>
                <a:cubicBezTo>
                  <a:pt x="8062647" y="2898423"/>
                  <a:pt x="8061351" y="2895618"/>
                  <a:pt x="8061351" y="2892240"/>
                </a:cubicBezTo>
                <a:cubicBezTo>
                  <a:pt x="8061351" y="2888620"/>
                  <a:pt x="8062679" y="2885694"/>
                  <a:pt x="8065331" y="2883462"/>
                </a:cubicBezTo>
                <a:cubicBezTo>
                  <a:pt x="8067987" y="2881230"/>
                  <a:pt x="8071967" y="2879752"/>
                  <a:pt x="8077277" y="2879028"/>
                </a:cubicBezTo>
                <a:close/>
                <a:moveTo>
                  <a:pt x="7854419" y="2875952"/>
                </a:moveTo>
                <a:lnTo>
                  <a:pt x="7854419" y="2877943"/>
                </a:lnTo>
                <a:cubicBezTo>
                  <a:pt x="7854419" y="2883130"/>
                  <a:pt x="7853485" y="2887685"/>
                  <a:pt x="7851615" y="2891606"/>
                </a:cubicBezTo>
                <a:cubicBezTo>
                  <a:pt x="7849745" y="2895527"/>
                  <a:pt x="7846879" y="2898574"/>
                  <a:pt x="7843019" y="2900745"/>
                </a:cubicBezTo>
                <a:cubicBezTo>
                  <a:pt x="7839157" y="2902917"/>
                  <a:pt x="7834331" y="2904003"/>
                  <a:pt x="7828541" y="2904003"/>
                </a:cubicBezTo>
                <a:cubicBezTo>
                  <a:pt x="7823835" y="2904003"/>
                  <a:pt x="7820185" y="2902887"/>
                  <a:pt x="7817591" y="2900655"/>
                </a:cubicBezTo>
                <a:cubicBezTo>
                  <a:pt x="7814997" y="2898423"/>
                  <a:pt x="7813701" y="2895618"/>
                  <a:pt x="7813701" y="2892240"/>
                </a:cubicBezTo>
                <a:cubicBezTo>
                  <a:pt x="7813701" y="2888620"/>
                  <a:pt x="7815027" y="2885694"/>
                  <a:pt x="7817681" y="2883462"/>
                </a:cubicBezTo>
                <a:cubicBezTo>
                  <a:pt x="7820335" y="2881230"/>
                  <a:pt x="7824317" y="2879752"/>
                  <a:pt x="7829627" y="2879028"/>
                </a:cubicBezTo>
                <a:close/>
                <a:moveTo>
                  <a:pt x="7511519" y="2875952"/>
                </a:moveTo>
                <a:lnTo>
                  <a:pt x="7511519" y="2877943"/>
                </a:lnTo>
                <a:cubicBezTo>
                  <a:pt x="7511519" y="2883130"/>
                  <a:pt x="7510585" y="2887685"/>
                  <a:pt x="7508715" y="2891606"/>
                </a:cubicBezTo>
                <a:cubicBezTo>
                  <a:pt x="7506845" y="2895527"/>
                  <a:pt x="7503979" y="2898574"/>
                  <a:pt x="7500119" y="2900745"/>
                </a:cubicBezTo>
                <a:cubicBezTo>
                  <a:pt x="7496257" y="2902917"/>
                  <a:pt x="7491431" y="2904003"/>
                  <a:pt x="7485641" y="2904003"/>
                </a:cubicBezTo>
                <a:cubicBezTo>
                  <a:pt x="7480935" y="2904003"/>
                  <a:pt x="7477285" y="2902887"/>
                  <a:pt x="7474691" y="2900655"/>
                </a:cubicBezTo>
                <a:cubicBezTo>
                  <a:pt x="7472097" y="2898423"/>
                  <a:pt x="7470799" y="2895618"/>
                  <a:pt x="7470801" y="2892240"/>
                </a:cubicBezTo>
                <a:cubicBezTo>
                  <a:pt x="7470799" y="2888620"/>
                  <a:pt x="7472127" y="2885694"/>
                  <a:pt x="7474781" y="2883462"/>
                </a:cubicBezTo>
                <a:cubicBezTo>
                  <a:pt x="7477435" y="2881230"/>
                  <a:pt x="7481417" y="2879752"/>
                  <a:pt x="7486727" y="2879028"/>
                </a:cubicBezTo>
                <a:close/>
                <a:moveTo>
                  <a:pt x="7301969" y="2875952"/>
                </a:moveTo>
                <a:lnTo>
                  <a:pt x="7301969" y="2877943"/>
                </a:lnTo>
                <a:cubicBezTo>
                  <a:pt x="7301969" y="2883130"/>
                  <a:pt x="7301035" y="2887685"/>
                  <a:pt x="7299165" y="2891606"/>
                </a:cubicBezTo>
                <a:cubicBezTo>
                  <a:pt x="7297295" y="2895527"/>
                  <a:pt x="7294429" y="2898574"/>
                  <a:pt x="7290569" y="2900745"/>
                </a:cubicBezTo>
                <a:cubicBezTo>
                  <a:pt x="7286707" y="2902917"/>
                  <a:pt x="7281881" y="2904003"/>
                  <a:pt x="7276091" y="2904003"/>
                </a:cubicBezTo>
                <a:cubicBezTo>
                  <a:pt x="7271385" y="2904003"/>
                  <a:pt x="7267735" y="2902887"/>
                  <a:pt x="7265141" y="2900655"/>
                </a:cubicBezTo>
                <a:cubicBezTo>
                  <a:pt x="7262547" y="2898423"/>
                  <a:pt x="7261251" y="2895618"/>
                  <a:pt x="7261251" y="2892240"/>
                </a:cubicBezTo>
                <a:cubicBezTo>
                  <a:pt x="7261251" y="2888620"/>
                  <a:pt x="7262577" y="2885694"/>
                  <a:pt x="7265231" y="2883462"/>
                </a:cubicBezTo>
                <a:cubicBezTo>
                  <a:pt x="7267887" y="2881230"/>
                  <a:pt x="7271867" y="2879752"/>
                  <a:pt x="7277177" y="2879028"/>
                </a:cubicBezTo>
                <a:close/>
                <a:moveTo>
                  <a:pt x="6654269" y="2875952"/>
                </a:moveTo>
                <a:lnTo>
                  <a:pt x="6654269" y="2877943"/>
                </a:lnTo>
                <a:cubicBezTo>
                  <a:pt x="6654269" y="2883130"/>
                  <a:pt x="6653335" y="2887685"/>
                  <a:pt x="6651465" y="2891606"/>
                </a:cubicBezTo>
                <a:cubicBezTo>
                  <a:pt x="6649594" y="2895527"/>
                  <a:pt x="6646729" y="2898574"/>
                  <a:pt x="6642868" y="2900745"/>
                </a:cubicBezTo>
                <a:cubicBezTo>
                  <a:pt x="6639007" y="2902917"/>
                  <a:pt x="6634181" y="2904003"/>
                  <a:pt x="6628390" y="2904003"/>
                </a:cubicBezTo>
                <a:cubicBezTo>
                  <a:pt x="6623685" y="2904003"/>
                  <a:pt x="6620035" y="2902887"/>
                  <a:pt x="6617441" y="2900655"/>
                </a:cubicBezTo>
                <a:cubicBezTo>
                  <a:pt x="6614847" y="2898423"/>
                  <a:pt x="6613550" y="2895618"/>
                  <a:pt x="6613550" y="2892240"/>
                </a:cubicBezTo>
                <a:cubicBezTo>
                  <a:pt x="6613550" y="2888620"/>
                  <a:pt x="6614877" y="2885694"/>
                  <a:pt x="6617532" y="2883462"/>
                </a:cubicBezTo>
                <a:cubicBezTo>
                  <a:pt x="6620186" y="2881230"/>
                  <a:pt x="6624167" y="2879752"/>
                  <a:pt x="6629476" y="2879028"/>
                </a:cubicBezTo>
                <a:close/>
                <a:moveTo>
                  <a:pt x="6282795" y="2875952"/>
                </a:moveTo>
                <a:lnTo>
                  <a:pt x="6282795" y="2877943"/>
                </a:lnTo>
                <a:cubicBezTo>
                  <a:pt x="6282795" y="2883130"/>
                  <a:pt x="6281859" y="2887685"/>
                  <a:pt x="6279989" y="2891606"/>
                </a:cubicBezTo>
                <a:cubicBezTo>
                  <a:pt x="6278119" y="2895527"/>
                  <a:pt x="6275254" y="2898574"/>
                  <a:pt x="6271393" y="2900745"/>
                </a:cubicBezTo>
                <a:cubicBezTo>
                  <a:pt x="6267532" y="2902917"/>
                  <a:pt x="6262706" y="2904003"/>
                  <a:pt x="6256915" y="2904003"/>
                </a:cubicBezTo>
                <a:cubicBezTo>
                  <a:pt x="6252210" y="2904003"/>
                  <a:pt x="6248560" y="2902887"/>
                  <a:pt x="6245966" y="2900655"/>
                </a:cubicBezTo>
                <a:cubicBezTo>
                  <a:pt x="6243372" y="2898423"/>
                  <a:pt x="6242075" y="2895618"/>
                  <a:pt x="6242075" y="2892240"/>
                </a:cubicBezTo>
                <a:cubicBezTo>
                  <a:pt x="6242075" y="2888620"/>
                  <a:pt x="6243402" y="2885694"/>
                  <a:pt x="6246057" y="2883462"/>
                </a:cubicBezTo>
                <a:cubicBezTo>
                  <a:pt x="6248711" y="2881230"/>
                  <a:pt x="6252692" y="2879752"/>
                  <a:pt x="6258001" y="2879028"/>
                </a:cubicBezTo>
                <a:close/>
                <a:moveTo>
                  <a:pt x="7983179" y="2841205"/>
                </a:moveTo>
                <a:cubicBezTo>
                  <a:pt x="7988125" y="2841205"/>
                  <a:pt x="7992589" y="2842441"/>
                  <a:pt x="7996571" y="2844915"/>
                </a:cubicBezTo>
                <a:cubicBezTo>
                  <a:pt x="8000553" y="2847388"/>
                  <a:pt x="8003749" y="2850917"/>
                  <a:pt x="8006163" y="2855502"/>
                </a:cubicBezTo>
                <a:cubicBezTo>
                  <a:pt x="8008575" y="2860086"/>
                  <a:pt x="8009783" y="2865636"/>
                  <a:pt x="8009783" y="2872151"/>
                </a:cubicBezTo>
                <a:cubicBezTo>
                  <a:pt x="8009783" y="2878666"/>
                  <a:pt x="8008575" y="2884246"/>
                  <a:pt x="8006163" y="2888892"/>
                </a:cubicBezTo>
                <a:cubicBezTo>
                  <a:pt x="8003749" y="2893537"/>
                  <a:pt x="8000553" y="2897066"/>
                  <a:pt x="7996571" y="2899479"/>
                </a:cubicBezTo>
                <a:cubicBezTo>
                  <a:pt x="7992589" y="2901892"/>
                  <a:pt x="7988125" y="2903098"/>
                  <a:pt x="7983179" y="2903098"/>
                </a:cubicBezTo>
                <a:cubicBezTo>
                  <a:pt x="7975095" y="2903098"/>
                  <a:pt x="7968641" y="2900263"/>
                  <a:pt x="7963815" y="2894592"/>
                </a:cubicBezTo>
                <a:cubicBezTo>
                  <a:pt x="7958989" y="2888922"/>
                  <a:pt x="7956575" y="2881441"/>
                  <a:pt x="7956575" y="2872151"/>
                </a:cubicBezTo>
                <a:cubicBezTo>
                  <a:pt x="7956575" y="2862861"/>
                  <a:pt x="7959019" y="2855381"/>
                  <a:pt x="7963905" y="2849710"/>
                </a:cubicBezTo>
                <a:cubicBezTo>
                  <a:pt x="7968791" y="2844040"/>
                  <a:pt x="7975215" y="2841205"/>
                  <a:pt x="7983179" y="2841205"/>
                </a:cubicBezTo>
                <a:close/>
                <a:moveTo>
                  <a:pt x="7640459" y="2841205"/>
                </a:moveTo>
                <a:cubicBezTo>
                  <a:pt x="7645285" y="2841205"/>
                  <a:pt x="7649809" y="2842321"/>
                  <a:pt x="7654033" y="2844553"/>
                </a:cubicBezTo>
                <a:cubicBezTo>
                  <a:pt x="7658255" y="2846785"/>
                  <a:pt x="7661663" y="2850163"/>
                  <a:pt x="7664257" y="2854687"/>
                </a:cubicBezTo>
                <a:cubicBezTo>
                  <a:pt x="7666851" y="2859212"/>
                  <a:pt x="7668149" y="2864973"/>
                  <a:pt x="7668149" y="2871970"/>
                </a:cubicBezTo>
                <a:cubicBezTo>
                  <a:pt x="7668149" y="2879089"/>
                  <a:pt x="7666791" y="2884940"/>
                  <a:pt x="7664077" y="2889525"/>
                </a:cubicBezTo>
                <a:cubicBezTo>
                  <a:pt x="7661363" y="2894110"/>
                  <a:pt x="7657893" y="2897518"/>
                  <a:pt x="7653671" y="2899750"/>
                </a:cubicBezTo>
                <a:cubicBezTo>
                  <a:pt x="7649447" y="2901982"/>
                  <a:pt x="7644923" y="2903098"/>
                  <a:pt x="7640097" y="2903098"/>
                </a:cubicBezTo>
                <a:cubicBezTo>
                  <a:pt x="7635393" y="2903098"/>
                  <a:pt x="7631049" y="2901982"/>
                  <a:pt x="7627067" y="2899750"/>
                </a:cubicBezTo>
                <a:cubicBezTo>
                  <a:pt x="7623087" y="2897518"/>
                  <a:pt x="7619859" y="2894140"/>
                  <a:pt x="7617385" y="2889615"/>
                </a:cubicBezTo>
                <a:cubicBezTo>
                  <a:pt x="7614911" y="2885091"/>
                  <a:pt x="7613675" y="2879330"/>
                  <a:pt x="7613675" y="2872332"/>
                </a:cubicBezTo>
                <a:cubicBezTo>
                  <a:pt x="7613675" y="2865214"/>
                  <a:pt x="7614943" y="2859362"/>
                  <a:pt x="7617475" y="2854778"/>
                </a:cubicBezTo>
                <a:cubicBezTo>
                  <a:pt x="7620009" y="2850193"/>
                  <a:pt x="7623297" y="2846785"/>
                  <a:pt x="7627339" y="2844553"/>
                </a:cubicBezTo>
                <a:cubicBezTo>
                  <a:pt x="7631381" y="2842321"/>
                  <a:pt x="7635755" y="2841205"/>
                  <a:pt x="7640459" y="2841205"/>
                </a:cubicBezTo>
                <a:close/>
                <a:moveTo>
                  <a:pt x="5126041" y="2841205"/>
                </a:moveTo>
                <a:cubicBezTo>
                  <a:pt x="5130746" y="2841205"/>
                  <a:pt x="5135120" y="2842441"/>
                  <a:pt x="5139161" y="2844915"/>
                </a:cubicBezTo>
                <a:cubicBezTo>
                  <a:pt x="5143203" y="2847388"/>
                  <a:pt x="5146400" y="2850917"/>
                  <a:pt x="5148753" y="2855502"/>
                </a:cubicBezTo>
                <a:cubicBezTo>
                  <a:pt x="5151106" y="2860086"/>
                  <a:pt x="5152282" y="2865636"/>
                  <a:pt x="5152282" y="2872151"/>
                </a:cubicBezTo>
                <a:cubicBezTo>
                  <a:pt x="5152282" y="2878546"/>
                  <a:pt x="5151106" y="2884066"/>
                  <a:pt x="5148753" y="2888711"/>
                </a:cubicBezTo>
                <a:cubicBezTo>
                  <a:pt x="5146400" y="2893356"/>
                  <a:pt x="5143233" y="2896915"/>
                  <a:pt x="5139252" y="2899388"/>
                </a:cubicBezTo>
                <a:cubicBezTo>
                  <a:pt x="5135270" y="2901861"/>
                  <a:pt x="5130867" y="2903098"/>
                  <a:pt x="5126041" y="2903098"/>
                </a:cubicBezTo>
                <a:cubicBezTo>
                  <a:pt x="5117837" y="2903098"/>
                  <a:pt x="5111291" y="2900263"/>
                  <a:pt x="5106405" y="2894592"/>
                </a:cubicBezTo>
                <a:cubicBezTo>
                  <a:pt x="5101519" y="2888922"/>
                  <a:pt x="5099075" y="2881441"/>
                  <a:pt x="5099075" y="2872151"/>
                </a:cubicBezTo>
                <a:cubicBezTo>
                  <a:pt x="5099075" y="2862861"/>
                  <a:pt x="5101519" y="2855381"/>
                  <a:pt x="5106405" y="2849710"/>
                </a:cubicBezTo>
                <a:cubicBezTo>
                  <a:pt x="5111291" y="2844040"/>
                  <a:pt x="5117837" y="2841205"/>
                  <a:pt x="5126041" y="2841205"/>
                </a:cubicBezTo>
                <a:close/>
                <a:moveTo>
                  <a:pt x="5021085" y="2841205"/>
                </a:moveTo>
                <a:cubicBezTo>
                  <a:pt x="5025911" y="2841205"/>
                  <a:pt x="5030435" y="2842321"/>
                  <a:pt x="5034658" y="2844553"/>
                </a:cubicBezTo>
                <a:cubicBezTo>
                  <a:pt x="5038881" y="2846785"/>
                  <a:pt x="5042289" y="2850163"/>
                  <a:pt x="5044883" y="2854687"/>
                </a:cubicBezTo>
                <a:cubicBezTo>
                  <a:pt x="5047477" y="2859212"/>
                  <a:pt x="5048774" y="2864973"/>
                  <a:pt x="5048774" y="2871970"/>
                </a:cubicBezTo>
                <a:cubicBezTo>
                  <a:pt x="5048774" y="2879089"/>
                  <a:pt x="5047417" y="2884940"/>
                  <a:pt x="5044702" y="2889525"/>
                </a:cubicBezTo>
                <a:cubicBezTo>
                  <a:pt x="5041987" y="2894110"/>
                  <a:pt x="5038519" y="2897518"/>
                  <a:pt x="5034296" y="2899750"/>
                </a:cubicBezTo>
                <a:cubicBezTo>
                  <a:pt x="5030073" y="2901982"/>
                  <a:pt x="5025549" y="2903098"/>
                  <a:pt x="5020723" y="2903098"/>
                </a:cubicBezTo>
                <a:cubicBezTo>
                  <a:pt x="5016017" y="2903098"/>
                  <a:pt x="5011674" y="2901982"/>
                  <a:pt x="5007693" y="2899750"/>
                </a:cubicBezTo>
                <a:cubicBezTo>
                  <a:pt x="5003711" y="2897518"/>
                  <a:pt x="5000484" y="2894140"/>
                  <a:pt x="4998010" y="2889615"/>
                </a:cubicBezTo>
                <a:cubicBezTo>
                  <a:pt x="4995537" y="2885091"/>
                  <a:pt x="4994300" y="2879330"/>
                  <a:pt x="4994300" y="2872332"/>
                </a:cubicBezTo>
                <a:cubicBezTo>
                  <a:pt x="4994300" y="2865214"/>
                  <a:pt x="4995567" y="2859362"/>
                  <a:pt x="4998101" y="2854778"/>
                </a:cubicBezTo>
                <a:cubicBezTo>
                  <a:pt x="5000635" y="2850193"/>
                  <a:pt x="5003922" y="2846785"/>
                  <a:pt x="5007964" y="2844553"/>
                </a:cubicBezTo>
                <a:cubicBezTo>
                  <a:pt x="5012006" y="2842321"/>
                  <a:pt x="5016379" y="2841205"/>
                  <a:pt x="5021085" y="2841205"/>
                </a:cubicBezTo>
                <a:close/>
                <a:moveTo>
                  <a:pt x="5886050" y="2841024"/>
                </a:moveTo>
                <a:cubicBezTo>
                  <a:pt x="5890635" y="2841024"/>
                  <a:pt x="5894767" y="2842019"/>
                  <a:pt x="5898447" y="2844010"/>
                </a:cubicBezTo>
                <a:cubicBezTo>
                  <a:pt x="5902126" y="2846000"/>
                  <a:pt x="5905052" y="2848745"/>
                  <a:pt x="5907224" y="2852244"/>
                </a:cubicBezTo>
                <a:cubicBezTo>
                  <a:pt x="5909395" y="2855743"/>
                  <a:pt x="5910481" y="2859664"/>
                  <a:pt x="5910481" y="2864007"/>
                </a:cubicBezTo>
                <a:lnTo>
                  <a:pt x="5861618" y="2864007"/>
                </a:lnTo>
                <a:cubicBezTo>
                  <a:pt x="5862221" y="2859543"/>
                  <a:pt x="5863699" y="2855592"/>
                  <a:pt x="5866052" y="2852154"/>
                </a:cubicBezTo>
                <a:cubicBezTo>
                  <a:pt x="5868405" y="2848715"/>
                  <a:pt x="5871301" y="2846000"/>
                  <a:pt x="5874739" y="2844010"/>
                </a:cubicBezTo>
                <a:cubicBezTo>
                  <a:pt x="5878177" y="2842019"/>
                  <a:pt x="5881948" y="2841024"/>
                  <a:pt x="5886050" y="2841024"/>
                </a:cubicBezTo>
                <a:close/>
                <a:moveTo>
                  <a:pt x="7041385" y="2826908"/>
                </a:moveTo>
                <a:lnTo>
                  <a:pt x="7041385" y="2917395"/>
                </a:lnTo>
                <a:lnTo>
                  <a:pt x="7058577" y="2917395"/>
                </a:lnTo>
                <a:lnTo>
                  <a:pt x="7058577" y="2826908"/>
                </a:lnTo>
                <a:close/>
                <a:moveTo>
                  <a:pt x="6888985" y="2826908"/>
                </a:moveTo>
                <a:lnTo>
                  <a:pt x="6888985" y="2917395"/>
                </a:lnTo>
                <a:lnTo>
                  <a:pt x="6906177" y="2917395"/>
                </a:lnTo>
                <a:lnTo>
                  <a:pt x="6906177" y="2826908"/>
                </a:lnTo>
                <a:close/>
                <a:moveTo>
                  <a:pt x="6448958" y="2826908"/>
                </a:moveTo>
                <a:lnTo>
                  <a:pt x="6484067" y="2917395"/>
                </a:lnTo>
                <a:lnTo>
                  <a:pt x="6502527" y="2917395"/>
                </a:lnTo>
                <a:lnTo>
                  <a:pt x="6537817" y="2826908"/>
                </a:lnTo>
                <a:lnTo>
                  <a:pt x="6519719" y="2826908"/>
                </a:lnTo>
                <a:lnTo>
                  <a:pt x="6493478" y="2899117"/>
                </a:lnTo>
                <a:lnTo>
                  <a:pt x="6467418" y="2826908"/>
                </a:lnTo>
                <a:close/>
                <a:moveTo>
                  <a:pt x="6365110" y="2826908"/>
                </a:moveTo>
                <a:lnTo>
                  <a:pt x="6365110" y="2917395"/>
                </a:lnTo>
                <a:lnTo>
                  <a:pt x="6382302" y="2917395"/>
                </a:lnTo>
                <a:lnTo>
                  <a:pt x="6382302" y="2826908"/>
                </a:lnTo>
                <a:close/>
                <a:moveTo>
                  <a:pt x="6022210" y="2826908"/>
                </a:moveTo>
                <a:lnTo>
                  <a:pt x="6022210" y="2917395"/>
                </a:lnTo>
                <a:lnTo>
                  <a:pt x="6039402" y="2917395"/>
                </a:lnTo>
                <a:lnTo>
                  <a:pt x="6039402" y="2826908"/>
                </a:lnTo>
                <a:close/>
                <a:moveTo>
                  <a:pt x="5757977" y="2826908"/>
                </a:moveTo>
                <a:lnTo>
                  <a:pt x="5758158" y="2842109"/>
                </a:lnTo>
                <a:lnTo>
                  <a:pt x="5805935" y="2842109"/>
                </a:lnTo>
                <a:lnTo>
                  <a:pt x="5757796" y="2903460"/>
                </a:lnTo>
                <a:lnTo>
                  <a:pt x="5757977" y="2917395"/>
                </a:lnTo>
                <a:lnTo>
                  <a:pt x="5827290" y="2917395"/>
                </a:lnTo>
                <a:lnTo>
                  <a:pt x="5827290" y="2902193"/>
                </a:lnTo>
                <a:lnTo>
                  <a:pt x="5779151" y="2902193"/>
                </a:lnTo>
                <a:lnTo>
                  <a:pt x="5827109" y="2840843"/>
                </a:lnTo>
                <a:lnTo>
                  <a:pt x="5827109" y="2826908"/>
                </a:lnTo>
                <a:close/>
                <a:moveTo>
                  <a:pt x="5717410" y="2826908"/>
                </a:moveTo>
                <a:lnTo>
                  <a:pt x="5717410" y="2917395"/>
                </a:lnTo>
                <a:lnTo>
                  <a:pt x="5734602" y="2917395"/>
                </a:lnTo>
                <a:lnTo>
                  <a:pt x="5734602" y="2826908"/>
                </a:lnTo>
                <a:close/>
                <a:moveTo>
                  <a:pt x="5507860" y="2826908"/>
                </a:moveTo>
                <a:lnTo>
                  <a:pt x="5507860" y="2917395"/>
                </a:lnTo>
                <a:lnTo>
                  <a:pt x="5525052" y="2917395"/>
                </a:lnTo>
                <a:lnTo>
                  <a:pt x="5525052" y="2826908"/>
                </a:lnTo>
                <a:close/>
                <a:moveTo>
                  <a:pt x="5403085" y="2826908"/>
                </a:moveTo>
                <a:lnTo>
                  <a:pt x="5403085" y="2917395"/>
                </a:lnTo>
                <a:lnTo>
                  <a:pt x="5420277" y="2917395"/>
                </a:lnTo>
                <a:lnTo>
                  <a:pt x="5420277" y="2826908"/>
                </a:lnTo>
                <a:close/>
                <a:moveTo>
                  <a:pt x="5189373" y="2826908"/>
                </a:moveTo>
                <a:lnTo>
                  <a:pt x="5189373" y="2879752"/>
                </a:lnTo>
                <a:cubicBezTo>
                  <a:pt x="5189373" y="2888318"/>
                  <a:pt x="5190790" y="2895467"/>
                  <a:pt x="5193625" y="2901198"/>
                </a:cubicBezTo>
                <a:cubicBezTo>
                  <a:pt x="5196461" y="2906929"/>
                  <a:pt x="5200472" y="2911272"/>
                  <a:pt x="5205660" y="2914228"/>
                </a:cubicBezTo>
                <a:cubicBezTo>
                  <a:pt x="5210848" y="2917184"/>
                  <a:pt x="5216941" y="2918662"/>
                  <a:pt x="5223939" y="2918662"/>
                </a:cubicBezTo>
                <a:cubicBezTo>
                  <a:pt x="5229368" y="2918662"/>
                  <a:pt x="5234284" y="2917636"/>
                  <a:pt x="5238688" y="2915585"/>
                </a:cubicBezTo>
                <a:cubicBezTo>
                  <a:pt x="5243092" y="2913534"/>
                  <a:pt x="5246741" y="2910578"/>
                  <a:pt x="5249637" y="2906718"/>
                </a:cubicBezTo>
                <a:lnTo>
                  <a:pt x="5250904" y="2917395"/>
                </a:lnTo>
                <a:lnTo>
                  <a:pt x="5266468" y="2917395"/>
                </a:lnTo>
                <a:lnTo>
                  <a:pt x="5266468" y="2826908"/>
                </a:lnTo>
                <a:lnTo>
                  <a:pt x="5249456" y="2826908"/>
                </a:lnTo>
                <a:lnTo>
                  <a:pt x="5249456" y="2876495"/>
                </a:lnTo>
                <a:cubicBezTo>
                  <a:pt x="5249456" y="2885302"/>
                  <a:pt x="5247496" y="2891938"/>
                  <a:pt x="5243575" y="2896402"/>
                </a:cubicBezTo>
                <a:cubicBezTo>
                  <a:pt x="5239653" y="2900866"/>
                  <a:pt x="5234254" y="2903098"/>
                  <a:pt x="5227377" y="2903098"/>
                </a:cubicBezTo>
                <a:cubicBezTo>
                  <a:pt x="5220380" y="2903098"/>
                  <a:pt x="5215161" y="2900926"/>
                  <a:pt x="5211723" y="2896583"/>
                </a:cubicBezTo>
                <a:cubicBezTo>
                  <a:pt x="5208284" y="2892240"/>
                  <a:pt x="5206565" y="2885905"/>
                  <a:pt x="5206565" y="2877581"/>
                </a:cubicBezTo>
                <a:lnTo>
                  <a:pt x="5206565" y="2826908"/>
                </a:lnTo>
                <a:close/>
                <a:moveTo>
                  <a:pt x="5989105" y="2826727"/>
                </a:moveTo>
                <a:cubicBezTo>
                  <a:pt x="5985184" y="2827571"/>
                  <a:pt x="5981565" y="2829049"/>
                  <a:pt x="5978247" y="2831160"/>
                </a:cubicBezTo>
                <a:cubicBezTo>
                  <a:pt x="5974929" y="2833272"/>
                  <a:pt x="5972003" y="2835896"/>
                  <a:pt x="5969470" y="2839033"/>
                </a:cubicBezTo>
                <a:lnTo>
                  <a:pt x="5968384" y="2826908"/>
                </a:lnTo>
                <a:lnTo>
                  <a:pt x="5952820" y="2826908"/>
                </a:lnTo>
                <a:lnTo>
                  <a:pt x="5952820" y="2917395"/>
                </a:lnTo>
                <a:lnTo>
                  <a:pt x="5969832" y="2917395"/>
                </a:lnTo>
                <a:lnTo>
                  <a:pt x="5969832" y="2870523"/>
                </a:lnTo>
                <a:cubicBezTo>
                  <a:pt x="5969832" y="2865093"/>
                  <a:pt x="5970737" y="2860448"/>
                  <a:pt x="5972546" y="2856587"/>
                </a:cubicBezTo>
                <a:cubicBezTo>
                  <a:pt x="5974356" y="2852727"/>
                  <a:pt x="5976739" y="2849620"/>
                  <a:pt x="5979695" y="2847267"/>
                </a:cubicBezTo>
                <a:cubicBezTo>
                  <a:pt x="5982651" y="2844915"/>
                  <a:pt x="5985999" y="2843376"/>
                  <a:pt x="5989739" y="2842652"/>
                </a:cubicBezTo>
                <a:cubicBezTo>
                  <a:pt x="5993479" y="2841929"/>
                  <a:pt x="5997340" y="2842049"/>
                  <a:pt x="6001321" y="2843014"/>
                </a:cubicBezTo>
                <a:lnTo>
                  <a:pt x="6001321" y="2826908"/>
                </a:lnTo>
                <a:cubicBezTo>
                  <a:pt x="5997099" y="2825942"/>
                  <a:pt x="5993027" y="2825882"/>
                  <a:pt x="5989105" y="2826727"/>
                </a:cubicBezTo>
                <a:close/>
                <a:moveTo>
                  <a:pt x="5684306" y="2826727"/>
                </a:moveTo>
                <a:cubicBezTo>
                  <a:pt x="5680385" y="2827571"/>
                  <a:pt x="5676765" y="2829049"/>
                  <a:pt x="5673447" y="2831160"/>
                </a:cubicBezTo>
                <a:cubicBezTo>
                  <a:pt x="5670129" y="2833272"/>
                  <a:pt x="5667203" y="2835896"/>
                  <a:pt x="5664670" y="2839033"/>
                </a:cubicBezTo>
                <a:lnTo>
                  <a:pt x="5663584" y="2826908"/>
                </a:lnTo>
                <a:lnTo>
                  <a:pt x="5648020" y="2826908"/>
                </a:lnTo>
                <a:lnTo>
                  <a:pt x="5648020" y="2917395"/>
                </a:lnTo>
                <a:lnTo>
                  <a:pt x="5665032" y="2917395"/>
                </a:lnTo>
                <a:lnTo>
                  <a:pt x="5665032" y="2870523"/>
                </a:lnTo>
                <a:cubicBezTo>
                  <a:pt x="5665032" y="2865093"/>
                  <a:pt x="5665937" y="2860448"/>
                  <a:pt x="5667747" y="2856587"/>
                </a:cubicBezTo>
                <a:cubicBezTo>
                  <a:pt x="5669556" y="2852727"/>
                  <a:pt x="5671939" y="2849620"/>
                  <a:pt x="5674895" y="2847267"/>
                </a:cubicBezTo>
                <a:cubicBezTo>
                  <a:pt x="5677851" y="2844915"/>
                  <a:pt x="5681199" y="2843376"/>
                  <a:pt x="5684939" y="2842652"/>
                </a:cubicBezTo>
                <a:cubicBezTo>
                  <a:pt x="5688679" y="2841929"/>
                  <a:pt x="5692540" y="2842049"/>
                  <a:pt x="5696521" y="2843014"/>
                </a:cubicBezTo>
                <a:lnTo>
                  <a:pt x="5696521" y="2826908"/>
                </a:lnTo>
                <a:cubicBezTo>
                  <a:pt x="5692299" y="2825942"/>
                  <a:pt x="5688227" y="2825882"/>
                  <a:pt x="5684306" y="2826727"/>
                </a:cubicBezTo>
                <a:close/>
                <a:moveTo>
                  <a:pt x="8084515" y="2825641"/>
                </a:moveTo>
                <a:cubicBezTo>
                  <a:pt x="8074985" y="2825641"/>
                  <a:pt x="8066871" y="2827873"/>
                  <a:pt x="8060175" y="2832337"/>
                </a:cubicBezTo>
                <a:cubicBezTo>
                  <a:pt x="8053479" y="2836801"/>
                  <a:pt x="8048983" y="2843014"/>
                  <a:pt x="8046691" y="2850977"/>
                </a:cubicBezTo>
                <a:lnTo>
                  <a:pt x="8061893" y="2856406"/>
                </a:lnTo>
                <a:cubicBezTo>
                  <a:pt x="8063221" y="2851339"/>
                  <a:pt x="8065815" y="2847509"/>
                  <a:pt x="8069675" y="2844915"/>
                </a:cubicBezTo>
                <a:cubicBezTo>
                  <a:pt x="8073537" y="2842321"/>
                  <a:pt x="8078241" y="2841024"/>
                  <a:pt x="8083791" y="2841024"/>
                </a:cubicBezTo>
                <a:cubicBezTo>
                  <a:pt x="8089703" y="2841024"/>
                  <a:pt x="8094227" y="2842381"/>
                  <a:pt x="8097365" y="2845096"/>
                </a:cubicBezTo>
                <a:cubicBezTo>
                  <a:pt x="8100501" y="2847810"/>
                  <a:pt x="8102071" y="2851098"/>
                  <a:pt x="8102071" y="2854959"/>
                </a:cubicBezTo>
                <a:lnTo>
                  <a:pt x="8102071" y="2862017"/>
                </a:lnTo>
                <a:lnTo>
                  <a:pt x="8076371" y="2864912"/>
                </a:lnTo>
                <a:cubicBezTo>
                  <a:pt x="8065633" y="2866119"/>
                  <a:pt x="8057429" y="2869226"/>
                  <a:pt x="8051759" y="2874233"/>
                </a:cubicBezTo>
                <a:cubicBezTo>
                  <a:pt x="8046089" y="2879240"/>
                  <a:pt x="8043253" y="2885543"/>
                  <a:pt x="8043253" y="2893144"/>
                </a:cubicBezTo>
                <a:cubicBezTo>
                  <a:pt x="8043253" y="2898212"/>
                  <a:pt x="8044489" y="2902646"/>
                  <a:pt x="8046963" y="2906446"/>
                </a:cubicBezTo>
                <a:cubicBezTo>
                  <a:pt x="8049437" y="2910247"/>
                  <a:pt x="8052965" y="2913202"/>
                  <a:pt x="8057551" y="2915314"/>
                </a:cubicBezTo>
                <a:cubicBezTo>
                  <a:pt x="8062135" y="2917425"/>
                  <a:pt x="8067685" y="2918481"/>
                  <a:pt x="8074199" y="2918481"/>
                </a:cubicBezTo>
                <a:cubicBezTo>
                  <a:pt x="8081197" y="2918481"/>
                  <a:pt x="8086899" y="2917244"/>
                  <a:pt x="8091303" y="2914771"/>
                </a:cubicBezTo>
                <a:cubicBezTo>
                  <a:pt x="8095705" y="2912298"/>
                  <a:pt x="8099295" y="2908769"/>
                  <a:pt x="8102071" y="2904184"/>
                </a:cubicBezTo>
                <a:lnTo>
                  <a:pt x="8103517" y="2917395"/>
                </a:lnTo>
                <a:lnTo>
                  <a:pt x="8119263" y="2917395"/>
                </a:lnTo>
                <a:lnTo>
                  <a:pt x="8119263" y="2856587"/>
                </a:lnTo>
                <a:cubicBezTo>
                  <a:pt x="8119263" y="2847297"/>
                  <a:pt x="8116307" y="2839817"/>
                  <a:pt x="8110395" y="2834147"/>
                </a:cubicBezTo>
                <a:cubicBezTo>
                  <a:pt x="8104483" y="2828476"/>
                  <a:pt x="8095857" y="2825641"/>
                  <a:pt x="8084515" y="2825641"/>
                </a:cubicBezTo>
                <a:close/>
                <a:moveTo>
                  <a:pt x="7836865" y="2825641"/>
                </a:moveTo>
                <a:cubicBezTo>
                  <a:pt x="7827333" y="2825641"/>
                  <a:pt x="7819219" y="2827873"/>
                  <a:pt x="7812523" y="2832337"/>
                </a:cubicBezTo>
                <a:cubicBezTo>
                  <a:pt x="7805827" y="2836801"/>
                  <a:pt x="7801333" y="2843014"/>
                  <a:pt x="7799041" y="2850977"/>
                </a:cubicBezTo>
                <a:lnTo>
                  <a:pt x="7814243" y="2856406"/>
                </a:lnTo>
                <a:cubicBezTo>
                  <a:pt x="7815571" y="2851339"/>
                  <a:pt x="7818165" y="2847509"/>
                  <a:pt x="7822025" y="2844915"/>
                </a:cubicBezTo>
                <a:cubicBezTo>
                  <a:pt x="7825887" y="2842321"/>
                  <a:pt x="7830591" y="2841024"/>
                  <a:pt x="7836141" y="2841024"/>
                </a:cubicBezTo>
                <a:cubicBezTo>
                  <a:pt x="7842053" y="2841024"/>
                  <a:pt x="7846577" y="2842381"/>
                  <a:pt x="7849715" y="2845096"/>
                </a:cubicBezTo>
                <a:cubicBezTo>
                  <a:pt x="7852851" y="2847810"/>
                  <a:pt x="7854419" y="2851098"/>
                  <a:pt x="7854419" y="2854959"/>
                </a:cubicBezTo>
                <a:lnTo>
                  <a:pt x="7854419" y="2862017"/>
                </a:lnTo>
                <a:lnTo>
                  <a:pt x="7828721" y="2864912"/>
                </a:lnTo>
                <a:cubicBezTo>
                  <a:pt x="7817983" y="2866119"/>
                  <a:pt x="7809779" y="2869226"/>
                  <a:pt x="7804109" y="2874233"/>
                </a:cubicBezTo>
                <a:cubicBezTo>
                  <a:pt x="7798439" y="2879240"/>
                  <a:pt x="7795603" y="2885543"/>
                  <a:pt x="7795603" y="2893144"/>
                </a:cubicBezTo>
                <a:cubicBezTo>
                  <a:pt x="7795603" y="2898212"/>
                  <a:pt x="7796839" y="2902646"/>
                  <a:pt x="7799313" y="2906446"/>
                </a:cubicBezTo>
                <a:cubicBezTo>
                  <a:pt x="7801787" y="2910247"/>
                  <a:pt x="7805315" y="2913202"/>
                  <a:pt x="7809899" y="2915314"/>
                </a:cubicBezTo>
                <a:cubicBezTo>
                  <a:pt x="7814485" y="2917425"/>
                  <a:pt x="7820035" y="2918481"/>
                  <a:pt x="7826549" y="2918481"/>
                </a:cubicBezTo>
                <a:cubicBezTo>
                  <a:pt x="7833547" y="2918481"/>
                  <a:pt x="7839247" y="2917244"/>
                  <a:pt x="7843651" y="2914771"/>
                </a:cubicBezTo>
                <a:cubicBezTo>
                  <a:pt x="7848055" y="2912298"/>
                  <a:pt x="7851645" y="2908769"/>
                  <a:pt x="7854419" y="2904184"/>
                </a:cubicBezTo>
                <a:lnTo>
                  <a:pt x="7855867" y="2917395"/>
                </a:lnTo>
                <a:lnTo>
                  <a:pt x="7871613" y="2917395"/>
                </a:lnTo>
                <a:lnTo>
                  <a:pt x="7871613" y="2856587"/>
                </a:lnTo>
                <a:cubicBezTo>
                  <a:pt x="7871611" y="2847297"/>
                  <a:pt x="7868657" y="2839817"/>
                  <a:pt x="7862745" y="2834147"/>
                </a:cubicBezTo>
                <a:cubicBezTo>
                  <a:pt x="7856833" y="2828476"/>
                  <a:pt x="7848207" y="2825641"/>
                  <a:pt x="7836865" y="2825641"/>
                </a:cubicBezTo>
                <a:close/>
                <a:moveTo>
                  <a:pt x="7747949" y="2825641"/>
                </a:moveTo>
                <a:cubicBezTo>
                  <a:pt x="7742519" y="2825641"/>
                  <a:pt x="7737573" y="2826666"/>
                  <a:pt x="7733109" y="2828717"/>
                </a:cubicBezTo>
                <a:cubicBezTo>
                  <a:pt x="7728645" y="2830768"/>
                  <a:pt x="7724965" y="2833664"/>
                  <a:pt x="7722071" y="2837404"/>
                </a:cubicBezTo>
                <a:lnTo>
                  <a:pt x="7720983" y="2826908"/>
                </a:lnTo>
                <a:lnTo>
                  <a:pt x="7705419" y="2826908"/>
                </a:lnTo>
                <a:lnTo>
                  <a:pt x="7705419" y="2917395"/>
                </a:lnTo>
                <a:lnTo>
                  <a:pt x="7722431" y="2917395"/>
                </a:lnTo>
                <a:lnTo>
                  <a:pt x="7722431" y="2867989"/>
                </a:lnTo>
                <a:cubicBezTo>
                  <a:pt x="7722431" y="2859181"/>
                  <a:pt x="7724363" y="2852516"/>
                  <a:pt x="7728223" y="2847991"/>
                </a:cubicBezTo>
                <a:cubicBezTo>
                  <a:pt x="7732083" y="2843467"/>
                  <a:pt x="7737513" y="2841205"/>
                  <a:pt x="7744511" y="2841205"/>
                </a:cubicBezTo>
                <a:cubicBezTo>
                  <a:pt x="7751267" y="2841205"/>
                  <a:pt x="7756425" y="2843406"/>
                  <a:pt x="7759985" y="2847810"/>
                </a:cubicBezTo>
                <a:cubicBezTo>
                  <a:pt x="7763543" y="2852214"/>
                  <a:pt x="7765323" y="2858639"/>
                  <a:pt x="7765323" y="2867084"/>
                </a:cubicBezTo>
                <a:lnTo>
                  <a:pt x="7765323" y="2917395"/>
                </a:lnTo>
                <a:lnTo>
                  <a:pt x="7782335" y="2917395"/>
                </a:lnTo>
                <a:lnTo>
                  <a:pt x="7782335" y="2864912"/>
                </a:lnTo>
                <a:cubicBezTo>
                  <a:pt x="7782335" y="2856226"/>
                  <a:pt x="7780917" y="2848987"/>
                  <a:pt x="7778081" y="2843195"/>
                </a:cubicBezTo>
                <a:cubicBezTo>
                  <a:pt x="7775247" y="2837404"/>
                  <a:pt x="7771265" y="2833031"/>
                  <a:pt x="7766137" y="2830075"/>
                </a:cubicBezTo>
                <a:cubicBezTo>
                  <a:pt x="7761009" y="2827119"/>
                  <a:pt x="7754947" y="2825641"/>
                  <a:pt x="7747949" y="2825641"/>
                </a:cubicBezTo>
                <a:close/>
                <a:moveTo>
                  <a:pt x="7640821" y="2825641"/>
                </a:moveTo>
                <a:cubicBezTo>
                  <a:pt x="7632255" y="2825641"/>
                  <a:pt x="7624533" y="2827541"/>
                  <a:pt x="7617657" y="2831341"/>
                </a:cubicBezTo>
                <a:cubicBezTo>
                  <a:pt x="7610779" y="2835142"/>
                  <a:pt x="7605351" y="2840541"/>
                  <a:pt x="7601369" y="2847539"/>
                </a:cubicBezTo>
                <a:cubicBezTo>
                  <a:pt x="7597387" y="2854536"/>
                  <a:pt x="7595397" y="2862801"/>
                  <a:pt x="7595397" y="2872332"/>
                </a:cubicBezTo>
                <a:cubicBezTo>
                  <a:pt x="7595397" y="2881743"/>
                  <a:pt x="7597327" y="2889917"/>
                  <a:pt x="7601187" y="2896854"/>
                </a:cubicBezTo>
                <a:cubicBezTo>
                  <a:pt x="7605049" y="2903792"/>
                  <a:pt x="7610387" y="2909161"/>
                  <a:pt x="7617205" y="2912961"/>
                </a:cubicBezTo>
                <a:cubicBezTo>
                  <a:pt x="7624021" y="2916762"/>
                  <a:pt x="7631713" y="2918662"/>
                  <a:pt x="7640279" y="2918662"/>
                </a:cubicBezTo>
                <a:cubicBezTo>
                  <a:pt x="7648965" y="2918662"/>
                  <a:pt x="7656807" y="2916762"/>
                  <a:pt x="7663805" y="2912961"/>
                </a:cubicBezTo>
                <a:cubicBezTo>
                  <a:pt x="7670803" y="2909161"/>
                  <a:pt x="7676323" y="2903762"/>
                  <a:pt x="7680365" y="2896764"/>
                </a:cubicBezTo>
                <a:cubicBezTo>
                  <a:pt x="7684407" y="2889766"/>
                  <a:pt x="7686427" y="2881502"/>
                  <a:pt x="7686427" y="2871970"/>
                </a:cubicBezTo>
                <a:cubicBezTo>
                  <a:pt x="7686427" y="2862560"/>
                  <a:pt x="7684437" y="2854386"/>
                  <a:pt x="7680455" y="2847448"/>
                </a:cubicBezTo>
                <a:cubicBezTo>
                  <a:pt x="7676473" y="2840511"/>
                  <a:pt x="7671015" y="2835142"/>
                  <a:pt x="7664077" y="2831341"/>
                </a:cubicBezTo>
                <a:cubicBezTo>
                  <a:pt x="7657139" y="2827541"/>
                  <a:pt x="7649387" y="2825641"/>
                  <a:pt x="7640821" y="2825641"/>
                </a:cubicBezTo>
                <a:close/>
                <a:moveTo>
                  <a:pt x="7493965" y="2825641"/>
                </a:moveTo>
                <a:cubicBezTo>
                  <a:pt x="7484433" y="2825641"/>
                  <a:pt x="7476319" y="2827873"/>
                  <a:pt x="7469623" y="2832337"/>
                </a:cubicBezTo>
                <a:cubicBezTo>
                  <a:pt x="7462927" y="2836801"/>
                  <a:pt x="7458433" y="2843014"/>
                  <a:pt x="7456141" y="2850977"/>
                </a:cubicBezTo>
                <a:lnTo>
                  <a:pt x="7471343" y="2856406"/>
                </a:lnTo>
                <a:cubicBezTo>
                  <a:pt x="7472671" y="2851339"/>
                  <a:pt x="7475265" y="2847509"/>
                  <a:pt x="7479125" y="2844915"/>
                </a:cubicBezTo>
                <a:cubicBezTo>
                  <a:pt x="7482987" y="2842321"/>
                  <a:pt x="7487691" y="2841024"/>
                  <a:pt x="7493241" y="2841024"/>
                </a:cubicBezTo>
                <a:cubicBezTo>
                  <a:pt x="7499153" y="2841024"/>
                  <a:pt x="7503677" y="2842381"/>
                  <a:pt x="7506815" y="2845096"/>
                </a:cubicBezTo>
                <a:cubicBezTo>
                  <a:pt x="7509951" y="2847810"/>
                  <a:pt x="7511519" y="2851098"/>
                  <a:pt x="7511519" y="2854959"/>
                </a:cubicBezTo>
                <a:lnTo>
                  <a:pt x="7511519" y="2862017"/>
                </a:lnTo>
                <a:lnTo>
                  <a:pt x="7485821" y="2864912"/>
                </a:lnTo>
                <a:cubicBezTo>
                  <a:pt x="7475083" y="2866119"/>
                  <a:pt x="7466879" y="2869226"/>
                  <a:pt x="7461209" y="2874233"/>
                </a:cubicBezTo>
                <a:cubicBezTo>
                  <a:pt x="7455539" y="2879240"/>
                  <a:pt x="7452703" y="2885543"/>
                  <a:pt x="7452703" y="2893144"/>
                </a:cubicBezTo>
                <a:cubicBezTo>
                  <a:pt x="7452703" y="2898212"/>
                  <a:pt x="7453939" y="2902646"/>
                  <a:pt x="7456413" y="2906446"/>
                </a:cubicBezTo>
                <a:cubicBezTo>
                  <a:pt x="7458887" y="2910247"/>
                  <a:pt x="7462415" y="2913202"/>
                  <a:pt x="7466999" y="2915314"/>
                </a:cubicBezTo>
                <a:cubicBezTo>
                  <a:pt x="7471585" y="2917425"/>
                  <a:pt x="7477135" y="2918481"/>
                  <a:pt x="7483649" y="2918481"/>
                </a:cubicBezTo>
                <a:cubicBezTo>
                  <a:pt x="7490647" y="2918481"/>
                  <a:pt x="7496347" y="2917244"/>
                  <a:pt x="7500751" y="2914771"/>
                </a:cubicBezTo>
                <a:cubicBezTo>
                  <a:pt x="7505155" y="2912298"/>
                  <a:pt x="7508745" y="2908769"/>
                  <a:pt x="7511519" y="2904184"/>
                </a:cubicBezTo>
                <a:lnTo>
                  <a:pt x="7512967" y="2917395"/>
                </a:lnTo>
                <a:lnTo>
                  <a:pt x="7528713" y="2917395"/>
                </a:lnTo>
                <a:lnTo>
                  <a:pt x="7528713" y="2856587"/>
                </a:lnTo>
                <a:cubicBezTo>
                  <a:pt x="7528713" y="2847297"/>
                  <a:pt x="7525757" y="2839817"/>
                  <a:pt x="7519845" y="2834147"/>
                </a:cubicBezTo>
                <a:cubicBezTo>
                  <a:pt x="7513933" y="2828476"/>
                  <a:pt x="7505307" y="2825641"/>
                  <a:pt x="7493965" y="2825641"/>
                </a:cubicBezTo>
                <a:close/>
                <a:moveTo>
                  <a:pt x="7402991" y="2825641"/>
                </a:moveTo>
                <a:cubicBezTo>
                  <a:pt x="7396355" y="2825641"/>
                  <a:pt x="7390415" y="2826757"/>
                  <a:pt x="7385165" y="2828989"/>
                </a:cubicBezTo>
                <a:cubicBezTo>
                  <a:pt x="7379917" y="2831221"/>
                  <a:pt x="7375815" y="2834358"/>
                  <a:pt x="7372859" y="2838399"/>
                </a:cubicBezTo>
                <a:cubicBezTo>
                  <a:pt x="7369903" y="2842441"/>
                  <a:pt x="7368425" y="2847177"/>
                  <a:pt x="7368425" y="2852606"/>
                </a:cubicBezTo>
                <a:cubicBezTo>
                  <a:pt x="7368425" y="2857191"/>
                  <a:pt x="7369451" y="2860961"/>
                  <a:pt x="7371503" y="2863917"/>
                </a:cubicBezTo>
                <a:cubicBezTo>
                  <a:pt x="7373553" y="2866873"/>
                  <a:pt x="7376177" y="2869286"/>
                  <a:pt x="7379375" y="2871156"/>
                </a:cubicBezTo>
                <a:cubicBezTo>
                  <a:pt x="7382571" y="2873026"/>
                  <a:pt x="7386011" y="2874504"/>
                  <a:pt x="7389691" y="2875590"/>
                </a:cubicBezTo>
                <a:cubicBezTo>
                  <a:pt x="7393371" y="2876676"/>
                  <a:pt x="7396779" y="2877641"/>
                  <a:pt x="7399915" y="2878485"/>
                </a:cubicBezTo>
                <a:cubicBezTo>
                  <a:pt x="7403413" y="2879330"/>
                  <a:pt x="7406701" y="2880235"/>
                  <a:pt x="7409779" y="2881200"/>
                </a:cubicBezTo>
                <a:cubicBezTo>
                  <a:pt x="7412855" y="2882165"/>
                  <a:pt x="7415329" y="2883462"/>
                  <a:pt x="7417199" y="2885091"/>
                </a:cubicBezTo>
                <a:cubicBezTo>
                  <a:pt x="7419069" y="2886720"/>
                  <a:pt x="7420003" y="2888922"/>
                  <a:pt x="7420003" y="2891697"/>
                </a:cubicBezTo>
                <a:cubicBezTo>
                  <a:pt x="7420003" y="2894954"/>
                  <a:pt x="7418495" y="2897669"/>
                  <a:pt x="7415479" y="2899841"/>
                </a:cubicBezTo>
                <a:cubicBezTo>
                  <a:pt x="7412463" y="2902012"/>
                  <a:pt x="7408239" y="2903098"/>
                  <a:pt x="7402811" y="2903098"/>
                </a:cubicBezTo>
                <a:cubicBezTo>
                  <a:pt x="7399675" y="2903098"/>
                  <a:pt x="7396687" y="2902646"/>
                  <a:pt x="7393853" y="2901741"/>
                </a:cubicBezTo>
                <a:cubicBezTo>
                  <a:pt x="7391017" y="2900836"/>
                  <a:pt x="7388575" y="2899358"/>
                  <a:pt x="7386523" y="2897307"/>
                </a:cubicBezTo>
                <a:cubicBezTo>
                  <a:pt x="7384471" y="2895256"/>
                  <a:pt x="7383023" y="2892421"/>
                  <a:pt x="7382179" y="2888801"/>
                </a:cubicBezTo>
                <a:lnTo>
                  <a:pt x="7366797" y="2894230"/>
                </a:lnTo>
                <a:cubicBezTo>
                  <a:pt x="7368969" y="2902555"/>
                  <a:pt x="7373191" y="2908708"/>
                  <a:pt x="7379465" y="2912690"/>
                </a:cubicBezTo>
                <a:cubicBezTo>
                  <a:pt x="7385739" y="2916671"/>
                  <a:pt x="7393339" y="2918662"/>
                  <a:pt x="7402267" y="2918662"/>
                </a:cubicBezTo>
                <a:cubicBezTo>
                  <a:pt x="7409627" y="2918662"/>
                  <a:pt x="7415991" y="2917486"/>
                  <a:pt x="7421361" y="2915133"/>
                </a:cubicBezTo>
                <a:cubicBezTo>
                  <a:pt x="7426729" y="2912780"/>
                  <a:pt x="7430891" y="2909553"/>
                  <a:pt x="7433847" y="2905451"/>
                </a:cubicBezTo>
                <a:cubicBezTo>
                  <a:pt x="7436803" y="2901349"/>
                  <a:pt x="7438281" y="2896643"/>
                  <a:pt x="7438283" y="2891335"/>
                </a:cubicBezTo>
                <a:cubicBezTo>
                  <a:pt x="7438161" y="2886750"/>
                  <a:pt x="7437135" y="2882889"/>
                  <a:pt x="7435205" y="2879752"/>
                </a:cubicBezTo>
                <a:cubicBezTo>
                  <a:pt x="7433275" y="2876615"/>
                  <a:pt x="7430741" y="2874082"/>
                  <a:pt x="7427605" y="2872151"/>
                </a:cubicBezTo>
                <a:cubicBezTo>
                  <a:pt x="7424467" y="2870221"/>
                  <a:pt x="7421029" y="2868622"/>
                  <a:pt x="7417289" y="2867355"/>
                </a:cubicBezTo>
                <a:cubicBezTo>
                  <a:pt x="7413549" y="2866089"/>
                  <a:pt x="7409869" y="2864912"/>
                  <a:pt x="7406249" y="2863826"/>
                </a:cubicBezTo>
                <a:cubicBezTo>
                  <a:pt x="7403475" y="2863103"/>
                  <a:pt x="7400881" y="2862439"/>
                  <a:pt x="7398467" y="2861836"/>
                </a:cubicBezTo>
                <a:cubicBezTo>
                  <a:pt x="7396055" y="2861233"/>
                  <a:pt x="7393973" y="2860539"/>
                  <a:pt x="7392223" y="2859755"/>
                </a:cubicBezTo>
                <a:cubicBezTo>
                  <a:pt x="7390475" y="2858970"/>
                  <a:pt x="7389117" y="2857945"/>
                  <a:pt x="7388151" y="2856678"/>
                </a:cubicBezTo>
                <a:cubicBezTo>
                  <a:pt x="7387187" y="2855411"/>
                  <a:pt x="7386703" y="2853813"/>
                  <a:pt x="7386703" y="2851882"/>
                </a:cubicBezTo>
                <a:cubicBezTo>
                  <a:pt x="7386703" y="2848383"/>
                  <a:pt x="7388211" y="2845729"/>
                  <a:pt x="7391229" y="2843919"/>
                </a:cubicBezTo>
                <a:cubicBezTo>
                  <a:pt x="7394245" y="2842109"/>
                  <a:pt x="7398045" y="2841205"/>
                  <a:pt x="7402629" y="2841205"/>
                </a:cubicBezTo>
                <a:cubicBezTo>
                  <a:pt x="7405043" y="2841205"/>
                  <a:pt x="7407485" y="2841476"/>
                  <a:pt x="7409959" y="2842019"/>
                </a:cubicBezTo>
                <a:cubicBezTo>
                  <a:pt x="7412433" y="2842562"/>
                  <a:pt x="7414635" y="2843557"/>
                  <a:pt x="7416565" y="2845005"/>
                </a:cubicBezTo>
                <a:cubicBezTo>
                  <a:pt x="7418495" y="2846453"/>
                  <a:pt x="7419883" y="2848323"/>
                  <a:pt x="7420727" y="2850615"/>
                </a:cubicBezTo>
                <a:lnTo>
                  <a:pt x="7436111" y="2845548"/>
                </a:lnTo>
                <a:cubicBezTo>
                  <a:pt x="7433455" y="2838912"/>
                  <a:pt x="7429203" y="2833935"/>
                  <a:pt x="7423351" y="2830618"/>
                </a:cubicBezTo>
                <a:cubicBezTo>
                  <a:pt x="7417499" y="2827300"/>
                  <a:pt x="7410713" y="2825641"/>
                  <a:pt x="7402991" y="2825641"/>
                </a:cubicBezTo>
                <a:close/>
                <a:moveTo>
                  <a:pt x="7284415" y="2825641"/>
                </a:moveTo>
                <a:cubicBezTo>
                  <a:pt x="7274883" y="2825641"/>
                  <a:pt x="7266771" y="2827873"/>
                  <a:pt x="7260075" y="2832337"/>
                </a:cubicBezTo>
                <a:cubicBezTo>
                  <a:pt x="7253379" y="2836801"/>
                  <a:pt x="7248883" y="2843014"/>
                  <a:pt x="7246591" y="2850977"/>
                </a:cubicBezTo>
                <a:lnTo>
                  <a:pt x="7261793" y="2856406"/>
                </a:lnTo>
                <a:cubicBezTo>
                  <a:pt x="7263121" y="2851339"/>
                  <a:pt x="7265715" y="2847509"/>
                  <a:pt x="7269575" y="2844915"/>
                </a:cubicBezTo>
                <a:cubicBezTo>
                  <a:pt x="7273435" y="2842321"/>
                  <a:pt x="7278141" y="2841024"/>
                  <a:pt x="7283691" y="2841024"/>
                </a:cubicBezTo>
                <a:cubicBezTo>
                  <a:pt x="7289603" y="2841024"/>
                  <a:pt x="7294127" y="2842381"/>
                  <a:pt x="7297265" y="2845096"/>
                </a:cubicBezTo>
                <a:cubicBezTo>
                  <a:pt x="7300401" y="2847810"/>
                  <a:pt x="7301969" y="2851098"/>
                  <a:pt x="7301969" y="2854959"/>
                </a:cubicBezTo>
                <a:lnTo>
                  <a:pt x="7301969" y="2862017"/>
                </a:lnTo>
                <a:lnTo>
                  <a:pt x="7276271" y="2864912"/>
                </a:lnTo>
                <a:cubicBezTo>
                  <a:pt x="7265533" y="2866119"/>
                  <a:pt x="7257329" y="2869226"/>
                  <a:pt x="7251659" y="2874233"/>
                </a:cubicBezTo>
                <a:cubicBezTo>
                  <a:pt x="7245987" y="2879240"/>
                  <a:pt x="7243153" y="2885543"/>
                  <a:pt x="7243153" y="2893144"/>
                </a:cubicBezTo>
                <a:cubicBezTo>
                  <a:pt x="7243153" y="2898212"/>
                  <a:pt x="7244389" y="2902646"/>
                  <a:pt x="7246863" y="2906446"/>
                </a:cubicBezTo>
                <a:cubicBezTo>
                  <a:pt x="7249337" y="2910247"/>
                  <a:pt x="7252865" y="2913202"/>
                  <a:pt x="7257451" y="2915314"/>
                </a:cubicBezTo>
                <a:cubicBezTo>
                  <a:pt x="7262035" y="2917425"/>
                  <a:pt x="7267585" y="2918481"/>
                  <a:pt x="7274099" y="2918481"/>
                </a:cubicBezTo>
                <a:cubicBezTo>
                  <a:pt x="7281097" y="2918481"/>
                  <a:pt x="7286799" y="2917244"/>
                  <a:pt x="7291201" y="2914771"/>
                </a:cubicBezTo>
                <a:cubicBezTo>
                  <a:pt x="7295605" y="2912298"/>
                  <a:pt x="7299195" y="2908769"/>
                  <a:pt x="7301969" y="2904184"/>
                </a:cubicBezTo>
                <a:lnTo>
                  <a:pt x="7303417" y="2917395"/>
                </a:lnTo>
                <a:lnTo>
                  <a:pt x="7319163" y="2917395"/>
                </a:lnTo>
                <a:lnTo>
                  <a:pt x="7319163" y="2856587"/>
                </a:lnTo>
                <a:cubicBezTo>
                  <a:pt x="7319163" y="2847297"/>
                  <a:pt x="7316207" y="2839817"/>
                  <a:pt x="7310295" y="2834147"/>
                </a:cubicBezTo>
                <a:cubicBezTo>
                  <a:pt x="7304383" y="2828476"/>
                  <a:pt x="7295757" y="2825641"/>
                  <a:pt x="7284415" y="2825641"/>
                </a:cubicBezTo>
                <a:close/>
                <a:moveTo>
                  <a:pt x="7128463" y="2825641"/>
                </a:moveTo>
                <a:cubicBezTo>
                  <a:pt x="7123033" y="2825641"/>
                  <a:pt x="7118147" y="2826696"/>
                  <a:pt x="7113803" y="2828808"/>
                </a:cubicBezTo>
                <a:cubicBezTo>
                  <a:pt x="7109459" y="2830919"/>
                  <a:pt x="7105841" y="2833785"/>
                  <a:pt x="7102945" y="2837404"/>
                </a:cubicBezTo>
                <a:lnTo>
                  <a:pt x="7101859" y="2826908"/>
                </a:lnTo>
                <a:lnTo>
                  <a:pt x="7086295" y="2826908"/>
                </a:lnTo>
                <a:lnTo>
                  <a:pt x="7086295" y="2917395"/>
                </a:lnTo>
                <a:lnTo>
                  <a:pt x="7103307" y="2917395"/>
                </a:lnTo>
                <a:lnTo>
                  <a:pt x="7103307" y="2868170"/>
                </a:lnTo>
                <a:cubicBezTo>
                  <a:pt x="7103307" y="2859362"/>
                  <a:pt x="7105207" y="2852666"/>
                  <a:pt x="7109007" y="2848082"/>
                </a:cubicBezTo>
                <a:cubicBezTo>
                  <a:pt x="7112807" y="2843497"/>
                  <a:pt x="7118147" y="2841205"/>
                  <a:pt x="7125023" y="2841205"/>
                </a:cubicBezTo>
                <a:cubicBezTo>
                  <a:pt x="7131779" y="2841205"/>
                  <a:pt x="7136847" y="2843406"/>
                  <a:pt x="7140225" y="2847810"/>
                </a:cubicBezTo>
                <a:cubicBezTo>
                  <a:pt x="7143603" y="2852214"/>
                  <a:pt x="7145293" y="2858639"/>
                  <a:pt x="7145293" y="2867084"/>
                </a:cubicBezTo>
                <a:lnTo>
                  <a:pt x="7145293" y="2917395"/>
                </a:lnTo>
                <a:lnTo>
                  <a:pt x="7162485" y="2917395"/>
                </a:lnTo>
                <a:lnTo>
                  <a:pt x="7162485" y="2868170"/>
                </a:lnTo>
                <a:cubicBezTo>
                  <a:pt x="7162485" y="2859362"/>
                  <a:pt x="7164475" y="2852666"/>
                  <a:pt x="7168457" y="2848082"/>
                </a:cubicBezTo>
                <a:cubicBezTo>
                  <a:pt x="7172439" y="2843497"/>
                  <a:pt x="7177869" y="2841205"/>
                  <a:pt x="7184745" y="2841205"/>
                </a:cubicBezTo>
                <a:cubicBezTo>
                  <a:pt x="7191501" y="2841205"/>
                  <a:pt x="7196689" y="2843406"/>
                  <a:pt x="7200309" y="2847810"/>
                </a:cubicBezTo>
                <a:cubicBezTo>
                  <a:pt x="7203929" y="2852214"/>
                  <a:pt x="7205739" y="2858639"/>
                  <a:pt x="7205739" y="2867084"/>
                </a:cubicBezTo>
                <a:lnTo>
                  <a:pt x="7205739" y="2917395"/>
                </a:lnTo>
                <a:lnTo>
                  <a:pt x="7222931" y="2917395"/>
                </a:lnTo>
                <a:lnTo>
                  <a:pt x="7222931" y="2864912"/>
                </a:lnTo>
                <a:cubicBezTo>
                  <a:pt x="7222931" y="2856226"/>
                  <a:pt x="7221483" y="2848987"/>
                  <a:pt x="7218587" y="2843195"/>
                </a:cubicBezTo>
                <a:cubicBezTo>
                  <a:pt x="7215691" y="2837404"/>
                  <a:pt x="7211621" y="2833031"/>
                  <a:pt x="7206371" y="2830075"/>
                </a:cubicBezTo>
                <a:cubicBezTo>
                  <a:pt x="7201123" y="2827119"/>
                  <a:pt x="7195061" y="2825641"/>
                  <a:pt x="7188183" y="2825641"/>
                </a:cubicBezTo>
                <a:cubicBezTo>
                  <a:pt x="7181547" y="2825641"/>
                  <a:pt x="7175455" y="2826998"/>
                  <a:pt x="7169905" y="2829713"/>
                </a:cubicBezTo>
                <a:cubicBezTo>
                  <a:pt x="7164355" y="2832427"/>
                  <a:pt x="7160073" y="2836439"/>
                  <a:pt x="7157057" y="2841748"/>
                </a:cubicBezTo>
                <a:cubicBezTo>
                  <a:pt x="7154161" y="2836439"/>
                  <a:pt x="7150209" y="2832427"/>
                  <a:pt x="7145203" y="2829713"/>
                </a:cubicBezTo>
                <a:cubicBezTo>
                  <a:pt x="7140195" y="2826998"/>
                  <a:pt x="7134615" y="2825641"/>
                  <a:pt x="7128463" y="2825641"/>
                </a:cubicBezTo>
                <a:close/>
                <a:moveTo>
                  <a:pt x="6972985" y="2825641"/>
                </a:moveTo>
                <a:cubicBezTo>
                  <a:pt x="6964179" y="2825641"/>
                  <a:pt x="6956457" y="2827631"/>
                  <a:pt x="6949821" y="2831613"/>
                </a:cubicBezTo>
                <a:cubicBezTo>
                  <a:pt x="6943185" y="2835594"/>
                  <a:pt x="6937997" y="2841084"/>
                  <a:pt x="6934257" y="2848082"/>
                </a:cubicBezTo>
                <a:cubicBezTo>
                  <a:pt x="6930517" y="2855079"/>
                  <a:pt x="6928647" y="2863223"/>
                  <a:pt x="6928647" y="2872513"/>
                </a:cubicBezTo>
                <a:cubicBezTo>
                  <a:pt x="6928647" y="2881683"/>
                  <a:pt x="6930487" y="2889706"/>
                  <a:pt x="6934167" y="2896583"/>
                </a:cubicBezTo>
                <a:cubicBezTo>
                  <a:pt x="6937847" y="2903460"/>
                  <a:pt x="6943003" y="2908859"/>
                  <a:pt x="6949639" y="2912780"/>
                </a:cubicBezTo>
                <a:cubicBezTo>
                  <a:pt x="6956275" y="2916701"/>
                  <a:pt x="6963937" y="2918662"/>
                  <a:pt x="6972623" y="2918662"/>
                </a:cubicBezTo>
                <a:cubicBezTo>
                  <a:pt x="6981793" y="2918662"/>
                  <a:pt x="6989997" y="2916520"/>
                  <a:pt x="6997237" y="2912237"/>
                </a:cubicBezTo>
                <a:cubicBezTo>
                  <a:pt x="7004475" y="2907954"/>
                  <a:pt x="7009783" y="2902193"/>
                  <a:pt x="7013163" y="2894954"/>
                </a:cubicBezTo>
                <a:lnTo>
                  <a:pt x="6997961" y="2889525"/>
                </a:lnTo>
                <a:cubicBezTo>
                  <a:pt x="6995789" y="2893748"/>
                  <a:pt x="6992561" y="2897066"/>
                  <a:pt x="6988279" y="2899479"/>
                </a:cubicBezTo>
                <a:cubicBezTo>
                  <a:pt x="6983995" y="2901892"/>
                  <a:pt x="6979139" y="2903098"/>
                  <a:pt x="6973709" y="2903098"/>
                </a:cubicBezTo>
                <a:cubicBezTo>
                  <a:pt x="6965505" y="2903098"/>
                  <a:pt x="6958991" y="2900323"/>
                  <a:pt x="6954165" y="2894773"/>
                </a:cubicBezTo>
                <a:cubicBezTo>
                  <a:pt x="6949339" y="2889223"/>
                  <a:pt x="6946925" y="2881743"/>
                  <a:pt x="6946925" y="2872332"/>
                </a:cubicBezTo>
                <a:cubicBezTo>
                  <a:pt x="6946925" y="2866058"/>
                  <a:pt x="6948011" y="2860599"/>
                  <a:pt x="6950183" y="2855954"/>
                </a:cubicBezTo>
                <a:cubicBezTo>
                  <a:pt x="6952355" y="2851309"/>
                  <a:pt x="6955431" y="2847690"/>
                  <a:pt x="6959413" y="2845096"/>
                </a:cubicBezTo>
                <a:cubicBezTo>
                  <a:pt x="6963393" y="2842502"/>
                  <a:pt x="6968159" y="2841205"/>
                  <a:pt x="6973709" y="2841205"/>
                </a:cubicBezTo>
                <a:cubicBezTo>
                  <a:pt x="6979139" y="2841205"/>
                  <a:pt x="6983995" y="2842471"/>
                  <a:pt x="6988279" y="2845005"/>
                </a:cubicBezTo>
                <a:cubicBezTo>
                  <a:pt x="6992561" y="2847539"/>
                  <a:pt x="6995607" y="2850917"/>
                  <a:pt x="6997417" y="2855140"/>
                </a:cubicBezTo>
                <a:lnTo>
                  <a:pt x="7012801" y="2849710"/>
                </a:lnTo>
                <a:cubicBezTo>
                  <a:pt x="7009663" y="2842351"/>
                  <a:pt x="7004565" y="2836499"/>
                  <a:pt x="6997507" y="2832156"/>
                </a:cubicBezTo>
                <a:cubicBezTo>
                  <a:pt x="6990449" y="2827812"/>
                  <a:pt x="6982275" y="2825641"/>
                  <a:pt x="6972985" y="2825641"/>
                </a:cubicBezTo>
                <a:close/>
                <a:moveTo>
                  <a:pt x="6824024" y="2825641"/>
                </a:moveTo>
                <a:cubicBezTo>
                  <a:pt x="6818595" y="2825641"/>
                  <a:pt x="6813648" y="2826666"/>
                  <a:pt x="6809184" y="2828717"/>
                </a:cubicBezTo>
                <a:cubicBezTo>
                  <a:pt x="6804720" y="2830768"/>
                  <a:pt x="6801041" y="2833664"/>
                  <a:pt x="6798145" y="2837404"/>
                </a:cubicBezTo>
                <a:lnTo>
                  <a:pt x="6797059" y="2826908"/>
                </a:lnTo>
                <a:lnTo>
                  <a:pt x="6781495" y="2826908"/>
                </a:lnTo>
                <a:lnTo>
                  <a:pt x="6781495" y="2917395"/>
                </a:lnTo>
                <a:lnTo>
                  <a:pt x="6798507" y="2917395"/>
                </a:lnTo>
                <a:lnTo>
                  <a:pt x="6798507" y="2867989"/>
                </a:lnTo>
                <a:cubicBezTo>
                  <a:pt x="6798507" y="2859181"/>
                  <a:pt x="6800437" y="2852516"/>
                  <a:pt x="6804298" y="2847991"/>
                </a:cubicBezTo>
                <a:cubicBezTo>
                  <a:pt x="6808159" y="2843467"/>
                  <a:pt x="6813588" y="2841205"/>
                  <a:pt x="6820585" y="2841205"/>
                </a:cubicBezTo>
                <a:cubicBezTo>
                  <a:pt x="6827342" y="2841205"/>
                  <a:pt x="6832500" y="2843406"/>
                  <a:pt x="6836059" y="2847810"/>
                </a:cubicBezTo>
                <a:cubicBezTo>
                  <a:pt x="6839618" y="2852214"/>
                  <a:pt x="6841398" y="2858639"/>
                  <a:pt x="6841398" y="2867084"/>
                </a:cubicBezTo>
                <a:lnTo>
                  <a:pt x="6841398" y="2917395"/>
                </a:lnTo>
                <a:lnTo>
                  <a:pt x="6858409" y="2917395"/>
                </a:lnTo>
                <a:lnTo>
                  <a:pt x="6858409" y="2864912"/>
                </a:lnTo>
                <a:cubicBezTo>
                  <a:pt x="6858409" y="2856226"/>
                  <a:pt x="6856992" y="2848987"/>
                  <a:pt x="6854157" y="2843195"/>
                </a:cubicBezTo>
                <a:cubicBezTo>
                  <a:pt x="6851321" y="2837404"/>
                  <a:pt x="6847340" y="2833031"/>
                  <a:pt x="6842212" y="2830075"/>
                </a:cubicBezTo>
                <a:cubicBezTo>
                  <a:pt x="6837085" y="2827119"/>
                  <a:pt x="6831022" y="2825641"/>
                  <a:pt x="6824024" y="2825641"/>
                </a:cubicBezTo>
                <a:close/>
                <a:moveTo>
                  <a:pt x="6726717" y="2825641"/>
                </a:moveTo>
                <a:cubicBezTo>
                  <a:pt x="6720081" y="2825641"/>
                  <a:pt x="6714139" y="2826757"/>
                  <a:pt x="6708891" y="2828989"/>
                </a:cubicBezTo>
                <a:cubicBezTo>
                  <a:pt x="6703643" y="2831221"/>
                  <a:pt x="6699540" y="2834358"/>
                  <a:pt x="6696585" y="2838399"/>
                </a:cubicBezTo>
                <a:cubicBezTo>
                  <a:pt x="6693628" y="2842441"/>
                  <a:pt x="6692150" y="2847177"/>
                  <a:pt x="6692151" y="2852606"/>
                </a:cubicBezTo>
                <a:cubicBezTo>
                  <a:pt x="6692150" y="2857191"/>
                  <a:pt x="6693176" y="2860961"/>
                  <a:pt x="6695227" y="2863917"/>
                </a:cubicBezTo>
                <a:cubicBezTo>
                  <a:pt x="6697278" y="2866873"/>
                  <a:pt x="6699902" y="2869286"/>
                  <a:pt x="6703099" y="2871156"/>
                </a:cubicBezTo>
                <a:cubicBezTo>
                  <a:pt x="6706297" y="2873026"/>
                  <a:pt x="6709735" y="2874504"/>
                  <a:pt x="6713415" y="2875590"/>
                </a:cubicBezTo>
                <a:cubicBezTo>
                  <a:pt x="6717095" y="2876676"/>
                  <a:pt x="6720503" y="2877641"/>
                  <a:pt x="6723640" y="2878485"/>
                </a:cubicBezTo>
                <a:cubicBezTo>
                  <a:pt x="6727139" y="2879330"/>
                  <a:pt x="6730427" y="2880235"/>
                  <a:pt x="6733503" y="2881200"/>
                </a:cubicBezTo>
                <a:cubicBezTo>
                  <a:pt x="6736580" y="2882165"/>
                  <a:pt x="6739053" y="2883462"/>
                  <a:pt x="6740923" y="2885091"/>
                </a:cubicBezTo>
                <a:cubicBezTo>
                  <a:pt x="6742793" y="2886720"/>
                  <a:pt x="6743728" y="2888922"/>
                  <a:pt x="6743728" y="2891697"/>
                </a:cubicBezTo>
                <a:cubicBezTo>
                  <a:pt x="6743728" y="2894954"/>
                  <a:pt x="6742220" y="2897669"/>
                  <a:pt x="6739204" y="2899841"/>
                </a:cubicBezTo>
                <a:cubicBezTo>
                  <a:pt x="6736188" y="2902012"/>
                  <a:pt x="6731965" y="2903098"/>
                  <a:pt x="6726536" y="2903098"/>
                </a:cubicBezTo>
                <a:cubicBezTo>
                  <a:pt x="6723399" y="2903098"/>
                  <a:pt x="6720413" y="2902646"/>
                  <a:pt x="6717577" y="2901741"/>
                </a:cubicBezTo>
                <a:cubicBezTo>
                  <a:pt x="6714742" y="2900836"/>
                  <a:pt x="6712299" y="2899358"/>
                  <a:pt x="6710248" y="2897307"/>
                </a:cubicBezTo>
                <a:cubicBezTo>
                  <a:pt x="6708197" y="2895256"/>
                  <a:pt x="6706749" y="2892421"/>
                  <a:pt x="6705905" y="2888801"/>
                </a:cubicBezTo>
                <a:lnTo>
                  <a:pt x="6690522" y="2894230"/>
                </a:lnTo>
                <a:cubicBezTo>
                  <a:pt x="6692693" y="2902555"/>
                  <a:pt x="6696916" y="2908708"/>
                  <a:pt x="6703190" y="2912690"/>
                </a:cubicBezTo>
                <a:cubicBezTo>
                  <a:pt x="6709463" y="2916671"/>
                  <a:pt x="6717065" y="2918662"/>
                  <a:pt x="6725993" y="2918662"/>
                </a:cubicBezTo>
                <a:cubicBezTo>
                  <a:pt x="6733353" y="2918662"/>
                  <a:pt x="6739717" y="2917486"/>
                  <a:pt x="6745086" y="2915133"/>
                </a:cubicBezTo>
                <a:cubicBezTo>
                  <a:pt x="6750455" y="2912780"/>
                  <a:pt x="6754617" y="2909553"/>
                  <a:pt x="6757573" y="2905451"/>
                </a:cubicBezTo>
                <a:cubicBezTo>
                  <a:pt x="6760529" y="2901349"/>
                  <a:pt x="6762007" y="2896643"/>
                  <a:pt x="6762007" y="2891335"/>
                </a:cubicBezTo>
                <a:cubicBezTo>
                  <a:pt x="6761886" y="2886750"/>
                  <a:pt x="6760861" y="2882889"/>
                  <a:pt x="6758930" y="2879752"/>
                </a:cubicBezTo>
                <a:cubicBezTo>
                  <a:pt x="6757000" y="2876615"/>
                  <a:pt x="6754466" y="2874082"/>
                  <a:pt x="6751329" y="2872151"/>
                </a:cubicBezTo>
                <a:cubicBezTo>
                  <a:pt x="6748193" y="2870221"/>
                  <a:pt x="6744754" y="2868622"/>
                  <a:pt x="6741014" y="2867355"/>
                </a:cubicBezTo>
                <a:cubicBezTo>
                  <a:pt x="6737273" y="2866089"/>
                  <a:pt x="6733594" y="2864912"/>
                  <a:pt x="6729974" y="2863826"/>
                </a:cubicBezTo>
                <a:cubicBezTo>
                  <a:pt x="6727199" y="2863103"/>
                  <a:pt x="6724605" y="2862439"/>
                  <a:pt x="6722192" y="2861836"/>
                </a:cubicBezTo>
                <a:cubicBezTo>
                  <a:pt x="6719779" y="2861233"/>
                  <a:pt x="6717698" y="2860539"/>
                  <a:pt x="6715949" y="2859755"/>
                </a:cubicBezTo>
                <a:cubicBezTo>
                  <a:pt x="6714199" y="2858970"/>
                  <a:pt x="6712842" y="2857945"/>
                  <a:pt x="6711877" y="2856678"/>
                </a:cubicBezTo>
                <a:cubicBezTo>
                  <a:pt x="6710911" y="2855411"/>
                  <a:pt x="6710429" y="2853813"/>
                  <a:pt x="6710429" y="2851882"/>
                </a:cubicBezTo>
                <a:cubicBezTo>
                  <a:pt x="6710429" y="2848383"/>
                  <a:pt x="6711937" y="2845729"/>
                  <a:pt x="6714953" y="2843919"/>
                </a:cubicBezTo>
                <a:cubicBezTo>
                  <a:pt x="6717969" y="2842109"/>
                  <a:pt x="6721770" y="2841205"/>
                  <a:pt x="6726355" y="2841205"/>
                </a:cubicBezTo>
                <a:cubicBezTo>
                  <a:pt x="6728768" y="2841205"/>
                  <a:pt x="6731211" y="2841476"/>
                  <a:pt x="6733684" y="2842019"/>
                </a:cubicBezTo>
                <a:cubicBezTo>
                  <a:pt x="6736157" y="2842562"/>
                  <a:pt x="6738359" y="2843557"/>
                  <a:pt x="6740290" y="2845005"/>
                </a:cubicBezTo>
                <a:cubicBezTo>
                  <a:pt x="6742220" y="2846453"/>
                  <a:pt x="6743608" y="2848323"/>
                  <a:pt x="6744452" y="2850615"/>
                </a:cubicBezTo>
                <a:lnTo>
                  <a:pt x="6759835" y="2845548"/>
                </a:lnTo>
                <a:cubicBezTo>
                  <a:pt x="6757181" y="2838912"/>
                  <a:pt x="6752928" y="2833935"/>
                  <a:pt x="6747077" y="2830618"/>
                </a:cubicBezTo>
                <a:cubicBezTo>
                  <a:pt x="6741225" y="2827300"/>
                  <a:pt x="6734438" y="2825641"/>
                  <a:pt x="6726717" y="2825641"/>
                </a:cubicBezTo>
                <a:close/>
                <a:moveTo>
                  <a:pt x="6636715" y="2825641"/>
                </a:moveTo>
                <a:cubicBezTo>
                  <a:pt x="6627184" y="2825641"/>
                  <a:pt x="6619070" y="2827873"/>
                  <a:pt x="6612374" y="2832337"/>
                </a:cubicBezTo>
                <a:cubicBezTo>
                  <a:pt x="6605678" y="2836801"/>
                  <a:pt x="6601183" y="2843014"/>
                  <a:pt x="6598891" y="2850977"/>
                </a:cubicBezTo>
                <a:lnTo>
                  <a:pt x="6614093" y="2856406"/>
                </a:lnTo>
                <a:cubicBezTo>
                  <a:pt x="6615420" y="2851339"/>
                  <a:pt x="6618014" y="2847509"/>
                  <a:pt x="6621875" y="2844915"/>
                </a:cubicBezTo>
                <a:cubicBezTo>
                  <a:pt x="6625736" y="2842321"/>
                  <a:pt x="6630441" y="2841024"/>
                  <a:pt x="6635991" y="2841024"/>
                </a:cubicBezTo>
                <a:cubicBezTo>
                  <a:pt x="6641903" y="2841024"/>
                  <a:pt x="6646427" y="2842381"/>
                  <a:pt x="6649564" y="2845096"/>
                </a:cubicBezTo>
                <a:cubicBezTo>
                  <a:pt x="6652701" y="2847810"/>
                  <a:pt x="6654269" y="2851098"/>
                  <a:pt x="6654269" y="2854959"/>
                </a:cubicBezTo>
                <a:lnTo>
                  <a:pt x="6654269" y="2862017"/>
                </a:lnTo>
                <a:lnTo>
                  <a:pt x="6628571" y="2864912"/>
                </a:lnTo>
                <a:cubicBezTo>
                  <a:pt x="6617833" y="2866119"/>
                  <a:pt x="6609629" y="2869226"/>
                  <a:pt x="6603959" y="2874233"/>
                </a:cubicBezTo>
                <a:cubicBezTo>
                  <a:pt x="6598288" y="2879240"/>
                  <a:pt x="6595453" y="2885543"/>
                  <a:pt x="6595453" y="2893144"/>
                </a:cubicBezTo>
                <a:cubicBezTo>
                  <a:pt x="6595453" y="2898212"/>
                  <a:pt x="6596689" y="2902646"/>
                  <a:pt x="6599163" y="2906446"/>
                </a:cubicBezTo>
                <a:cubicBezTo>
                  <a:pt x="6601636" y="2910247"/>
                  <a:pt x="6605165" y="2913202"/>
                  <a:pt x="6609750" y="2915314"/>
                </a:cubicBezTo>
                <a:cubicBezTo>
                  <a:pt x="6614334" y="2917425"/>
                  <a:pt x="6619884" y="2918481"/>
                  <a:pt x="6626399" y="2918481"/>
                </a:cubicBezTo>
                <a:cubicBezTo>
                  <a:pt x="6633397" y="2918481"/>
                  <a:pt x="6639098" y="2917244"/>
                  <a:pt x="6643502" y="2914771"/>
                </a:cubicBezTo>
                <a:cubicBezTo>
                  <a:pt x="6647905" y="2912298"/>
                  <a:pt x="6651495" y="2908769"/>
                  <a:pt x="6654269" y="2904184"/>
                </a:cubicBezTo>
                <a:lnTo>
                  <a:pt x="6655717" y="2917395"/>
                </a:lnTo>
                <a:lnTo>
                  <a:pt x="6671462" y="2917395"/>
                </a:lnTo>
                <a:lnTo>
                  <a:pt x="6671462" y="2856587"/>
                </a:lnTo>
                <a:cubicBezTo>
                  <a:pt x="6671462" y="2847297"/>
                  <a:pt x="6668506" y="2839817"/>
                  <a:pt x="6662595" y="2834147"/>
                </a:cubicBezTo>
                <a:cubicBezTo>
                  <a:pt x="6656683" y="2828476"/>
                  <a:pt x="6648056" y="2825641"/>
                  <a:pt x="6636715" y="2825641"/>
                </a:cubicBezTo>
                <a:close/>
                <a:moveTo>
                  <a:pt x="6265240" y="2825641"/>
                </a:moveTo>
                <a:cubicBezTo>
                  <a:pt x="6255709" y="2825641"/>
                  <a:pt x="6247595" y="2827873"/>
                  <a:pt x="6240899" y="2832337"/>
                </a:cubicBezTo>
                <a:cubicBezTo>
                  <a:pt x="6234203" y="2836801"/>
                  <a:pt x="6229709" y="2843014"/>
                  <a:pt x="6227416" y="2850977"/>
                </a:cubicBezTo>
                <a:lnTo>
                  <a:pt x="6242618" y="2856406"/>
                </a:lnTo>
                <a:cubicBezTo>
                  <a:pt x="6243945" y="2851339"/>
                  <a:pt x="6246539" y="2847509"/>
                  <a:pt x="6250400" y="2844915"/>
                </a:cubicBezTo>
                <a:cubicBezTo>
                  <a:pt x="6254261" y="2842321"/>
                  <a:pt x="6258966" y="2841024"/>
                  <a:pt x="6264516" y="2841024"/>
                </a:cubicBezTo>
                <a:cubicBezTo>
                  <a:pt x="6270428" y="2841024"/>
                  <a:pt x="6274952" y="2842381"/>
                  <a:pt x="6278089" y="2845096"/>
                </a:cubicBezTo>
                <a:cubicBezTo>
                  <a:pt x="6281226" y="2847810"/>
                  <a:pt x="6282795" y="2851098"/>
                  <a:pt x="6282795" y="2854959"/>
                </a:cubicBezTo>
                <a:lnTo>
                  <a:pt x="6282795" y="2862017"/>
                </a:lnTo>
                <a:lnTo>
                  <a:pt x="6257096" y="2864912"/>
                </a:lnTo>
                <a:cubicBezTo>
                  <a:pt x="6246358" y="2866119"/>
                  <a:pt x="6238154" y="2869226"/>
                  <a:pt x="6232483" y="2874233"/>
                </a:cubicBezTo>
                <a:cubicBezTo>
                  <a:pt x="6226813" y="2879240"/>
                  <a:pt x="6223977" y="2885543"/>
                  <a:pt x="6223978" y="2893144"/>
                </a:cubicBezTo>
                <a:cubicBezTo>
                  <a:pt x="6223977" y="2898212"/>
                  <a:pt x="6225214" y="2902646"/>
                  <a:pt x="6227688" y="2906446"/>
                </a:cubicBezTo>
                <a:cubicBezTo>
                  <a:pt x="6230161" y="2910247"/>
                  <a:pt x="6233690" y="2913202"/>
                  <a:pt x="6238275" y="2915314"/>
                </a:cubicBezTo>
                <a:cubicBezTo>
                  <a:pt x="6242859" y="2917425"/>
                  <a:pt x="6248409" y="2918481"/>
                  <a:pt x="6254925" y="2918481"/>
                </a:cubicBezTo>
                <a:cubicBezTo>
                  <a:pt x="6261922" y="2918481"/>
                  <a:pt x="6267623" y="2917244"/>
                  <a:pt x="6272027" y="2914771"/>
                </a:cubicBezTo>
                <a:cubicBezTo>
                  <a:pt x="6276430" y="2912298"/>
                  <a:pt x="6280020" y="2908769"/>
                  <a:pt x="6282795" y="2904184"/>
                </a:cubicBezTo>
                <a:lnTo>
                  <a:pt x="6284242" y="2917395"/>
                </a:lnTo>
                <a:lnTo>
                  <a:pt x="6299987" y="2917395"/>
                </a:lnTo>
                <a:lnTo>
                  <a:pt x="6299987" y="2856587"/>
                </a:lnTo>
                <a:cubicBezTo>
                  <a:pt x="6299987" y="2847297"/>
                  <a:pt x="6297031" y="2839817"/>
                  <a:pt x="6291119" y="2834147"/>
                </a:cubicBezTo>
                <a:cubicBezTo>
                  <a:pt x="6285207" y="2828476"/>
                  <a:pt x="6276581" y="2825641"/>
                  <a:pt x="6265240" y="2825641"/>
                </a:cubicBezTo>
                <a:close/>
                <a:moveTo>
                  <a:pt x="6109287" y="2825641"/>
                </a:moveTo>
                <a:cubicBezTo>
                  <a:pt x="6103858" y="2825641"/>
                  <a:pt x="6098972" y="2826696"/>
                  <a:pt x="6094628" y="2828808"/>
                </a:cubicBezTo>
                <a:cubicBezTo>
                  <a:pt x="6090285" y="2830919"/>
                  <a:pt x="6086665" y="2833785"/>
                  <a:pt x="6083770" y="2837404"/>
                </a:cubicBezTo>
                <a:lnTo>
                  <a:pt x="6082684" y="2826908"/>
                </a:lnTo>
                <a:lnTo>
                  <a:pt x="6067120" y="2826908"/>
                </a:lnTo>
                <a:lnTo>
                  <a:pt x="6067120" y="2917395"/>
                </a:lnTo>
                <a:lnTo>
                  <a:pt x="6084132" y="2917395"/>
                </a:lnTo>
                <a:lnTo>
                  <a:pt x="6084132" y="2868170"/>
                </a:lnTo>
                <a:cubicBezTo>
                  <a:pt x="6084131" y="2859362"/>
                  <a:pt x="6086032" y="2852666"/>
                  <a:pt x="6089832" y="2848082"/>
                </a:cubicBezTo>
                <a:cubicBezTo>
                  <a:pt x="6093633" y="2843497"/>
                  <a:pt x="6098972" y="2841205"/>
                  <a:pt x="6105849" y="2841205"/>
                </a:cubicBezTo>
                <a:cubicBezTo>
                  <a:pt x="6112605" y="2841205"/>
                  <a:pt x="6117672" y="2843406"/>
                  <a:pt x="6121051" y="2847810"/>
                </a:cubicBezTo>
                <a:cubicBezTo>
                  <a:pt x="6124429" y="2852214"/>
                  <a:pt x="6126118" y="2858639"/>
                  <a:pt x="6126118" y="2867084"/>
                </a:cubicBezTo>
                <a:lnTo>
                  <a:pt x="6126118" y="2917395"/>
                </a:lnTo>
                <a:lnTo>
                  <a:pt x="6143311" y="2917395"/>
                </a:lnTo>
                <a:lnTo>
                  <a:pt x="6143311" y="2868170"/>
                </a:lnTo>
                <a:cubicBezTo>
                  <a:pt x="6143310" y="2859362"/>
                  <a:pt x="6145301" y="2852666"/>
                  <a:pt x="6149283" y="2848082"/>
                </a:cubicBezTo>
                <a:cubicBezTo>
                  <a:pt x="6153264" y="2843497"/>
                  <a:pt x="6158693" y="2841205"/>
                  <a:pt x="6165571" y="2841205"/>
                </a:cubicBezTo>
                <a:cubicBezTo>
                  <a:pt x="6172327" y="2841205"/>
                  <a:pt x="6177515" y="2843406"/>
                  <a:pt x="6181134" y="2847810"/>
                </a:cubicBezTo>
                <a:cubicBezTo>
                  <a:pt x="6184754" y="2852214"/>
                  <a:pt x="6186563" y="2858639"/>
                  <a:pt x="6186563" y="2867084"/>
                </a:cubicBezTo>
                <a:lnTo>
                  <a:pt x="6186563" y="2917395"/>
                </a:lnTo>
                <a:lnTo>
                  <a:pt x="6203756" y="2917395"/>
                </a:lnTo>
                <a:lnTo>
                  <a:pt x="6203756" y="2864912"/>
                </a:lnTo>
                <a:cubicBezTo>
                  <a:pt x="6203756" y="2856226"/>
                  <a:pt x="6202308" y="2848987"/>
                  <a:pt x="6199413" y="2843195"/>
                </a:cubicBezTo>
                <a:cubicBezTo>
                  <a:pt x="6196517" y="2837404"/>
                  <a:pt x="6192445" y="2833031"/>
                  <a:pt x="6187197" y="2830075"/>
                </a:cubicBezTo>
                <a:cubicBezTo>
                  <a:pt x="6181949" y="2827119"/>
                  <a:pt x="6175886" y="2825641"/>
                  <a:pt x="6169009" y="2825641"/>
                </a:cubicBezTo>
                <a:cubicBezTo>
                  <a:pt x="6162373" y="2825641"/>
                  <a:pt x="6156280" y="2826998"/>
                  <a:pt x="6150730" y="2829713"/>
                </a:cubicBezTo>
                <a:cubicBezTo>
                  <a:pt x="6145180" y="2832427"/>
                  <a:pt x="6140897" y="2836439"/>
                  <a:pt x="6137881" y="2841748"/>
                </a:cubicBezTo>
                <a:cubicBezTo>
                  <a:pt x="6134985" y="2836439"/>
                  <a:pt x="6131034" y="2832427"/>
                  <a:pt x="6126027" y="2829713"/>
                </a:cubicBezTo>
                <a:cubicBezTo>
                  <a:pt x="6121020" y="2826998"/>
                  <a:pt x="6115440" y="2825641"/>
                  <a:pt x="6109287" y="2825641"/>
                </a:cubicBezTo>
                <a:close/>
                <a:moveTo>
                  <a:pt x="5886231" y="2825641"/>
                </a:moveTo>
                <a:cubicBezTo>
                  <a:pt x="5877906" y="2825641"/>
                  <a:pt x="5870456" y="2827631"/>
                  <a:pt x="5863881" y="2831613"/>
                </a:cubicBezTo>
                <a:cubicBezTo>
                  <a:pt x="5857305" y="2835594"/>
                  <a:pt x="5852147" y="2841024"/>
                  <a:pt x="5848407" y="2847901"/>
                </a:cubicBezTo>
                <a:cubicBezTo>
                  <a:pt x="5844667" y="2854778"/>
                  <a:pt x="5842797" y="2862620"/>
                  <a:pt x="5842797" y="2871427"/>
                </a:cubicBezTo>
                <a:cubicBezTo>
                  <a:pt x="5842797" y="2880597"/>
                  <a:pt x="5844697" y="2888741"/>
                  <a:pt x="5848497" y="2895859"/>
                </a:cubicBezTo>
                <a:cubicBezTo>
                  <a:pt x="5852298" y="2902977"/>
                  <a:pt x="5857546" y="2908557"/>
                  <a:pt x="5864242" y="2912599"/>
                </a:cubicBezTo>
                <a:cubicBezTo>
                  <a:pt x="5870939" y="2916641"/>
                  <a:pt x="5878630" y="2918662"/>
                  <a:pt x="5887317" y="2918662"/>
                </a:cubicBezTo>
                <a:cubicBezTo>
                  <a:pt x="5896365" y="2918662"/>
                  <a:pt x="5904359" y="2916611"/>
                  <a:pt x="5911296" y="2912509"/>
                </a:cubicBezTo>
                <a:cubicBezTo>
                  <a:pt x="5918233" y="2908407"/>
                  <a:pt x="5923512" y="2902676"/>
                  <a:pt x="5927131" y="2895316"/>
                </a:cubicBezTo>
                <a:lnTo>
                  <a:pt x="5912291" y="2890068"/>
                </a:lnTo>
                <a:cubicBezTo>
                  <a:pt x="5910481" y="2894049"/>
                  <a:pt x="5907345" y="2897216"/>
                  <a:pt x="5902881" y="2899569"/>
                </a:cubicBezTo>
                <a:cubicBezTo>
                  <a:pt x="5898416" y="2901922"/>
                  <a:pt x="5893168" y="2903098"/>
                  <a:pt x="5887136" y="2903098"/>
                </a:cubicBezTo>
                <a:cubicBezTo>
                  <a:pt x="5882430" y="2903098"/>
                  <a:pt x="5878238" y="2902073"/>
                  <a:pt x="5874558" y="2900021"/>
                </a:cubicBezTo>
                <a:cubicBezTo>
                  <a:pt x="5870878" y="2897970"/>
                  <a:pt x="5867862" y="2895105"/>
                  <a:pt x="5865509" y="2891425"/>
                </a:cubicBezTo>
                <a:cubicBezTo>
                  <a:pt x="5863157" y="2887745"/>
                  <a:pt x="5861799" y="2883492"/>
                  <a:pt x="5861437" y="2878666"/>
                </a:cubicBezTo>
                <a:lnTo>
                  <a:pt x="5928398" y="2878666"/>
                </a:lnTo>
                <a:cubicBezTo>
                  <a:pt x="5928639" y="2876857"/>
                  <a:pt x="5928820" y="2875198"/>
                  <a:pt x="5928941" y="2873690"/>
                </a:cubicBezTo>
                <a:cubicBezTo>
                  <a:pt x="5929061" y="2872181"/>
                  <a:pt x="5929122" y="2870704"/>
                  <a:pt x="5929122" y="2869256"/>
                </a:cubicBezTo>
                <a:cubicBezTo>
                  <a:pt x="5929243" y="2860690"/>
                  <a:pt x="5927493" y="2853119"/>
                  <a:pt x="5923874" y="2846543"/>
                </a:cubicBezTo>
                <a:cubicBezTo>
                  <a:pt x="5920254" y="2839968"/>
                  <a:pt x="5915187" y="2834840"/>
                  <a:pt x="5908672" y="2831160"/>
                </a:cubicBezTo>
                <a:cubicBezTo>
                  <a:pt x="5902157" y="2827481"/>
                  <a:pt x="5894676" y="2825641"/>
                  <a:pt x="5886231" y="2825641"/>
                </a:cubicBezTo>
                <a:close/>
                <a:moveTo>
                  <a:pt x="5334686" y="2825641"/>
                </a:moveTo>
                <a:cubicBezTo>
                  <a:pt x="5325878" y="2825641"/>
                  <a:pt x="5318157" y="2827631"/>
                  <a:pt x="5311521" y="2831613"/>
                </a:cubicBezTo>
                <a:cubicBezTo>
                  <a:pt x="5304885" y="2835594"/>
                  <a:pt x="5299697" y="2841084"/>
                  <a:pt x="5295957" y="2848082"/>
                </a:cubicBezTo>
                <a:cubicBezTo>
                  <a:pt x="5292217" y="2855079"/>
                  <a:pt x="5290347" y="2863223"/>
                  <a:pt x="5290347" y="2872513"/>
                </a:cubicBezTo>
                <a:cubicBezTo>
                  <a:pt x="5290347" y="2881683"/>
                  <a:pt x="5292187" y="2889706"/>
                  <a:pt x="5295867" y="2896583"/>
                </a:cubicBezTo>
                <a:cubicBezTo>
                  <a:pt x="5299547" y="2903460"/>
                  <a:pt x="5304704" y="2908859"/>
                  <a:pt x="5311340" y="2912780"/>
                </a:cubicBezTo>
                <a:cubicBezTo>
                  <a:pt x="5317976" y="2916701"/>
                  <a:pt x="5325637" y="2918662"/>
                  <a:pt x="5334324" y="2918662"/>
                </a:cubicBezTo>
                <a:cubicBezTo>
                  <a:pt x="5343493" y="2918662"/>
                  <a:pt x="5351697" y="2916520"/>
                  <a:pt x="5358936" y="2912237"/>
                </a:cubicBezTo>
                <a:cubicBezTo>
                  <a:pt x="5366175" y="2907954"/>
                  <a:pt x="5371484" y="2902193"/>
                  <a:pt x="5374862" y="2894954"/>
                </a:cubicBezTo>
                <a:lnTo>
                  <a:pt x="5359660" y="2889525"/>
                </a:lnTo>
                <a:cubicBezTo>
                  <a:pt x="5357489" y="2893748"/>
                  <a:pt x="5354261" y="2897066"/>
                  <a:pt x="5349978" y="2899479"/>
                </a:cubicBezTo>
                <a:cubicBezTo>
                  <a:pt x="5345695" y="2901892"/>
                  <a:pt x="5340839" y="2903098"/>
                  <a:pt x="5335410" y="2903098"/>
                </a:cubicBezTo>
                <a:cubicBezTo>
                  <a:pt x="5327205" y="2903098"/>
                  <a:pt x="5320690" y="2900323"/>
                  <a:pt x="5315865" y="2894773"/>
                </a:cubicBezTo>
                <a:cubicBezTo>
                  <a:pt x="5311038" y="2889223"/>
                  <a:pt x="5308625" y="2881743"/>
                  <a:pt x="5308625" y="2872332"/>
                </a:cubicBezTo>
                <a:cubicBezTo>
                  <a:pt x="5308625" y="2866058"/>
                  <a:pt x="5309711" y="2860599"/>
                  <a:pt x="5311883" y="2855954"/>
                </a:cubicBezTo>
                <a:cubicBezTo>
                  <a:pt x="5314055" y="2851309"/>
                  <a:pt x="5317131" y="2847690"/>
                  <a:pt x="5321113" y="2845096"/>
                </a:cubicBezTo>
                <a:cubicBezTo>
                  <a:pt x="5325094" y="2842502"/>
                  <a:pt x="5329860" y="2841205"/>
                  <a:pt x="5335410" y="2841205"/>
                </a:cubicBezTo>
                <a:cubicBezTo>
                  <a:pt x="5340839" y="2841205"/>
                  <a:pt x="5345695" y="2842471"/>
                  <a:pt x="5349978" y="2845005"/>
                </a:cubicBezTo>
                <a:cubicBezTo>
                  <a:pt x="5354261" y="2847539"/>
                  <a:pt x="5357308" y="2850917"/>
                  <a:pt x="5359117" y="2855140"/>
                </a:cubicBezTo>
                <a:lnTo>
                  <a:pt x="5374500" y="2849710"/>
                </a:lnTo>
                <a:cubicBezTo>
                  <a:pt x="5371363" y="2842351"/>
                  <a:pt x="5366266" y="2836499"/>
                  <a:pt x="5359208" y="2832156"/>
                </a:cubicBezTo>
                <a:cubicBezTo>
                  <a:pt x="5352150" y="2827812"/>
                  <a:pt x="5343976" y="2825641"/>
                  <a:pt x="5334686" y="2825641"/>
                </a:cubicBezTo>
                <a:close/>
                <a:moveTo>
                  <a:pt x="5121878" y="2825641"/>
                </a:moveTo>
                <a:cubicBezTo>
                  <a:pt x="5113795" y="2825641"/>
                  <a:pt x="5106646" y="2827571"/>
                  <a:pt x="5100433" y="2831432"/>
                </a:cubicBezTo>
                <a:cubicBezTo>
                  <a:pt x="5094219" y="2835293"/>
                  <a:pt x="5089393" y="2840722"/>
                  <a:pt x="5085955" y="2847720"/>
                </a:cubicBezTo>
                <a:cubicBezTo>
                  <a:pt x="5082516" y="2854717"/>
                  <a:pt x="5080797" y="2862861"/>
                  <a:pt x="5080797" y="2872151"/>
                </a:cubicBezTo>
                <a:cubicBezTo>
                  <a:pt x="5080797" y="2881441"/>
                  <a:pt x="5082516" y="2889585"/>
                  <a:pt x="5085955" y="2896583"/>
                </a:cubicBezTo>
                <a:cubicBezTo>
                  <a:pt x="5089393" y="2903581"/>
                  <a:pt x="5094219" y="2909010"/>
                  <a:pt x="5100433" y="2912871"/>
                </a:cubicBezTo>
                <a:cubicBezTo>
                  <a:pt x="5106646" y="2916731"/>
                  <a:pt x="5113795" y="2918662"/>
                  <a:pt x="5121878" y="2918662"/>
                </a:cubicBezTo>
                <a:cubicBezTo>
                  <a:pt x="5129841" y="2918662"/>
                  <a:pt x="5136507" y="2917003"/>
                  <a:pt x="5141876" y="2913685"/>
                </a:cubicBezTo>
                <a:lnTo>
                  <a:pt x="5151980" y="2904024"/>
                </a:lnTo>
                <a:lnTo>
                  <a:pt x="5149160" y="2917734"/>
                </a:lnTo>
                <a:cubicBezTo>
                  <a:pt x="5147079" y="2922123"/>
                  <a:pt x="5143957" y="2925841"/>
                  <a:pt x="5139795" y="2928887"/>
                </a:cubicBezTo>
                <a:cubicBezTo>
                  <a:pt x="5131470" y="2934980"/>
                  <a:pt x="5119224" y="2938207"/>
                  <a:pt x="5103057" y="2938569"/>
                </a:cubicBezTo>
                <a:lnTo>
                  <a:pt x="5105771" y="2953590"/>
                </a:lnTo>
                <a:cubicBezTo>
                  <a:pt x="5119164" y="2953590"/>
                  <a:pt x="5130595" y="2951539"/>
                  <a:pt x="5140066" y="2947437"/>
                </a:cubicBezTo>
                <a:cubicBezTo>
                  <a:pt x="5149537" y="2943335"/>
                  <a:pt x="5156806" y="2937483"/>
                  <a:pt x="5161874" y="2929882"/>
                </a:cubicBezTo>
                <a:cubicBezTo>
                  <a:pt x="5166941" y="2922281"/>
                  <a:pt x="5169475" y="2913172"/>
                  <a:pt x="5169475" y="2902555"/>
                </a:cubicBezTo>
                <a:lnTo>
                  <a:pt x="5169475" y="2826908"/>
                </a:lnTo>
                <a:lnTo>
                  <a:pt x="5153911" y="2826908"/>
                </a:lnTo>
                <a:lnTo>
                  <a:pt x="5152644" y="2840481"/>
                </a:lnTo>
                <a:cubicBezTo>
                  <a:pt x="5150714" y="2837706"/>
                  <a:pt x="5148301" y="2835202"/>
                  <a:pt x="5145405" y="2832970"/>
                </a:cubicBezTo>
                <a:cubicBezTo>
                  <a:pt x="5142509" y="2830738"/>
                  <a:pt x="5139101" y="2828959"/>
                  <a:pt x="5135180" y="2827631"/>
                </a:cubicBezTo>
                <a:cubicBezTo>
                  <a:pt x="5131259" y="2826304"/>
                  <a:pt x="5126825" y="2825641"/>
                  <a:pt x="5121878" y="2825641"/>
                </a:cubicBezTo>
                <a:close/>
                <a:moveTo>
                  <a:pt x="5021447" y="2825641"/>
                </a:moveTo>
                <a:cubicBezTo>
                  <a:pt x="5012881" y="2825641"/>
                  <a:pt x="5005159" y="2827541"/>
                  <a:pt x="4998282" y="2831341"/>
                </a:cubicBezTo>
                <a:cubicBezTo>
                  <a:pt x="4991405" y="2835142"/>
                  <a:pt x="4985976" y="2840541"/>
                  <a:pt x="4981994" y="2847539"/>
                </a:cubicBezTo>
                <a:cubicBezTo>
                  <a:pt x="4978013" y="2854536"/>
                  <a:pt x="4976022" y="2862801"/>
                  <a:pt x="4976022" y="2872332"/>
                </a:cubicBezTo>
                <a:cubicBezTo>
                  <a:pt x="4976022" y="2881743"/>
                  <a:pt x="4977952" y="2889917"/>
                  <a:pt x="4981813" y="2896854"/>
                </a:cubicBezTo>
                <a:cubicBezTo>
                  <a:pt x="4985674" y="2903792"/>
                  <a:pt x="4991013" y="2909161"/>
                  <a:pt x="4997829" y="2912961"/>
                </a:cubicBezTo>
                <a:cubicBezTo>
                  <a:pt x="5004646" y="2916762"/>
                  <a:pt x="5012338" y="2918662"/>
                  <a:pt x="5020904" y="2918662"/>
                </a:cubicBezTo>
                <a:cubicBezTo>
                  <a:pt x="5029591" y="2918662"/>
                  <a:pt x="5037433" y="2916762"/>
                  <a:pt x="5044430" y="2912961"/>
                </a:cubicBezTo>
                <a:cubicBezTo>
                  <a:pt x="5051428" y="2909161"/>
                  <a:pt x="5056948" y="2903762"/>
                  <a:pt x="5060990" y="2896764"/>
                </a:cubicBezTo>
                <a:cubicBezTo>
                  <a:pt x="5065031" y="2889766"/>
                  <a:pt x="5067052" y="2881502"/>
                  <a:pt x="5067052" y="2871970"/>
                </a:cubicBezTo>
                <a:cubicBezTo>
                  <a:pt x="5067052" y="2862560"/>
                  <a:pt x="5065062" y="2854386"/>
                  <a:pt x="5061080" y="2847448"/>
                </a:cubicBezTo>
                <a:cubicBezTo>
                  <a:pt x="5057099" y="2840511"/>
                  <a:pt x="5051639" y="2835142"/>
                  <a:pt x="5044702" y="2831341"/>
                </a:cubicBezTo>
                <a:cubicBezTo>
                  <a:pt x="5037765" y="2827541"/>
                  <a:pt x="5030013" y="2825641"/>
                  <a:pt x="5021447" y="2825641"/>
                </a:cubicBezTo>
                <a:close/>
                <a:moveTo>
                  <a:pt x="4861512" y="2825641"/>
                </a:moveTo>
                <a:cubicBezTo>
                  <a:pt x="4856083" y="2825641"/>
                  <a:pt x="4851197" y="2826696"/>
                  <a:pt x="4846853" y="2828808"/>
                </a:cubicBezTo>
                <a:cubicBezTo>
                  <a:pt x="4842510" y="2830919"/>
                  <a:pt x="4838891" y="2833785"/>
                  <a:pt x="4835995" y="2837404"/>
                </a:cubicBezTo>
                <a:lnTo>
                  <a:pt x="4834909" y="2826908"/>
                </a:lnTo>
                <a:lnTo>
                  <a:pt x="4819345" y="2826908"/>
                </a:lnTo>
                <a:lnTo>
                  <a:pt x="4819345" y="2917395"/>
                </a:lnTo>
                <a:lnTo>
                  <a:pt x="4836357" y="2917395"/>
                </a:lnTo>
                <a:lnTo>
                  <a:pt x="4836357" y="2868170"/>
                </a:lnTo>
                <a:cubicBezTo>
                  <a:pt x="4836357" y="2859362"/>
                  <a:pt x="4838257" y="2852666"/>
                  <a:pt x="4842058" y="2848082"/>
                </a:cubicBezTo>
                <a:cubicBezTo>
                  <a:pt x="4845858" y="2843497"/>
                  <a:pt x="4851197" y="2841205"/>
                  <a:pt x="4858074" y="2841205"/>
                </a:cubicBezTo>
                <a:cubicBezTo>
                  <a:pt x="4864830" y="2841205"/>
                  <a:pt x="4869898" y="2843406"/>
                  <a:pt x="4873276" y="2847810"/>
                </a:cubicBezTo>
                <a:cubicBezTo>
                  <a:pt x="4876654" y="2852214"/>
                  <a:pt x="4878343" y="2858639"/>
                  <a:pt x="4878343" y="2867084"/>
                </a:cubicBezTo>
                <a:lnTo>
                  <a:pt x="4878343" y="2917395"/>
                </a:lnTo>
                <a:lnTo>
                  <a:pt x="4895536" y="2917395"/>
                </a:lnTo>
                <a:lnTo>
                  <a:pt x="4895536" y="2868170"/>
                </a:lnTo>
                <a:cubicBezTo>
                  <a:pt x="4895536" y="2859362"/>
                  <a:pt x="4897526" y="2852666"/>
                  <a:pt x="4901508" y="2848082"/>
                </a:cubicBezTo>
                <a:cubicBezTo>
                  <a:pt x="4905489" y="2843497"/>
                  <a:pt x="4910919" y="2841205"/>
                  <a:pt x="4917796" y="2841205"/>
                </a:cubicBezTo>
                <a:cubicBezTo>
                  <a:pt x="4924552" y="2841205"/>
                  <a:pt x="4929740" y="2843406"/>
                  <a:pt x="4933359" y="2847810"/>
                </a:cubicBezTo>
                <a:cubicBezTo>
                  <a:pt x="4936979" y="2852214"/>
                  <a:pt x="4938789" y="2858639"/>
                  <a:pt x="4938789" y="2867084"/>
                </a:cubicBezTo>
                <a:lnTo>
                  <a:pt x="4938789" y="2917395"/>
                </a:lnTo>
                <a:lnTo>
                  <a:pt x="4955981" y="2917395"/>
                </a:lnTo>
                <a:lnTo>
                  <a:pt x="4955981" y="2864912"/>
                </a:lnTo>
                <a:cubicBezTo>
                  <a:pt x="4955981" y="2856226"/>
                  <a:pt x="4954534" y="2848987"/>
                  <a:pt x="4951638" y="2843195"/>
                </a:cubicBezTo>
                <a:cubicBezTo>
                  <a:pt x="4948742" y="2837404"/>
                  <a:pt x="4944670" y="2833031"/>
                  <a:pt x="4939422" y="2830075"/>
                </a:cubicBezTo>
                <a:cubicBezTo>
                  <a:pt x="4934174" y="2827119"/>
                  <a:pt x="4928111" y="2825641"/>
                  <a:pt x="4921234" y="2825641"/>
                </a:cubicBezTo>
                <a:cubicBezTo>
                  <a:pt x="4914598" y="2825641"/>
                  <a:pt x="4908506" y="2826998"/>
                  <a:pt x="4902956" y="2829713"/>
                </a:cubicBezTo>
                <a:cubicBezTo>
                  <a:pt x="4897406" y="2832427"/>
                  <a:pt x="4893123" y="2836439"/>
                  <a:pt x="4890106" y="2841748"/>
                </a:cubicBezTo>
                <a:cubicBezTo>
                  <a:pt x="4887211" y="2836439"/>
                  <a:pt x="4883260" y="2832427"/>
                  <a:pt x="4878253" y="2829713"/>
                </a:cubicBezTo>
                <a:cubicBezTo>
                  <a:pt x="4873246" y="2826998"/>
                  <a:pt x="4867666" y="2825641"/>
                  <a:pt x="4861512" y="2825641"/>
                </a:cubicBezTo>
                <a:close/>
                <a:moveTo>
                  <a:pt x="4734382" y="2804829"/>
                </a:moveTo>
                <a:cubicBezTo>
                  <a:pt x="4743069" y="2804949"/>
                  <a:pt x="4750821" y="2807000"/>
                  <a:pt x="4757638" y="2810982"/>
                </a:cubicBezTo>
                <a:cubicBezTo>
                  <a:pt x="4764454" y="2814963"/>
                  <a:pt x="4769853" y="2820604"/>
                  <a:pt x="4773835" y="2827903"/>
                </a:cubicBezTo>
                <a:cubicBezTo>
                  <a:pt x="4777816" y="2835202"/>
                  <a:pt x="4779807" y="2843919"/>
                  <a:pt x="4779807" y="2854054"/>
                </a:cubicBezTo>
                <a:cubicBezTo>
                  <a:pt x="4779807" y="2864188"/>
                  <a:pt x="4777816" y="2872905"/>
                  <a:pt x="4773835" y="2880205"/>
                </a:cubicBezTo>
                <a:cubicBezTo>
                  <a:pt x="4769853" y="2887504"/>
                  <a:pt x="4764454" y="2893144"/>
                  <a:pt x="4757638" y="2897126"/>
                </a:cubicBezTo>
                <a:cubicBezTo>
                  <a:pt x="4750821" y="2901107"/>
                  <a:pt x="4743069" y="2903158"/>
                  <a:pt x="4734382" y="2903279"/>
                </a:cubicBezTo>
                <a:cubicBezTo>
                  <a:pt x="4725816" y="2903158"/>
                  <a:pt x="4718094" y="2901137"/>
                  <a:pt x="4711217" y="2897216"/>
                </a:cubicBezTo>
                <a:cubicBezTo>
                  <a:pt x="4704340" y="2893295"/>
                  <a:pt x="4698941" y="2887625"/>
                  <a:pt x="4695020" y="2880205"/>
                </a:cubicBezTo>
                <a:cubicBezTo>
                  <a:pt x="4691099" y="2872785"/>
                  <a:pt x="4689078" y="2864068"/>
                  <a:pt x="4688958" y="2854054"/>
                </a:cubicBezTo>
                <a:cubicBezTo>
                  <a:pt x="4688958" y="2843919"/>
                  <a:pt x="4690948" y="2835202"/>
                  <a:pt x="4694930" y="2827903"/>
                </a:cubicBezTo>
                <a:cubicBezTo>
                  <a:pt x="4698911" y="2820604"/>
                  <a:pt x="4704340" y="2814963"/>
                  <a:pt x="4711217" y="2810982"/>
                </a:cubicBezTo>
                <a:cubicBezTo>
                  <a:pt x="4718094" y="2807000"/>
                  <a:pt x="4725816" y="2804949"/>
                  <a:pt x="4734382" y="2804829"/>
                </a:cubicBezTo>
                <a:close/>
                <a:moveTo>
                  <a:pt x="5453786" y="2801571"/>
                </a:moveTo>
                <a:lnTo>
                  <a:pt x="5453786" y="2826908"/>
                </a:lnTo>
                <a:lnTo>
                  <a:pt x="5440756" y="2826908"/>
                </a:lnTo>
                <a:lnTo>
                  <a:pt x="5440756" y="2842109"/>
                </a:lnTo>
                <a:lnTo>
                  <a:pt x="5453786" y="2842109"/>
                </a:lnTo>
                <a:lnTo>
                  <a:pt x="5453786" y="2886629"/>
                </a:lnTo>
                <a:cubicBezTo>
                  <a:pt x="5453786" y="2893506"/>
                  <a:pt x="5454902" y="2899147"/>
                  <a:pt x="5457134" y="2903550"/>
                </a:cubicBezTo>
                <a:cubicBezTo>
                  <a:pt x="5459367" y="2907954"/>
                  <a:pt x="5462383" y="2911302"/>
                  <a:pt x="5466183" y="2913595"/>
                </a:cubicBezTo>
                <a:cubicBezTo>
                  <a:pt x="5469984" y="2915887"/>
                  <a:pt x="5474267" y="2917244"/>
                  <a:pt x="5479032" y="2917667"/>
                </a:cubicBezTo>
                <a:cubicBezTo>
                  <a:pt x="5483798" y="2918089"/>
                  <a:pt x="5488654" y="2917757"/>
                  <a:pt x="5493601" y="2916671"/>
                </a:cubicBezTo>
                <a:lnTo>
                  <a:pt x="5493601" y="2902012"/>
                </a:lnTo>
                <a:cubicBezTo>
                  <a:pt x="5489861" y="2902495"/>
                  <a:pt x="5486271" y="2902585"/>
                  <a:pt x="5482833" y="2902284"/>
                </a:cubicBezTo>
                <a:cubicBezTo>
                  <a:pt x="5479394" y="2901982"/>
                  <a:pt x="5476559" y="2900685"/>
                  <a:pt x="5474327" y="2898393"/>
                </a:cubicBezTo>
                <a:cubicBezTo>
                  <a:pt x="5472095" y="2896100"/>
                  <a:pt x="5470979" y="2892179"/>
                  <a:pt x="5470979" y="2886629"/>
                </a:cubicBezTo>
                <a:lnTo>
                  <a:pt x="5470979" y="2842109"/>
                </a:lnTo>
                <a:lnTo>
                  <a:pt x="5493601" y="2842109"/>
                </a:lnTo>
                <a:lnTo>
                  <a:pt x="5493601" y="2826908"/>
                </a:lnTo>
                <a:lnTo>
                  <a:pt x="5470979" y="2826908"/>
                </a:lnTo>
                <a:lnTo>
                  <a:pt x="5470979" y="2801571"/>
                </a:lnTo>
                <a:close/>
                <a:moveTo>
                  <a:pt x="4734563" y="2789446"/>
                </a:moveTo>
                <a:cubicBezTo>
                  <a:pt x="4725635" y="2789446"/>
                  <a:pt x="4717310" y="2791014"/>
                  <a:pt x="4709589" y="2794151"/>
                </a:cubicBezTo>
                <a:cubicBezTo>
                  <a:pt x="4701867" y="2797288"/>
                  <a:pt x="4695080" y="2801752"/>
                  <a:pt x="4689229" y="2807543"/>
                </a:cubicBezTo>
                <a:cubicBezTo>
                  <a:pt x="4683377" y="2813334"/>
                  <a:pt x="4678853" y="2820151"/>
                  <a:pt x="4675656" y="2827993"/>
                </a:cubicBezTo>
                <a:cubicBezTo>
                  <a:pt x="4672459" y="2835836"/>
                  <a:pt x="4670860" y="2844522"/>
                  <a:pt x="4670860" y="2854054"/>
                </a:cubicBezTo>
                <a:cubicBezTo>
                  <a:pt x="4670739" y="2863585"/>
                  <a:pt x="4672308" y="2872302"/>
                  <a:pt x="4675565" y="2880205"/>
                </a:cubicBezTo>
                <a:cubicBezTo>
                  <a:pt x="4678823" y="2888107"/>
                  <a:pt x="4683377" y="2894924"/>
                  <a:pt x="4689229" y="2900655"/>
                </a:cubicBezTo>
                <a:cubicBezTo>
                  <a:pt x="4695080" y="2906386"/>
                  <a:pt x="4701867" y="2910820"/>
                  <a:pt x="4709589" y="2913957"/>
                </a:cubicBezTo>
                <a:cubicBezTo>
                  <a:pt x="4717310" y="2917093"/>
                  <a:pt x="4725635" y="2918662"/>
                  <a:pt x="4734563" y="2918662"/>
                </a:cubicBezTo>
                <a:cubicBezTo>
                  <a:pt x="4743371" y="2918662"/>
                  <a:pt x="4751635" y="2917093"/>
                  <a:pt x="4759357" y="2913957"/>
                </a:cubicBezTo>
                <a:cubicBezTo>
                  <a:pt x="4767078" y="2910820"/>
                  <a:pt x="4773835" y="2906386"/>
                  <a:pt x="4779626" y="2900655"/>
                </a:cubicBezTo>
                <a:cubicBezTo>
                  <a:pt x="4785417" y="2894924"/>
                  <a:pt x="4789942" y="2888107"/>
                  <a:pt x="4793199" y="2880205"/>
                </a:cubicBezTo>
                <a:cubicBezTo>
                  <a:pt x="4796457" y="2872302"/>
                  <a:pt x="4798085" y="2863585"/>
                  <a:pt x="4798085" y="2854054"/>
                </a:cubicBezTo>
                <a:cubicBezTo>
                  <a:pt x="4798085" y="2844522"/>
                  <a:pt x="4796457" y="2835836"/>
                  <a:pt x="4793199" y="2827993"/>
                </a:cubicBezTo>
                <a:cubicBezTo>
                  <a:pt x="4789942" y="2820151"/>
                  <a:pt x="4785417" y="2813334"/>
                  <a:pt x="4779626" y="2807543"/>
                </a:cubicBezTo>
                <a:cubicBezTo>
                  <a:pt x="4773835" y="2801752"/>
                  <a:pt x="4767078" y="2797288"/>
                  <a:pt x="4759357" y="2794151"/>
                </a:cubicBezTo>
                <a:cubicBezTo>
                  <a:pt x="4751635" y="2791014"/>
                  <a:pt x="4743371" y="2789446"/>
                  <a:pt x="4734563" y="2789446"/>
                </a:cubicBezTo>
                <a:close/>
                <a:moveTo>
                  <a:pt x="7050071" y="2788179"/>
                </a:moveTo>
                <a:cubicBezTo>
                  <a:pt x="7046813" y="2788179"/>
                  <a:pt x="7044099" y="2789295"/>
                  <a:pt x="7041927" y="2791527"/>
                </a:cubicBezTo>
                <a:cubicBezTo>
                  <a:pt x="7039755" y="2793759"/>
                  <a:pt x="7038669" y="2796504"/>
                  <a:pt x="7038671" y="2799761"/>
                </a:cubicBezTo>
                <a:cubicBezTo>
                  <a:pt x="7038669" y="2802898"/>
                  <a:pt x="7039755" y="2805553"/>
                  <a:pt x="7041927" y="2807724"/>
                </a:cubicBezTo>
                <a:cubicBezTo>
                  <a:pt x="7044099" y="2809896"/>
                  <a:pt x="7046813" y="2810982"/>
                  <a:pt x="7050071" y="2810982"/>
                </a:cubicBezTo>
                <a:cubicBezTo>
                  <a:pt x="7053209" y="2810982"/>
                  <a:pt x="7055893" y="2809896"/>
                  <a:pt x="7058125" y="2807724"/>
                </a:cubicBezTo>
                <a:cubicBezTo>
                  <a:pt x="7060357" y="2805553"/>
                  <a:pt x="7061473" y="2802898"/>
                  <a:pt x="7061473" y="2799761"/>
                </a:cubicBezTo>
                <a:cubicBezTo>
                  <a:pt x="7061473" y="2796504"/>
                  <a:pt x="7060357" y="2793759"/>
                  <a:pt x="7058125" y="2791527"/>
                </a:cubicBezTo>
                <a:cubicBezTo>
                  <a:pt x="7055893" y="2789295"/>
                  <a:pt x="7053209" y="2788179"/>
                  <a:pt x="7050071" y="2788179"/>
                </a:cubicBezTo>
                <a:close/>
                <a:moveTo>
                  <a:pt x="6897671" y="2788179"/>
                </a:moveTo>
                <a:cubicBezTo>
                  <a:pt x="6894415" y="2788179"/>
                  <a:pt x="6891699" y="2789295"/>
                  <a:pt x="6889527" y="2791527"/>
                </a:cubicBezTo>
                <a:cubicBezTo>
                  <a:pt x="6887355" y="2793759"/>
                  <a:pt x="6886271" y="2796504"/>
                  <a:pt x="6886271" y="2799761"/>
                </a:cubicBezTo>
                <a:cubicBezTo>
                  <a:pt x="6886271" y="2802898"/>
                  <a:pt x="6887355" y="2805553"/>
                  <a:pt x="6889527" y="2807724"/>
                </a:cubicBezTo>
                <a:cubicBezTo>
                  <a:pt x="6891699" y="2809896"/>
                  <a:pt x="6894415" y="2810982"/>
                  <a:pt x="6897671" y="2810982"/>
                </a:cubicBezTo>
                <a:cubicBezTo>
                  <a:pt x="6900809" y="2810982"/>
                  <a:pt x="6903493" y="2809896"/>
                  <a:pt x="6905725" y="2807724"/>
                </a:cubicBezTo>
                <a:cubicBezTo>
                  <a:pt x="6907957" y="2805553"/>
                  <a:pt x="6909073" y="2802898"/>
                  <a:pt x="6909073" y="2799761"/>
                </a:cubicBezTo>
                <a:cubicBezTo>
                  <a:pt x="6909073" y="2796504"/>
                  <a:pt x="6907957" y="2793759"/>
                  <a:pt x="6905725" y="2791527"/>
                </a:cubicBezTo>
                <a:cubicBezTo>
                  <a:pt x="6903493" y="2789295"/>
                  <a:pt x="6900809" y="2788179"/>
                  <a:pt x="6897671" y="2788179"/>
                </a:cubicBezTo>
                <a:close/>
                <a:moveTo>
                  <a:pt x="6373796" y="2788179"/>
                </a:moveTo>
                <a:cubicBezTo>
                  <a:pt x="6370539" y="2788179"/>
                  <a:pt x="6367824" y="2789295"/>
                  <a:pt x="6365652" y="2791527"/>
                </a:cubicBezTo>
                <a:cubicBezTo>
                  <a:pt x="6363481" y="2793759"/>
                  <a:pt x="6362395" y="2796504"/>
                  <a:pt x="6362395" y="2799761"/>
                </a:cubicBezTo>
                <a:cubicBezTo>
                  <a:pt x="6362395" y="2802898"/>
                  <a:pt x="6363481" y="2805553"/>
                  <a:pt x="6365652" y="2807724"/>
                </a:cubicBezTo>
                <a:cubicBezTo>
                  <a:pt x="6367824" y="2809896"/>
                  <a:pt x="6370539" y="2810982"/>
                  <a:pt x="6373796" y="2810982"/>
                </a:cubicBezTo>
                <a:cubicBezTo>
                  <a:pt x="6376933" y="2810982"/>
                  <a:pt x="6379618" y="2809896"/>
                  <a:pt x="6381850" y="2807724"/>
                </a:cubicBezTo>
                <a:cubicBezTo>
                  <a:pt x="6384082" y="2805553"/>
                  <a:pt x="6385198" y="2802898"/>
                  <a:pt x="6385198" y="2799761"/>
                </a:cubicBezTo>
                <a:cubicBezTo>
                  <a:pt x="6385198" y="2796504"/>
                  <a:pt x="6384082" y="2793759"/>
                  <a:pt x="6381850" y="2791527"/>
                </a:cubicBezTo>
                <a:cubicBezTo>
                  <a:pt x="6379618" y="2789295"/>
                  <a:pt x="6376933" y="2788179"/>
                  <a:pt x="6373796" y="2788179"/>
                </a:cubicBezTo>
                <a:close/>
                <a:moveTo>
                  <a:pt x="6030896" y="2788179"/>
                </a:moveTo>
                <a:cubicBezTo>
                  <a:pt x="6027639" y="2788179"/>
                  <a:pt x="6024924" y="2789295"/>
                  <a:pt x="6022753" y="2791527"/>
                </a:cubicBezTo>
                <a:cubicBezTo>
                  <a:pt x="6020581" y="2793759"/>
                  <a:pt x="6019495" y="2796504"/>
                  <a:pt x="6019495" y="2799761"/>
                </a:cubicBezTo>
                <a:cubicBezTo>
                  <a:pt x="6019495" y="2802898"/>
                  <a:pt x="6020581" y="2805553"/>
                  <a:pt x="6022753" y="2807724"/>
                </a:cubicBezTo>
                <a:cubicBezTo>
                  <a:pt x="6024924" y="2809896"/>
                  <a:pt x="6027639" y="2810982"/>
                  <a:pt x="6030896" y="2810982"/>
                </a:cubicBezTo>
                <a:cubicBezTo>
                  <a:pt x="6034033" y="2810982"/>
                  <a:pt x="6036718" y="2809896"/>
                  <a:pt x="6038950" y="2807724"/>
                </a:cubicBezTo>
                <a:cubicBezTo>
                  <a:pt x="6041182" y="2805553"/>
                  <a:pt x="6042298" y="2802898"/>
                  <a:pt x="6042298" y="2799761"/>
                </a:cubicBezTo>
                <a:cubicBezTo>
                  <a:pt x="6042298" y="2796504"/>
                  <a:pt x="6041182" y="2793759"/>
                  <a:pt x="6038950" y="2791527"/>
                </a:cubicBezTo>
                <a:cubicBezTo>
                  <a:pt x="6036718" y="2789295"/>
                  <a:pt x="6034033" y="2788179"/>
                  <a:pt x="6030896" y="2788179"/>
                </a:cubicBezTo>
                <a:close/>
                <a:moveTo>
                  <a:pt x="5726097" y="2788179"/>
                </a:moveTo>
                <a:cubicBezTo>
                  <a:pt x="5722839" y="2788179"/>
                  <a:pt x="5720124" y="2789295"/>
                  <a:pt x="5717953" y="2791527"/>
                </a:cubicBezTo>
                <a:cubicBezTo>
                  <a:pt x="5715781" y="2793759"/>
                  <a:pt x="5714695" y="2796504"/>
                  <a:pt x="5714695" y="2799761"/>
                </a:cubicBezTo>
                <a:cubicBezTo>
                  <a:pt x="5714695" y="2802898"/>
                  <a:pt x="5715781" y="2805553"/>
                  <a:pt x="5717953" y="2807724"/>
                </a:cubicBezTo>
                <a:cubicBezTo>
                  <a:pt x="5720124" y="2809896"/>
                  <a:pt x="5722839" y="2810982"/>
                  <a:pt x="5726097" y="2810982"/>
                </a:cubicBezTo>
                <a:cubicBezTo>
                  <a:pt x="5729233" y="2810982"/>
                  <a:pt x="5731918" y="2809896"/>
                  <a:pt x="5734150" y="2807724"/>
                </a:cubicBezTo>
                <a:cubicBezTo>
                  <a:pt x="5736382" y="2805553"/>
                  <a:pt x="5737498" y="2802898"/>
                  <a:pt x="5737498" y="2799761"/>
                </a:cubicBezTo>
                <a:cubicBezTo>
                  <a:pt x="5737498" y="2796504"/>
                  <a:pt x="5736382" y="2793759"/>
                  <a:pt x="5734150" y="2791527"/>
                </a:cubicBezTo>
                <a:cubicBezTo>
                  <a:pt x="5731918" y="2789295"/>
                  <a:pt x="5729233" y="2788179"/>
                  <a:pt x="5726097" y="2788179"/>
                </a:cubicBezTo>
                <a:close/>
                <a:moveTo>
                  <a:pt x="5516547" y="2788179"/>
                </a:moveTo>
                <a:cubicBezTo>
                  <a:pt x="5513289" y="2788179"/>
                  <a:pt x="5510575" y="2789295"/>
                  <a:pt x="5508403" y="2791527"/>
                </a:cubicBezTo>
                <a:cubicBezTo>
                  <a:pt x="5506231" y="2793759"/>
                  <a:pt x="5505145" y="2796504"/>
                  <a:pt x="5505145" y="2799761"/>
                </a:cubicBezTo>
                <a:cubicBezTo>
                  <a:pt x="5505145" y="2802898"/>
                  <a:pt x="5506231" y="2805553"/>
                  <a:pt x="5508403" y="2807724"/>
                </a:cubicBezTo>
                <a:cubicBezTo>
                  <a:pt x="5510575" y="2809896"/>
                  <a:pt x="5513289" y="2810982"/>
                  <a:pt x="5516547" y="2810982"/>
                </a:cubicBezTo>
                <a:cubicBezTo>
                  <a:pt x="5519683" y="2810982"/>
                  <a:pt x="5522368" y="2809896"/>
                  <a:pt x="5524600" y="2807724"/>
                </a:cubicBezTo>
                <a:cubicBezTo>
                  <a:pt x="5526832" y="2805553"/>
                  <a:pt x="5527948" y="2802898"/>
                  <a:pt x="5527948" y="2799761"/>
                </a:cubicBezTo>
                <a:cubicBezTo>
                  <a:pt x="5527948" y="2796504"/>
                  <a:pt x="5526832" y="2793759"/>
                  <a:pt x="5524600" y="2791527"/>
                </a:cubicBezTo>
                <a:cubicBezTo>
                  <a:pt x="5522368" y="2789295"/>
                  <a:pt x="5519683" y="2788179"/>
                  <a:pt x="5516547" y="2788179"/>
                </a:cubicBezTo>
                <a:close/>
                <a:moveTo>
                  <a:pt x="5411772" y="2788179"/>
                </a:moveTo>
                <a:cubicBezTo>
                  <a:pt x="5408514" y="2788179"/>
                  <a:pt x="5405799" y="2789295"/>
                  <a:pt x="5403628" y="2791527"/>
                </a:cubicBezTo>
                <a:cubicBezTo>
                  <a:pt x="5401456" y="2793759"/>
                  <a:pt x="5400370" y="2796504"/>
                  <a:pt x="5400370" y="2799761"/>
                </a:cubicBezTo>
                <a:cubicBezTo>
                  <a:pt x="5400370" y="2802898"/>
                  <a:pt x="5401456" y="2805553"/>
                  <a:pt x="5403628" y="2807724"/>
                </a:cubicBezTo>
                <a:cubicBezTo>
                  <a:pt x="5405799" y="2809896"/>
                  <a:pt x="5408514" y="2810982"/>
                  <a:pt x="5411772" y="2810982"/>
                </a:cubicBezTo>
                <a:cubicBezTo>
                  <a:pt x="5414909" y="2810982"/>
                  <a:pt x="5417593" y="2809896"/>
                  <a:pt x="5419825" y="2807724"/>
                </a:cubicBezTo>
                <a:cubicBezTo>
                  <a:pt x="5422057" y="2805553"/>
                  <a:pt x="5423173" y="2802898"/>
                  <a:pt x="5423173" y="2799761"/>
                </a:cubicBezTo>
                <a:cubicBezTo>
                  <a:pt x="5423173" y="2796504"/>
                  <a:pt x="5422057" y="2793759"/>
                  <a:pt x="5419825" y="2791527"/>
                </a:cubicBezTo>
                <a:cubicBezTo>
                  <a:pt x="5417593" y="2789295"/>
                  <a:pt x="5414909" y="2788179"/>
                  <a:pt x="5411772" y="2788179"/>
                </a:cubicBezTo>
                <a:close/>
                <a:moveTo>
                  <a:pt x="8009783" y="2787093"/>
                </a:moveTo>
                <a:lnTo>
                  <a:pt x="8009783" y="2840414"/>
                </a:lnTo>
                <a:lnTo>
                  <a:pt x="7999195" y="2830437"/>
                </a:lnTo>
                <a:cubicBezTo>
                  <a:pt x="7993705" y="2827239"/>
                  <a:pt x="7987039" y="2825641"/>
                  <a:pt x="7979197" y="2825641"/>
                </a:cubicBezTo>
                <a:cubicBezTo>
                  <a:pt x="7970993" y="2825641"/>
                  <a:pt x="7963845" y="2827571"/>
                  <a:pt x="7957751" y="2831432"/>
                </a:cubicBezTo>
                <a:cubicBezTo>
                  <a:pt x="7951659" y="2835293"/>
                  <a:pt x="7946893" y="2840722"/>
                  <a:pt x="7943455" y="2847720"/>
                </a:cubicBezTo>
                <a:cubicBezTo>
                  <a:pt x="7940017" y="2854717"/>
                  <a:pt x="7938297" y="2862861"/>
                  <a:pt x="7938297" y="2872151"/>
                </a:cubicBezTo>
                <a:cubicBezTo>
                  <a:pt x="7938297" y="2881441"/>
                  <a:pt x="7940017" y="2889585"/>
                  <a:pt x="7943455" y="2896583"/>
                </a:cubicBezTo>
                <a:cubicBezTo>
                  <a:pt x="7946893" y="2903581"/>
                  <a:pt x="7951659" y="2909010"/>
                  <a:pt x="7957751" y="2912871"/>
                </a:cubicBezTo>
                <a:cubicBezTo>
                  <a:pt x="7963845" y="2916731"/>
                  <a:pt x="7970993" y="2918662"/>
                  <a:pt x="7979197" y="2918662"/>
                </a:cubicBezTo>
                <a:cubicBezTo>
                  <a:pt x="7986557" y="2918662"/>
                  <a:pt x="7992801" y="2917214"/>
                  <a:pt x="7997929" y="2914318"/>
                </a:cubicBezTo>
                <a:cubicBezTo>
                  <a:pt x="8003055" y="2911423"/>
                  <a:pt x="8007127" y="2907924"/>
                  <a:pt x="8010145" y="2903822"/>
                </a:cubicBezTo>
                <a:lnTo>
                  <a:pt x="8011411" y="2917395"/>
                </a:lnTo>
                <a:lnTo>
                  <a:pt x="8026975" y="2917395"/>
                </a:lnTo>
                <a:lnTo>
                  <a:pt x="8026975" y="2787093"/>
                </a:lnTo>
                <a:close/>
                <a:moveTo>
                  <a:pt x="7553019" y="2787093"/>
                </a:moveTo>
                <a:lnTo>
                  <a:pt x="7553019" y="2917395"/>
                </a:lnTo>
                <a:lnTo>
                  <a:pt x="7570031" y="2917395"/>
                </a:lnTo>
                <a:lnTo>
                  <a:pt x="7570031" y="2787093"/>
                </a:lnTo>
                <a:close/>
                <a:moveTo>
                  <a:pt x="6562420" y="2787093"/>
                </a:moveTo>
                <a:lnTo>
                  <a:pt x="6562420" y="2917395"/>
                </a:lnTo>
                <a:lnTo>
                  <a:pt x="6579432" y="2917395"/>
                </a:lnTo>
                <a:lnTo>
                  <a:pt x="6579432" y="2787093"/>
                </a:lnTo>
                <a:close/>
                <a:moveTo>
                  <a:pt x="5618288" y="2787070"/>
                </a:moveTo>
                <a:cubicBezTo>
                  <a:pt x="5615030" y="2787417"/>
                  <a:pt x="5612165" y="2788119"/>
                  <a:pt x="5609691" y="2789174"/>
                </a:cubicBezTo>
                <a:cubicBezTo>
                  <a:pt x="5604745" y="2791286"/>
                  <a:pt x="5601095" y="2794694"/>
                  <a:pt x="5598743" y="2799399"/>
                </a:cubicBezTo>
                <a:cubicBezTo>
                  <a:pt x="5596390" y="2804105"/>
                  <a:pt x="5595213" y="2809896"/>
                  <a:pt x="5595214" y="2816773"/>
                </a:cubicBezTo>
                <a:lnTo>
                  <a:pt x="5595214" y="2826908"/>
                </a:lnTo>
                <a:lnTo>
                  <a:pt x="5583631" y="2826908"/>
                </a:lnTo>
                <a:lnTo>
                  <a:pt x="5583631" y="2842109"/>
                </a:lnTo>
                <a:lnTo>
                  <a:pt x="5595214" y="2842109"/>
                </a:lnTo>
                <a:lnTo>
                  <a:pt x="5595214" y="2917395"/>
                </a:lnTo>
                <a:lnTo>
                  <a:pt x="5612406" y="2917395"/>
                </a:lnTo>
                <a:lnTo>
                  <a:pt x="5612406" y="2842109"/>
                </a:lnTo>
                <a:lnTo>
                  <a:pt x="5630323" y="2842109"/>
                </a:lnTo>
                <a:lnTo>
                  <a:pt x="5630323" y="2826908"/>
                </a:lnTo>
                <a:lnTo>
                  <a:pt x="5612406" y="2826908"/>
                </a:lnTo>
                <a:lnTo>
                  <a:pt x="5612406" y="2816773"/>
                </a:lnTo>
                <a:cubicBezTo>
                  <a:pt x="5612406" y="2811464"/>
                  <a:pt x="5613643" y="2807543"/>
                  <a:pt x="5616116" y="2805010"/>
                </a:cubicBezTo>
                <a:cubicBezTo>
                  <a:pt x="5618589" y="2802476"/>
                  <a:pt x="5622963" y="2801511"/>
                  <a:pt x="5629237" y="2802114"/>
                </a:cubicBezTo>
                <a:lnTo>
                  <a:pt x="5629237" y="2787093"/>
                </a:lnTo>
                <a:cubicBezTo>
                  <a:pt x="5625195" y="2786731"/>
                  <a:pt x="5621545" y="2786724"/>
                  <a:pt x="5618288" y="2787070"/>
                </a:cubicBezTo>
                <a:close/>
                <a:moveTo>
                  <a:pt x="5349164" y="2786912"/>
                </a:moveTo>
                <a:lnTo>
                  <a:pt x="5314236" y="2806819"/>
                </a:lnTo>
                <a:lnTo>
                  <a:pt x="5314236" y="2818583"/>
                </a:lnTo>
                <a:lnTo>
                  <a:pt x="5349164" y="2800666"/>
                </a:lnTo>
                <a:close/>
                <a:moveTo>
                  <a:pt x="1586019" y="2465186"/>
                </a:moveTo>
                <a:lnTo>
                  <a:pt x="1586019" y="2948489"/>
                </a:lnTo>
                <a:lnTo>
                  <a:pt x="1662828" y="2948489"/>
                </a:lnTo>
                <a:lnTo>
                  <a:pt x="1662828" y="2465186"/>
                </a:lnTo>
                <a:close/>
                <a:moveTo>
                  <a:pt x="1241747" y="2465186"/>
                </a:moveTo>
                <a:lnTo>
                  <a:pt x="1241747" y="2810006"/>
                </a:lnTo>
                <a:lnTo>
                  <a:pt x="1318557" y="2810006"/>
                </a:lnTo>
                <a:lnTo>
                  <a:pt x="1318557" y="2465186"/>
                </a:lnTo>
                <a:close/>
                <a:moveTo>
                  <a:pt x="5492220" y="2381694"/>
                </a:moveTo>
                <a:lnTo>
                  <a:pt x="5492220" y="2383685"/>
                </a:lnTo>
                <a:cubicBezTo>
                  <a:pt x="5492220" y="2388873"/>
                  <a:pt x="5491285" y="2393427"/>
                  <a:pt x="5489415" y="2397348"/>
                </a:cubicBezTo>
                <a:cubicBezTo>
                  <a:pt x="5487545" y="2401270"/>
                  <a:pt x="5484679" y="2404316"/>
                  <a:pt x="5480818" y="2406488"/>
                </a:cubicBezTo>
                <a:cubicBezTo>
                  <a:pt x="5476957" y="2408659"/>
                  <a:pt x="5472132" y="2409745"/>
                  <a:pt x="5466340" y="2409745"/>
                </a:cubicBezTo>
                <a:cubicBezTo>
                  <a:pt x="5461635" y="2409745"/>
                  <a:pt x="5457985" y="2408629"/>
                  <a:pt x="5455391" y="2406397"/>
                </a:cubicBezTo>
                <a:cubicBezTo>
                  <a:pt x="5452797" y="2404165"/>
                  <a:pt x="5451500" y="2401360"/>
                  <a:pt x="5451500" y="2397982"/>
                </a:cubicBezTo>
                <a:cubicBezTo>
                  <a:pt x="5451500" y="2394362"/>
                  <a:pt x="5452827" y="2391437"/>
                  <a:pt x="5455482" y="2389205"/>
                </a:cubicBezTo>
                <a:cubicBezTo>
                  <a:pt x="5458136" y="2386972"/>
                  <a:pt x="5462118" y="2385495"/>
                  <a:pt x="5467426" y="2384771"/>
                </a:cubicBezTo>
                <a:close/>
                <a:moveTo>
                  <a:pt x="5273145" y="2381694"/>
                </a:moveTo>
                <a:lnTo>
                  <a:pt x="5273145" y="2383685"/>
                </a:lnTo>
                <a:cubicBezTo>
                  <a:pt x="5273145" y="2388873"/>
                  <a:pt x="5272210" y="2393427"/>
                  <a:pt x="5270340" y="2397348"/>
                </a:cubicBezTo>
                <a:cubicBezTo>
                  <a:pt x="5268470" y="2401270"/>
                  <a:pt x="5265604" y="2404316"/>
                  <a:pt x="5261743" y="2406488"/>
                </a:cubicBezTo>
                <a:cubicBezTo>
                  <a:pt x="5257883" y="2408659"/>
                  <a:pt x="5253057" y="2409745"/>
                  <a:pt x="5247265" y="2409745"/>
                </a:cubicBezTo>
                <a:cubicBezTo>
                  <a:pt x="5242560" y="2409745"/>
                  <a:pt x="5238910" y="2408629"/>
                  <a:pt x="5236316" y="2406397"/>
                </a:cubicBezTo>
                <a:cubicBezTo>
                  <a:pt x="5233722" y="2404165"/>
                  <a:pt x="5232425" y="2401360"/>
                  <a:pt x="5232425" y="2397982"/>
                </a:cubicBezTo>
                <a:cubicBezTo>
                  <a:pt x="5232425" y="2394362"/>
                  <a:pt x="5233753" y="2391437"/>
                  <a:pt x="5236407" y="2389205"/>
                </a:cubicBezTo>
                <a:cubicBezTo>
                  <a:pt x="5239061" y="2386972"/>
                  <a:pt x="5243043" y="2385495"/>
                  <a:pt x="5248351" y="2384771"/>
                </a:cubicBezTo>
                <a:close/>
                <a:moveTo>
                  <a:pt x="925289" y="2353015"/>
                </a:moveTo>
                <a:cubicBezTo>
                  <a:pt x="887798" y="2353015"/>
                  <a:pt x="853394" y="2358093"/>
                  <a:pt x="822076" y="2368249"/>
                </a:cubicBezTo>
                <a:cubicBezTo>
                  <a:pt x="790758" y="2378404"/>
                  <a:pt x="763554" y="2393522"/>
                  <a:pt x="740466" y="2413602"/>
                </a:cubicBezTo>
                <a:cubicBezTo>
                  <a:pt x="717377" y="2433682"/>
                  <a:pt x="699546" y="2458031"/>
                  <a:pt x="686973" y="2486651"/>
                </a:cubicBezTo>
                <a:cubicBezTo>
                  <a:pt x="674400" y="2515271"/>
                  <a:pt x="668114" y="2548506"/>
                  <a:pt x="668114" y="2586358"/>
                </a:cubicBezTo>
                <a:cubicBezTo>
                  <a:pt x="668114" y="2623748"/>
                  <a:pt x="674400" y="2656868"/>
                  <a:pt x="686973" y="2685719"/>
                </a:cubicBezTo>
                <a:cubicBezTo>
                  <a:pt x="699546" y="2714569"/>
                  <a:pt x="717377" y="2738803"/>
                  <a:pt x="740466" y="2758422"/>
                </a:cubicBezTo>
                <a:cubicBezTo>
                  <a:pt x="763554" y="2778040"/>
                  <a:pt x="790758" y="2792927"/>
                  <a:pt x="822076" y="2803082"/>
                </a:cubicBezTo>
                <a:cubicBezTo>
                  <a:pt x="853394" y="2813237"/>
                  <a:pt x="887798" y="2818316"/>
                  <a:pt x="925289" y="2818316"/>
                </a:cubicBezTo>
                <a:cubicBezTo>
                  <a:pt x="968723" y="2818316"/>
                  <a:pt x="1006784" y="2811738"/>
                  <a:pt x="1039474" y="2798581"/>
                </a:cubicBezTo>
                <a:cubicBezTo>
                  <a:pt x="1072164" y="2785426"/>
                  <a:pt x="1098339" y="2766500"/>
                  <a:pt x="1117998" y="2741804"/>
                </a:cubicBezTo>
                <a:cubicBezTo>
                  <a:pt x="1137658" y="2717107"/>
                  <a:pt x="1149774" y="2687449"/>
                  <a:pt x="1154346" y="2652829"/>
                </a:cubicBezTo>
                <a:lnTo>
                  <a:pt x="1078222" y="2652829"/>
                </a:lnTo>
                <a:cubicBezTo>
                  <a:pt x="1071821" y="2672678"/>
                  <a:pt x="1061763" y="2689873"/>
                  <a:pt x="1048047" y="2704414"/>
                </a:cubicBezTo>
                <a:cubicBezTo>
                  <a:pt x="1034331" y="2718954"/>
                  <a:pt x="1017186" y="2730033"/>
                  <a:pt x="996612" y="2737649"/>
                </a:cubicBezTo>
                <a:cubicBezTo>
                  <a:pt x="976038" y="2745266"/>
                  <a:pt x="952263" y="2749075"/>
                  <a:pt x="925289" y="2749075"/>
                </a:cubicBezTo>
                <a:cubicBezTo>
                  <a:pt x="891456" y="2749075"/>
                  <a:pt x="861052" y="2742842"/>
                  <a:pt x="834077" y="2730379"/>
                </a:cubicBezTo>
                <a:cubicBezTo>
                  <a:pt x="807102" y="2717916"/>
                  <a:pt x="785957" y="2699567"/>
                  <a:pt x="770641" y="2675332"/>
                </a:cubicBezTo>
                <a:cubicBezTo>
                  <a:pt x="755325" y="2651098"/>
                  <a:pt x="747666" y="2621440"/>
                  <a:pt x="747666" y="2586358"/>
                </a:cubicBezTo>
                <a:cubicBezTo>
                  <a:pt x="747666" y="2550814"/>
                  <a:pt x="755325" y="2520926"/>
                  <a:pt x="770641" y="2496691"/>
                </a:cubicBezTo>
                <a:cubicBezTo>
                  <a:pt x="785957" y="2472457"/>
                  <a:pt x="807102" y="2453992"/>
                  <a:pt x="834077" y="2441298"/>
                </a:cubicBezTo>
                <a:cubicBezTo>
                  <a:pt x="861052" y="2428604"/>
                  <a:pt x="891456" y="2422256"/>
                  <a:pt x="925289" y="2422256"/>
                </a:cubicBezTo>
                <a:cubicBezTo>
                  <a:pt x="952263" y="2422256"/>
                  <a:pt x="976152" y="2426180"/>
                  <a:pt x="996955" y="2434028"/>
                </a:cubicBezTo>
                <a:cubicBezTo>
                  <a:pt x="1017757" y="2441875"/>
                  <a:pt x="1035017" y="2453069"/>
                  <a:pt x="1048733" y="2467609"/>
                </a:cubicBezTo>
                <a:cubicBezTo>
                  <a:pt x="1062449" y="2482150"/>
                  <a:pt x="1072507" y="2499807"/>
                  <a:pt x="1078908" y="2520579"/>
                </a:cubicBezTo>
                <a:lnTo>
                  <a:pt x="1154346" y="2520579"/>
                </a:lnTo>
                <a:cubicBezTo>
                  <a:pt x="1150231" y="2485497"/>
                  <a:pt x="1138344" y="2455493"/>
                  <a:pt x="1118684" y="2430566"/>
                </a:cubicBezTo>
                <a:cubicBezTo>
                  <a:pt x="1099025" y="2405639"/>
                  <a:pt x="1072850" y="2386482"/>
                  <a:pt x="1040160" y="2373095"/>
                </a:cubicBezTo>
                <a:cubicBezTo>
                  <a:pt x="1007470" y="2359709"/>
                  <a:pt x="969180" y="2353015"/>
                  <a:pt x="925289" y="2353015"/>
                </a:cubicBezTo>
                <a:close/>
                <a:moveTo>
                  <a:pt x="5716410" y="2346947"/>
                </a:moveTo>
                <a:cubicBezTo>
                  <a:pt x="5721236" y="2346947"/>
                  <a:pt x="5725760" y="2348063"/>
                  <a:pt x="5729983" y="2350295"/>
                </a:cubicBezTo>
                <a:cubicBezTo>
                  <a:pt x="5734206" y="2352527"/>
                  <a:pt x="5737614" y="2355905"/>
                  <a:pt x="5740208" y="2360429"/>
                </a:cubicBezTo>
                <a:cubicBezTo>
                  <a:pt x="5742802" y="2364954"/>
                  <a:pt x="5744099" y="2370715"/>
                  <a:pt x="5744099" y="2377713"/>
                </a:cubicBezTo>
                <a:cubicBezTo>
                  <a:pt x="5744099" y="2384831"/>
                  <a:pt x="5742741" y="2390683"/>
                  <a:pt x="5740027" y="2395267"/>
                </a:cubicBezTo>
                <a:cubicBezTo>
                  <a:pt x="5737312" y="2399852"/>
                  <a:pt x="5733843" y="2403260"/>
                  <a:pt x="5729621" y="2405492"/>
                </a:cubicBezTo>
                <a:cubicBezTo>
                  <a:pt x="5725398" y="2407724"/>
                  <a:pt x="5720874" y="2408840"/>
                  <a:pt x="5716048" y="2408840"/>
                </a:cubicBezTo>
                <a:cubicBezTo>
                  <a:pt x="5711342" y="2408840"/>
                  <a:pt x="5706999" y="2407724"/>
                  <a:pt x="5703017" y="2405492"/>
                </a:cubicBezTo>
                <a:cubicBezTo>
                  <a:pt x="5699036" y="2403260"/>
                  <a:pt x="5695809" y="2399882"/>
                  <a:pt x="5693335" y="2395358"/>
                </a:cubicBezTo>
                <a:cubicBezTo>
                  <a:pt x="5690862" y="2390833"/>
                  <a:pt x="5689625" y="2385072"/>
                  <a:pt x="5689625" y="2378075"/>
                </a:cubicBezTo>
                <a:cubicBezTo>
                  <a:pt x="5689625" y="2370956"/>
                  <a:pt x="5690892" y="2365105"/>
                  <a:pt x="5693426" y="2360520"/>
                </a:cubicBezTo>
                <a:cubicBezTo>
                  <a:pt x="5695959" y="2355935"/>
                  <a:pt x="5699247" y="2352527"/>
                  <a:pt x="5703289" y="2350295"/>
                </a:cubicBezTo>
                <a:cubicBezTo>
                  <a:pt x="5707331" y="2348063"/>
                  <a:pt x="5711704" y="2346947"/>
                  <a:pt x="5716410" y="2346947"/>
                </a:cubicBezTo>
                <a:close/>
                <a:moveTo>
                  <a:pt x="6267050" y="2346766"/>
                </a:moveTo>
                <a:cubicBezTo>
                  <a:pt x="6271634" y="2346766"/>
                  <a:pt x="6275767" y="2347761"/>
                  <a:pt x="6279447" y="2349752"/>
                </a:cubicBezTo>
                <a:cubicBezTo>
                  <a:pt x="6283126" y="2351743"/>
                  <a:pt x="6286052" y="2354487"/>
                  <a:pt x="6288224" y="2357986"/>
                </a:cubicBezTo>
                <a:cubicBezTo>
                  <a:pt x="6290395" y="2361485"/>
                  <a:pt x="6291481" y="2365406"/>
                  <a:pt x="6291481" y="2369750"/>
                </a:cubicBezTo>
                <a:lnTo>
                  <a:pt x="6242618" y="2369750"/>
                </a:lnTo>
                <a:cubicBezTo>
                  <a:pt x="6243221" y="2365286"/>
                  <a:pt x="6244699" y="2361334"/>
                  <a:pt x="6247052" y="2357896"/>
                </a:cubicBezTo>
                <a:cubicBezTo>
                  <a:pt x="6249405" y="2354457"/>
                  <a:pt x="6252300" y="2351743"/>
                  <a:pt x="6255739" y="2349752"/>
                </a:cubicBezTo>
                <a:cubicBezTo>
                  <a:pt x="6259177" y="2347761"/>
                  <a:pt x="6262948" y="2346766"/>
                  <a:pt x="6267050" y="2346766"/>
                </a:cubicBezTo>
                <a:close/>
                <a:moveTo>
                  <a:pt x="4781150" y="2346766"/>
                </a:moveTo>
                <a:cubicBezTo>
                  <a:pt x="4785735" y="2346766"/>
                  <a:pt x="4789867" y="2347761"/>
                  <a:pt x="4793547" y="2349752"/>
                </a:cubicBezTo>
                <a:cubicBezTo>
                  <a:pt x="4797227" y="2351743"/>
                  <a:pt x="4800152" y="2354487"/>
                  <a:pt x="4802324" y="2357986"/>
                </a:cubicBezTo>
                <a:cubicBezTo>
                  <a:pt x="4804496" y="2361485"/>
                  <a:pt x="4805582" y="2365406"/>
                  <a:pt x="4805582" y="2369750"/>
                </a:cubicBezTo>
                <a:lnTo>
                  <a:pt x="4756718" y="2369750"/>
                </a:lnTo>
                <a:cubicBezTo>
                  <a:pt x="4757322" y="2365286"/>
                  <a:pt x="4758800" y="2361334"/>
                  <a:pt x="4761152" y="2357896"/>
                </a:cubicBezTo>
                <a:cubicBezTo>
                  <a:pt x="4763505" y="2354457"/>
                  <a:pt x="4766400" y="2351743"/>
                  <a:pt x="4769839" y="2349752"/>
                </a:cubicBezTo>
                <a:cubicBezTo>
                  <a:pt x="4773278" y="2347761"/>
                  <a:pt x="4777048" y="2346766"/>
                  <a:pt x="4781150" y="2346766"/>
                </a:cubicBezTo>
                <a:close/>
                <a:moveTo>
                  <a:pt x="2452018" y="2345643"/>
                </a:moveTo>
                <a:cubicBezTo>
                  <a:pt x="2520535" y="2345643"/>
                  <a:pt x="2582501" y="2371537"/>
                  <a:pt x="2628423" y="2414068"/>
                </a:cubicBezTo>
                <a:lnTo>
                  <a:pt x="2444732" y="2594841"/>
                </a:lnTo>
                <a:cubicBezTo>
                  <a:pt x="2441058" y="2598472"/>
                  <a:pt x="2441058" y="2604944"/>
                  <a:pt x="2444732" y="2609240"/>
                </a:cubicBezTo>
                <a:cubicBezTo>
                  <a:pt x="2446875" y="2611418"/>
                  <a:pt x="2449814" y="2612144"/>
                  <a:pt x="2452018" y="2612144"/>
                </a:cubicBezTo>
                <a:cubicBezTo>
                  <a:pt x="2454896" y="2612144"/>
                  <a:pt x="2457835" y="2611418"/>
                  <a:pt x="2459305" y="2609240"/>
                </a:cubicBezTo>
                <a:lnTo>
                  <a:pt x="2505228" y="2564591"/>
                </a:lnTo>
                <a:cubicBezTo>
                  <a:pt x="2513249" y="2575421"/>
                  <a:pt x="2517596" y="2589094"/>
                  <a:pt x="2517596" y="2602041"/>
                </a:cubicBezTo>
                <a:cubicBezTo>
                  <a:pt x="2517596" y="2638038"/>
                  <a:pt x="2488451" y="2666897"/>
                  <a:pt x="2452018" y="2666897"/>
                </a:cubicBezTo>
                <a:cubicBezTo>
                  <a:pt x="2415525" y="2666897"/>
                  <a:pt x="2386379" y="2638038"/>
                  <a:pt x="2386379" y="2602041"/>
                </a:cubicBezTo>
                <a:cubicBezTo>
                  <a:pt x="2386379" y="2566043"/>
                  <a:pt x="2415525" y="2537245"/>
                  <a:pt x="2452018" y="2537245"/>
                </a:cubicBezTo>
                <a:cubicBezTo>
                  <a:pt x="2455631" y="2537245"/>
                  <a:pt x="2460040" y="2537245"/>
                  <a:pt x="2463652" y="2538638"/>
                </a:cubicBezTo>
                <a:cubicBezTo>
                  <a:pt x="2464142" y="2538698"/>
                  <a:pt x="2464632" y="2538758"/>
                  <a:pt x="2465122" y="2538758"/>
                </a:cubicBezTo>
                <a:cubicBezTo>
                  <a:pt x="2470326" y="2538758"/>
                  <a:pt x="2474735" y="2535310"/>
                  <a:pt x="2476082" y="2530046"/>
                </a:cubicBezTo>
                <a:cubicBezTo>
                  <a:pt x="2476817" y="2524964"/>
                  <a:pt x="2473143" y="2519217"/>
                  <a:pt x="2467326" y="2518491"/>
                </a:cubicBezTo>
                <a:cubicBezTo>
                  <a:pt x="2462183" y="2517765"/>
                  <a:pt x="2456366" y="2517038"/>
                  <a:pt x="2452018" y="2517038"/>
                </a:cubicBezTo>
                <a:cubicBezTo>
                  <a:pt x="2404626" y="2517038"/>
                  <a:pt x="2366724" y="2554488"/>
                  <a:pt x="2366724" y="2601315"/>
                </a:cubicBezTo>
                <a:cubicBezTo>
                  <a:pt x="2366724" y="2648142"/>
                  <a:pt x="2404626" y="2686317"/>
                  <a:pt x="2452018" y="2686317"/>
                </a:cubicBezTo>
                <a:cubicBezTo>
                  <a:pt x="2499411" y="2686317"/>
                  <a:pt x="2538047" y="2648142"/>
                  <a:pt x="2538047" y="2601315"/>
                </a:cubicBezTo>
                <a:cubicBezTo>
                  <a:pt x="2538047" y="2582620"/>
                  <a:pt x="2531496" y="2563865"/>
                  <a:pt x="2519801" y="2549467"/>
                </a:cubicBezTo>
                <a:lnTo>
                  <a:pt x="2551151" y="2517765"/>
                </a:lnTo>
                <a:cubicBezTo>
                  <a:pt x="2571540" y="2540815"/>
                  <a:pt x="2582501" y="2571065"/>
                  <a:pt x="2582501" y="2601315"/>
                </a:cubicBezTo>
                <a:cubicBezTo>
                  <a:pt x="2582501" y="2672644"/>
                  <a:pt x="2524148" y="2730240"/>
                  <a:pt x="2452018" y="2730240"/>
                </a:cubicBezTo>
                <a:cubicBezTo>
                  <a:pt x="2379828" y="2730240"/>
                  <a:pt x="2321536" y="2672644"/>
                  <a:pt x="2321536" y="2601315"/>
                </a:cubicBezTo>
                <a:cubicBezTo>
                  <a:pt x="2321536" y="2530046"/>
                  <a:pt x="2379828" y="2472390"/>
                  <a:pt x="2452018" y="2472390"/>
                </a:cubicBezTo>
                <a:cubicBezTo>
                  <a:pt x="2473878" y="2472390"/>
                  <a:pt x="2495002" y="2478137"/>
                  <a:pt x="2513984" y="2488241"/>
                </a:cubicBezTo>
                <a:cubicBezTo>
                  <a:pt x="2515331" y="2488907"/>
                  <a:pt x="2516861" y="2489209"/>
                  <a:pt x="2518515" y="2489209"/>
                </a:cubicBezTo>
                <a:cubicBezTo>
                  <a:pt x="2522066" y="2489209"/>
                  <a:pt x="2525801" y="2487636"/>
                  <a:pt x="2527822" y="2484611"/>
                </a:cubicBezTo>
                <a:cubicBezTo>
                  <a:pt x="2530761" y="2479590"/>
                  <a:pt x="2528556" y="2473842"/>
                  <a:pt x="2524148" y="2470938"/>
                </a:cubicBezTo>
                <a:cubicBezTo>
                  <a:pt x="2502289" y="2459443"/>
                  <a:pt x="2477490" y="2452970"/>
                  <a:pt x="2452753" y="2452970"/>
                </a:cubicBezTo>
                <a:cubicBezTo>
                  <a:pt x="2370337" y="2452970"/>
                  <a:pt x="2302555" y="2519217"/>
                  <a:pt x="2302555" y="2601315"/>
                </a:cubicBezTo>
                <a:cubicBezTo>
                  <a:pt x="2302555" y="2683473"/>
                  <a:pt x="2370337" y="2749721"/>
                  <a:pt x="2452753" y="2749721"/>
                </a:cubicBezTo>
                <a:cubicBezTo>
                  <a:pt x="2535843" y="2749721"/>
                  <a:pt x="2603625" y="2683473"/>
                  <a:pt x="2603625" y="2601315"/>
                </a:cubicBezTo>
                <a:cubicBezTo>
                  <a:pt x="2603625" y="2565317"/>
                  <a:pt x="2590522" y="2530046"/>
                  <a:pt x="2565723" y="2503366"/>
                </a:cubicBezTo>
                <a:lnTo>
                  <a:pt x="2597808" y="2471664"/>
                </a:lnTo>
                <a:cubicBezTo>
                  <a:pt x="2630628" y="2506995"/>
                  <a:pt x="2648140" y="2553097"/>
                  <a:pt x="2648140" y="2600589"/>
                </a:cubicBezTo>
                <a:cubicBezTo>
                  <a:pt x="2648140" y="2706524"/>
                  <a:pt x="2560641" y="2792917"/>
                  <a:pt x="2452753" y="2792917"/>
                </a:cubicBezTo>
                <a:cubicBezTo>
                  <a:pt x="2345539" y="2792917"/>
                  <a:pt x="2258102" y="2706524"/>
                  <a:pt x="2258102" y="2600589"/>
                </a:cubicBezTo>
                <a:cubicBezTo>
                  <a:pt x="2258102" y="2493988"/>
                  <a:pt x="2345539" y="2407534"/>
                  <a:pt x="2452753" y="2407534"/>
                </a:cubicBezTo>
                <a:cubicBezTo>
                  <a:pt x="2490655" y="2407534"/>
                  <a:pt x="2527087" y="2418363"/>
                  <a:pt x="2557702" y="2438510"/>
                </a:cubicBezTo>
                <a:cubicBezTo>
                  <a:pt x="2559233" y="2439538"/>
                  <a:pt x="2561070" y="2440023"/>
                  <a:pt x="2562907" y="2440023"/>
                </a:cubicBezTo>
                <a:cubicBezTo>
                  <a:pt x="2566274" y="2440023"/>
                  <a:pt x="2569703" y="2438450"/>
                  <a:pt x="2571540" y="2435666"/>
                </a:cubicBezTo>
                <a:cubicBezTo>
                  <a:pt x="2574479" y="2431311"/>
                  <a:pt x="2573010" y="2424837"/>
                  <a:pt x="2568662" y="2421994"/>
                </a:cubicBezTo>
                <a:cubicBezTo>
                  <a:pt x="2534373" y="2400335"/>
                  <a:pt x="2494267" y="2388839"/>
                  <a:pt x="2452753" y="2388839"/>
                </a:cubicBezTo>
                <a:cubicBezTo>
                  <a:pt x="2334640" y="2388839"/>
                  <a:pt x="2237651" y="2484611"/>
                  <a:pt x="2237651" y="2601315"/>
                </a:cubicBezTo>
                <a:cubicBezTo>
                  <a:pt x="2237651" y="2718745"/>
                  <a:pt x="2334640" y="2813850"/>
                  <a:pt x="2452753" y="2813850"/>
                </a:cubicBezTo>
                <a:cubicBezTo>
                  <a:pt x="2571540" y="2813850"/>
                  <a:pt x="2667795" y="2718745"/>
                  <a:pt x="2667795" y="2601315"/>
                </a:cubicBezTo>
                <a:cubicBezTo>
                  <a:pt x="2667795" y="2548015"/>
                  <a:pt x="2648140" y="2497618"/>
                  <a:pt x="2611646" y="2457991"/>
                </a:cubicBezTo>
                <a:lnTo>
                  <a:pt x="2643731" y="2427015"/>
                </a:lnTo>
                <a:cubicBezTo>
                  <a:pt x="2686776" y="2473842"/>
                  <a:pt x="2712248" y="2535067"/>
                  <a:pt x="2712248" y="2602041"/>
                </a:cubicBezTo>
                <a:cubicBezTo>
                  <a:pt x="2712248" y="2743973"/>
                  <a:pt x="2595604" y="2859225"/>
                  <a:pt x="2452018" y="2859225"/>
                </a:cubicBezTo>
                <a:cubicBezTo>
                  <a:pt x="2309106" y="2859225"/>
                  <a:pt x="2192462" y="2743973"/>
                  <a:pt x="2192462" y="2602041"/>
                </a:cubicBezTo>
                <a:cubicBezTo>
                  <a:pt x="2192462" y="2460895"/>
                  <a:pt x="2309106" y="2345643"/>
                  <a:pt x="2452018" y="2345643"/>
                </a:cubicBezTo>
                <a:close/>
                <a:moveTo>
                  <a:pt x="6088885" y="2332650"/>
                </a:moveTo>
                <a:lnTo>
                  <a:pt x="6088885" y="2423137"/>
                </a:lnTo>
                <a:lnTo>
                  <a:pt x="6106077" y="2423137"/>
                </a:lnTo>
                <a:lnTo>
                  <a:pt x="6106077" y="2332650"/>
                </a:lnTo>
                <a:close/>
                <a:moveTo>
                  <a:pt x="5850760" y="2332650"/>
                </a:moveTo>
                <a:lnTo>
                  <a:pt x="5850760" y="2423137"/>
                </a:lnTo>
                <a:lnTo>
                  <a:pt x="5867952" y="2423137"/>
                </a:lnTo>
                <a:lnTo>
                  <a:pt x="5867952" y="2332650"/>
                </a:lnTo>
                <a:close/>
                <a:moveTo>
                  <a:pt x="5348402" y="2332650"/>
                </a:moveTo>
                <a:lnTo>
                  <a:pt x="5348583" y="2347852"/>
                </a:lnTo>
                <a:lnTo>
                  <a:pt x="5396360" y="2347852"/>
                </a:lnTo>
                <a:lnTo>
                  <a:pt x="5348221" y="2409202"/>
                </a:lnTo>
                <a:lnTo>
                  <a:pt x="5348402" y="2423137"/>
                </a:lnTo>
                <a:lnTo>
                  <a:pt x="5417715" y="2423137"/>
                </a:lnTo>
                <a:lnTo>
                  <a:pt x="5417715" y="2407936"/>
                </a:lnTo>
                <a:lnTo>
                  <a:pt x="5369576" y="2407936"/>
                </a:lnTo>
                <a:lnTo>
                  <a:pt x="5417534" y="2346585"/>
                </a:lnTo>
                <a:lnTo>
                  <a:pt x="5417534" y="2332650"/>
                </a:lnTo>
                <a:close/>
                <a:moveTo>
                  <a:pt x="5069710" y="2332650"/>
                </a:moveTo>
                <a:lnTo>
                  <a:pt x="5069710" y="2423137"/>
                </a:lnTo>
                <a:lnTo>
                  <a:pt x="5086902" y="2423137"/>
                </a:lnTo>
                <a:lnTo>
                  <a:pt x="5086902" y="2332650"/>
                </a:lnTo>
                <a:close/>
                <a:moveTo>
                  <a:pt x="5817656" y="2332469"/>
                </a:moveTo>
                <a:cubicBezTo>
                  <a:pt x="5813735" y="2333313"/>
                  <a:pt x="5810115" y="2334791"/>
                  <a:pt x="5806797" y="2336903"/>
                </a:cubicBezTo>
                <a:cubicBezTo>
                  <a:pt x="5803479" y="2339014"/>
                  <a:pt x="5800553" y="2341638"/>
                  <a:pt x="5798020" y="2344775"/>
                </a:cubicBezTo>
                <a:lnTo>
                  <a:pt x="5796934" y="2332650"/>
                </a:lnTo>
                <a:lnTo>
                  <a:pt x="5781370" y="2332650"/>
                </a:lnTo>
                <a:lnTo>
                  <a:pt x="5781370" y="2423137"/>
                </a:lnTo>
                <a:lnTo>
                  <a:pt x="5798382" y="2423137"/>
                </a:lnTo>
                <a:lnTo>
                  <a:pt x="5798382" y="2376265"/>
                </a:lnTo>
                <a:cubicBezTo>
                  <a:pt x="5798382" y="2370836"/>
                  <a:pt x="5799287" y="2366191"/>
                  <a:pt x="5801097" y="2362330"/>
                </a:cubicBezTo>
                <a:cubicBezTo>
                  <a:pt x="5802906" y="2358469"/>
                  <a:pt x="5805289" y="2355362"/>
                  <a:pt x="5808245" y="2353009"/>
                </a:cubicBezTo>
                <a:cubicBezTo>
                  <a:pt x="5811201" y="2350657"/>
                  <a:pt x="5814549" y="2349119"/>
                  <a:pt x="5818289" y="2348395"/>
                </a:cubicBezTo>
                <a:cubicBezTo>
                  <a:pt x="5822029" y="2347671"/>
                  <a:pt x="5825890" y="2347792"/>
                  <a:pt x="5829871" y="2348757"/>
                </a:cubicBezTo>
                <a:lnTo>
                  <a:pt x="5829871" y="2332650"/>
                </a:lnTo>
                <a:cubicBezTo>
                  <a:pt x="5825649" y="2331685"/>
                  <a:pt x="5821577" y="2331624"/>
                  <a:pt x="5817656" y="2332469"/>
                </a:cubicBezTo>
                <a:close/>
                <a:moveTo>
                  <a:pt x="4874681" y="2332469"/>
                </a:moveTo>
                <a:cubicBezTo>
                  <a:pt x="4870760" y="2333313"/>
                  <a:pt x="4867140" y="2334791"/>
                  <a:pt x="4863822" y="2336903"/>
                </a:cubicBezTo>
                <a:cubicBezTo>
                  <a:pt x="4860504" y="2339014"/>
                  <a:pt x="4857579" y="2341638"/>
                  <a:pt x="4855045" y="2344775"/>
                </a:cubicBezTo>
                <a:lnTo>
                  <a:pt x="4853959" y="2332650"/>
                </a:lnTo>
                <a:lnTo>
                  <a:pt x="4838395" y="2332650"/>
                </a:lnTo>
                <a:lnTo>
                  <a:pt x="4838395" y="2423137"/>
                </a:lnTo>
                <a:lnTo>
                  <a:pt x="4855407" y="2423137"/>
                </a:lnTo>
                <a:lnTo>
                  <a:pt x="4855407" y="2376265"/>
                </a:lnTo>
                <a:cubicBezTo>
                  <a:pt x="4855407" y="2370836"/>
                  <a:pt x="4856312" y="2366191"/>
                  <a:pt x="4858121" y="2362330"/>
                </a:cubicBezTo>
                <a:cubicBezTo>
                  <a:pt x="4859931" y="2358469"/>
                  <a:pt x="4862314" y="2355362"/>
                  <a:pt x="4865270" y="2353009"/>
                </a:cubicBezTo>
                <a:cubicBezTo>
                  <a:pt x="4868226" y="2350657"/>
                  <a:pt x="4871574" y="2349119"/>
                  <a:pt x="4875314" y="2348395"/>
                </a:cubicBezTo>
                <a:cubicBezTo>
                  <a:pt x="4879054" y="2347671"/>
                  <a:pt x="4882915" y="2347792"/>
                  <a:pt x="4886897" y="2348757"/>
                </a:cubicBezTo>
                <a:lnTo>
                  <a:pt x="4886897" y="2332650"/>
                </a:lnTo>
                <a:cubicBezTo>
                  <a:pt x="4882674" y="2331685"/>
                  <a:pt x="4878602" y="2331624"/>
                  <a:pt x="4874681" y="2332469"/>
                </a:cubicBezTo>
                <a:close/>
                <a:moveTo>
                  <a:pt x="6267231" y="2331383"/>
                </a:moveTo>
                <a:cubicBezTo>
                  <a:pt x="6258906" y="2331383"/>
                  <a:pt x="6251456" y="2333374"/>
                  <a:pt x="6244880" y="2337355"/>
                </a:cubicBezTo>
                <a:cubicBezTo>
                  <a:pt x="6238305" y="2341337"/>
                  <a:pt x="6233147" y="2346766"/>
                  <a:pt x="6229407" y="2353643"/>
                </a:cubicBezTo>
                <a:cubicBezTo>
                  <a:pt x="6225667" y="2360520"/>
                  <a:pt x="6223797" y="2368362"/>
                  <a:pt x="6223797" y="2377170"/>
                </a:cubicBezTo>
                <a:cubicBezTo>
                  <a:pt x="6223797" y="2386339"/>
                  <a:pt x="6225697" y="2394483"/>
                  <a:pt x="6229497" y="2401601"/>
                </a:cubicBezTo>
                <a:cubicBezTo>
                  <a:pt x="6233298" y="2408720"/>
                  <a:pt x="6238546" y="2414300"/>
                  <a:pt x="6245242" y="2418342"/>
                </a:cubicBezTo>
                <a:cubicBezTo>
                  <a:pt x="6251938" y="2422383"/>
                  <a:pt x="6259630" y="2424404"/>
                  <a:pt x="6268317" y="2424404"/>
                </a:cubicBezTo>
                <a:cubicBezTo>
                  <a:pt x="6277365" y="2424404"/>
                  <a:pt x="6285359" y="2422353"/>
                  <a:pt x="6292296" y="2418251"/>
                </a:cubicBezTo>
                <a:cubicBezTo>
                  <a:pt x="6299233" y="2414149"/>
                  <a:pt x="6304511" y="2408418"/>
                  <a:pt x="6308131" y="2401058"/>
                </a:cubicBezTo>
                <a:lnTo>
                  <a:pt x="6293291" y="2395810"/>
                </a:lnTo>
                <a:cubicBezTo>
                  <a:pt x="6291481" y="2399792"/>
                  <a:pt x="6288345" y="2402959"/>
                  <a:pt x="6283880" y="2405311"/>
                </a:cubicBezTo>
                <a:cubicBezTo>
                  <a:pt x="6279416" y="2407664"/>
                  <a:pt x="6274168" y="2408840"/>
                  <a:pt x="6268136" y="2408840"/>
                </a:cubicBezTo>
                <a:cubicBezTo>
                  <a:pt x="6263430" y="2408840"/>
                  <a:pt x="6259238" y="2407815"/>
                  <a:pt x="6255558" y="2405764"/>
                </a:cubicBezTo>
                <a:cubicBezTo>
                  <a:pt x="6251878" y="2403713"/>
                  <a:pt x="6248862" y="2400847"/>
                  <a:pt x="6246509" y="2397168"/>
                </a:cubicBezTo>
                <a:cubicBezTo>
                  <a:pt x="6244156" y="2393488"/>
                  <a:pt x="6242799" y="2389235"/>
                  <a:pt x="6242437" y="2384409"/>
                </a:cubicBezTo>
                <a:lnTo>
                  <a:pt x="6309398" y="2384409"/>
                </a:lnTo>
                <a:cubicBezTo>
                  <a:pt x="6309639" y="2382599"/>
                  <a:pt x="6309820" y="2380940"/>
                  <a:pt x="6309941" y="2379432"/>
                </a:cubicBezTo>
                <a:cubicBezTo>
                  <a:pt x="6310061" y="2377924"/>
                  <a:pt x="6310122" y="2376446"/>
                  <a:pt x="6310122" y="2374998"/>
                </a:cubicBezTo>
                <a:cubicBezTo>
                  <a:pt x="6310242" y="2366432"/>
                  <a:pt x="6308493" y="2358861"/>
                  <a:pt x="6304874" y="2352285"/>
                </a:cubicBezTo>
                <a:cubicBezTo>
                  <a:pt x="6301254" y="2345710"/>
                  <a:pt x="6296187" y="2340583"/>
                  <a:pt x="6289672" y="2336903"/>
                </a:cubicBezTo>
                <a:cubicBezTo>
                  <a:pt x="6283156" y="2333223"/>
                  <a:pt x="6275676" y="2331383"/>
                  <a:pt x="6267231" y="2331383"/>
                </a:cubicBezTo>
                <a:close/>
                <a:moveTo>
                  <a:pt x="6023924" y="2331383"/>
                </a:moveTo>
                <a:cubicBezTo>
                  <a:pt x="6018495" y="2331383"/>
                  <a:pt x="6013548" y="2332409"/>
                  <a:pt x="6009084" y="2334460"/>
                </a:cubicBezTo>
                <a:cubicBezTo>
                  <a:pt x="6004620" y="2336511"/>
                  <a:pt x="6000940" y="2339406"/>
                  <a:pt x="5998045" y="2343146"/>
                </a:cubicBezTo>
                <a:lnTo>
                  <a:pt x="5996959" y="2332650"/>
                </a:lnTo>
                <a:lnTo>
                  <a:pt x="5981395" y="2332650"/>
                </a:lnTo>
                <a:lnTo>
                  <a:pt x="5981395" y="2423137"/>
                </a:lnTo>
                <a:lnTo>
                  <a:pt x="5998407" y="2423137"/>
                </a:lnTo>
                <a:lnTo>
                  <a:pt x="5998407" y="2373731"/>
                </a:lnTo>
                <a:cubicBezTo>
                  <a:pt x="5998407" y="2364924"/>
                  <a:pt x="6000337" y="2358258"/>
                  <a:pt x="6004198" y="2353734"/>
                </a:cubicBezTo>
                <a:cubicBezTo>
                  <a:pt x="6008059" y="2349209"/>
                  <a:pt x="6013488" y="2346947"/>
                  <a:pt x="6020486" y="2346947"/>
                </a:cubicBezTo>
                <a:cubicBezTo>
                  <a:pt x="6027242" y="2346947"/>
                  <a:pt x="6032400" y="2349149"/>
                  <a:pt x="6035959" y="2353553"/>
                </a:cubicBezTo>
                <a:cubicBezTo>
                  <a:pt x="6039518" y="2357956"/>
                  <a:pt x="6041298" y="2364381"/>
                  <a:pt x="6041298" y="2372826"/>
                </a:cubicBezTo>
                <a:lnTo>
                  <a:pt x="6041298" y="2423137"/>
                </a:lnTo>
                <a:lnTo>
                  <a:pt x="6058310" y="2423137"/>
                </a:lnTo>
                <a:lnTo>
                  <a:pt x="6058310" y="2370655"/>
                </a:lnTo>
                <a:cubicBezTo>
                  <a:pt x="6058309" y="2361968"/>
                  <a:pt x="6056892" y="2354729"/>
                  <a:pt x="6054057" y="2348938"/>
                </a:cubicBezTo>
                <a:cubicBezTo>
                  <a:pt x="6051221" y="2343146"/>
                  <a:pt x="6047240" y="2338773"/>
                  <a:pt x="6042112" y="2335817"/>
                </a:cubicBezTo>
                <a:cubicBezTo>
                  <a:pt x="6036985" y="2332861"/>
                  <a:pt x="6030922" y="2331383"/>
                  <a:pt x="6023924" y="2331383"/>
                </a:cubicBezTo>
                <a:close/>
                <a:moveTo>
                  <a:pt x="5926617" y="2331383"/>
                </a:moveTo>
                <a:cubicBezTo>
                  <a:pt x="5919981" y="2331383"/>
                  <a:pt x="5914039" y="2332499"/>
                  <a:pt x="5908791" y="2334731"/>
                </a:cubicBezTo>
                <a:cubicBezTo>
                  <a:pt x="5903543" y="2336963"/>
                  <a:pt x="5899441" y="2340100"/>
                  <a:pt x="5896485" y="2344142"/>
                </a:cubicBezTo>
                <a:cubicBezTo>
                  <a:pt x="5893529" y="2348184"/>
                  <a:pt x="5892051" y="2352919"/>
                  <a:pt x="5892051" y="2358348"/>
                </a:cubicBezTo>
                <a:cubicBezTo>
                  <a:pt x="5892051" y="2362933"/>
                  <a:pt x="5893076" y="2366703"/>
                  <a:pt x="5895127" y="2369659"/>
                </a:cubicBezTo>
                <a:cubicBezTo>
                  <a:pt x="5897178" y="2372615"/>
                  <a:pt x="5899802" y="2375028"/>
                  <a:pt x="5903000" y="2376898"/>
                </a:cubicBezTo>
                <a:cubicBezTo>
                  <a:pt x="5906197" y="2378768"/>
                  <a:pt x="5909635" y="2380246"/>
                  <a:pt x="5913315" y="2381332"/>
                </a:cubicBezTo>
                <a:cubicBezTo>
                  <a:pt x="5916995" y="2382418"/>
                  <a:pt x="5920403" y="2383383"/>
                  <a:pt x="5923540" y="2384228"/>
                </a:cubicBezTo>
                <a:cubicBezTo>
                  <a:pt x="5927039" y="2385072"/>
                  <a:pt x="5930327" y="2385977"/>
                  <a:pt x="5933403" y="2386942"/>
                </a:cubicBezTo>
                <a:cubicBezTo>
                  <a:pt x="5936480" y="2387908"/>
                  <a:pt x="5938953" y="2389205"/>
                  <a:pt x="5940823" y="2390833"/>
                </a:cubicBezTo>
                <a:cubicBezTo>
                  <a:pt x="5942693" y="2392462"/>
                  <a:pt x="5943629" y="2394664"/>
                  <a:pt x="5943629" y="2397439"/>
                </a:cubicBezTo>
                <a:cubicBezTo>
                  <a:pt x="5943629" y="2400696"/>
                  <a:pt x="5942120" y="2403411"/>
                  <a:pt x="5939104" y="2405583"/>
                </a:cubicBezTo>
                <a:cubicBezTo>
                  <a:pt x="5936088" y="2407755"/>
                  <a:pt x="5931865" y="2408840"/>
                  <a:pt x="5926436" y="2408840"/>
                </a:cubicBezTo>
                <a:cubicBezTo>
                  <a:pt x="5923299" y="2408840"/>
                  <a:pt x="5920313" y="2408388"/>
                  <a:pt x="5917478" y="2407483"/>
                </a:cubicBezTo>
                <a:cubicBezTo>
                  <a:pt x="5914642" y="2406578"/>
                  <a:pt x="5912199" y="2405100"/>
                  <a:pt x="5910148" y="2403049"/>
                </a:cubicBezTo>
                <a:cubicBezTo>
                  <a:pt x="5908097" y="2400998"/>
                  <a:pt x="5906649" y="2398163"/>
                  <a:pt x="5905805" y="2394543"/>
                </a:cubicBezTo>
                <a:lnTo>
                  <a:pt x="5890422" y="2399973"/>
                </a:lnTo>
                <a:cubicBezTo>
                  <a:pt x="5892593" y="2408297"/>
                  <a:pt x="5896816" y="2414450"/>
                  <a:pt x="5903090" y="2418432"/>
                </a:cubicBezTo>
                <a:cubicBezTo>
                  <a:pt x="5909364" y="2422413"/>
                  <a:pt x="5916965" y="2424404"/>
                  <a:pt x="5925893" y="2424404"/>
                </a:cubicBezTo>
                <a:cubicBezTo>
                  <a:pt x="5933253" y="2424404"/>
                  <a:pt x="5939617" y="2423228"/>
                  <a:pt x="5944986" y="2420875"/>
                </a:cubicBezTo>
                <a:cubicBezTo>
                  <a:pt x="5950355" y="2418523"/>
                  <a:pt x="5954517" y="2415295"/>
                  <a:pt x="5957473" y="2411193"/>
                </a:cubicBezTo>
                <a:cubicBezTo>
                  <a:pt x="5960429" y="2407091"/>
                  <a:pt x="5961907" y="2402386"/>
                  <a:pt x="5961907" y="2397077"/>
                </a:cubicBezTo>
                <a:cubicBezTo>
                  <a:pt x="5961786" y="2392492"/>
                  <a:pt x="5960761" y="2388631"/>
                  <a:pt x="5958831" y="2385495"/>
                </a:cubicBezTo>
                <a:cubicBezTo>
                  <a:pt x="5956900" y="2382358"/>
                  <a:pt x="5954366" y="2379824"/>
                  <a:pt x="5951229" y="2377894"/>
                </a:cubicBezTo>
                <a:cubicBezTo>
                  <a:pt x="5948093" y="2375963"/>
                  <a:pt x="5944654" y="2374365"/>
                  <a:pt x="5940914" y="2373098"/>
                </a:cubicBezTo>
                <a:cubicBezTo>
                  <a:pt x="5937174" y="2371831"/>
                  <a:pt x="5933494" y="2370655"/>
                  <a:pt x="5929874" y="2369569"/>
                </a:cubicBezTo>
                <a:cubicBezTo>
                  <a:pt x="5927099" y="2368845"/>
                  <a:pt x="5924505" y="2368181"/>
                  <a:pt x="5922093" y="2367578"/>
                </a:cubicBezTo>
                <a:cubicBezTo>
                  <a:pt x="5919679" y="2366975"/>
                  <a:pt x="5917598" y="2366281"/>
                  <a:pt x="5915849" y="2365497"/>
                </a:cubicBezTo>
                <a:cubicBezTo>
                  <a:pt x="5914099" y="2364713"/>
                  <a:pt x="5912742" y="2363687"/>
                  <a:pt x="5911777" y="2362420"/>
                </a:cubicBezTo>
                <a:cubicBezTo>
                  <a:pt x="5910812" y="2361153"/>
                  <a:pt x="5910329" y="2359555"/>
                  <a:pt x="5910329" y="2357624"/>
                </a:cubicBezTo>
                <a:cubicBezTo>
                  <a:pt x="5910329" y="2354126"/>
                  <a:pt x="5911837" y="2351471"/>
                  <a:pt x="5914853" y="2349661"/>
                </a:cubicBezTo>
                <a:cubicBezTo>
                  <a:pt x="5917870" y="2347852"/>
                  <a:pt x="5921670" y="2346947"/>
                  <a:pt x="5926255" y="2346947"/>
                </a:cubicBezTo>
                <a:cubicBezTo>
                  <a:pt x="5928668" y="2346947"/>
                  <a:pt x="5931111" y="2347218"/>
                  <a:pt x="5933585" y="2347761"/>
                </a:cubicBezTo>
                <a:cubicBezTo>
                  <a:pt x="5936058" y="2348304"/>
                  <a:pt x="5938259" y="2349300"/>
                  <a:pt x="5940190" y="2350747"/>
                </a:cubicBezTo>
                <a:cubicBezTo>
                  <a:pt x="5942120" y="2352195"/>
                  <a:pt x="5943508" y="2354065"/>
                  <a:pt x="5944352" y="2356358"/>
                </a:cubicBezTo>
                <a:lnTo>
                  <a:pt x="5959735" y="2351290"/>
                </a:lnTo>
                <a:cubicBezTo>
                  <a:pt x="5957081" y="2344655"/>
                  <a:pt x="5952828" y="2339678"/>
                  <a:pt x="5946977" y="2336360"/>
                </a:cubicBezTo>
                <a:cubicBezTo>
                  <a:pt x="5941125" y="2333042"/>
                  <a:pt x="5934338" y="2331383"/>
                  <a:pt x="5926617" y="2331383"/>
                </a:cubicBezTo>
                <a:close/>
                <a:moveTo>
                  <a:pt x="5716772" y="2331383"/>
                </a:moveTo>
                <a:cubicBezTo>
                  <a:pt x="5708205" y="2331383"/>
                  <a:pt x="5700484" y="2333283"/>
                  <a:pt x="5693607" y="2337084"/>
                </a:cubicBezTo>
                <a:cubicBezTo>
                  <a:pt x="5686730" y="2340884"/>
                  <a:pt x="5681301" y="2346283"/>
                  <a:pt x="5677319" y="2353281"/>
                </a:cubicBezTo>
                <a:cubicBezTo>
                  <a:pt x="5673338" y="2360279"/>
                  <a:pt x="5671347" y="2368543"/>
                  <a:pt x="5671347" y="2378075"/>
                </a:cubicBezTo>
                <a:cubicBezTo>
                  <a:pt x="5671347" y="2387485"/>
                  <a:pt x="5673277" y="2395659"/>
                  <a:pt x="5677138" y="2402597"/>
                </a:cubicBezTo>
                <a:cubicBezTo>
                  <a:pt x="5680999" y="2409534"/>
                  <a:pt x="5686338" y="2414903"/>
                  <a:pt x="5693154" y="2418704"/>
                </a:cubicBezTo>
                <a:cubicBezTo>
                  <a:pt x="5699971" y="2422504"/>
                  <a:pt x="5707663" y="2424404"/>
                  <a:pt x="5716229" y="2424404"/>
                </a:cubicBezTo>
                <a:cubicBezTo>
                  <a:pt x="5724915" y="2424404"/>
                  <a:pt x="5732758" y="2422504"/>
                  <a:pt x="5739755" y="2418704"/>
                </a:cubicBezTo>
                <a:cubicBezTo>
                  <a:pt x="5746753" y="2414903"/>
                  <a:pt x="5752273" y="2409504"/>
                  <a:pt x="5756315" y="2402506"/>
                </a:cubicBezTo>
                <a:cubicBezTo>
                  <a:pt x="5760357" y="2395509"/>
                  <a:pt x="5762377" y="2387244"/>
                  <a:pt x="5762377" y="2377713"/>
                </a:cubicBezTo>
                <a:cubicBezTo>
                  <a:pt x="5762377" y="2368302"/>
                  <a:pt x="5760387" y="2360128"/>
                  <a:pt x="5756405" y="2353191"/>
                </a:cubicBezTo>
                <a:cubicBezTo>
                  <a:pt x="5752424" y="2346253"/>
                  <a:pt x="5746964" y="2340884"/>
                  <a:pt x="5740027" y="2337084"/>
                </a:cubicBezTo>
                <a:cubicBezTo>
                  <a:pt x="5733089" y="2333283"/>
                  <a:pt x="5725338" y="2331383"/>
                  <a:pt x="5716772" y="2331383"/>
                </a:cubicBezTo>
                <a:close/>
                <a:moveTo>
                  <a:pt x="5474665" y="2331383"/>
                </a:moveTo>
                <a:cubicBezTo>
                  <a:pt x="5465134" y="2331383"/>
                  <a:pt x="5457020" y="2333615"/>
                  <a:pt x="5450324" y="2338079"/>
                </a:cubicBezTo>
                <a:cubicBezTo>
                  <a:pt x="5443628" y="2342543"/>
                  <a:pt x="5439134" y="2348757"/>
                  <a:pt x="5436841" y="2356720"/>
                </a:cubicBezTo>
                <a:lnTo>
                  <a:pt x="5452043" y="2362149"/>
                </a:lnTo>
                <a:cubicBezTo>
                  <a:pt x="5453370" y="2357082"/>
                  <a:pt x="5455964" y="2353251"/>
                  <a:pt x="5459825" y="2350657"/>
                </a:cubicBezTo>
                <a:cubicBezTo>
                  <a:pt x="5463686" y="2348063"/>
                  <a:pt x="5468391" y="2346766"/>
                  <a:pt x="5473941" y="2346766"/>
                </a:cubicBezTo>
                <a:cubicBezTo>
                  <a:pt x="5479853" y="2346766"/>
                  <a:pt x="5484377" y="2348123"/>
                  <a:pt x="5487514" y="2350838"/>
                </a:cubicBezTo>
                <a:cubicBezTo>
                  <a:pt x="5490651" y="2353553"/>
                  <a:pt x="5492220" y="2356840"/>
                  <a:pt x="5492220" y="2360701"/>
                </a:cubicBezTo>
                <a:lnTo>
                  <a:pt x="5492220" y="2367759"/>
                </a:lnTo>
                <a:lnTo>
                  <a:pt x="5466521" y="2370655"/>
                </a:lnTo>
                <a:cubicBezTo>
                  <a:pt x="5455783" y="2371861"/>
                  <a:pt x="5447579" y="2374968"/>
                  <a:pt x="5441909" y="2379975"/>
                </a:cubicBezTo>
                <a:cubicBezTo>
                  <a:pt x="5436238" y="2384982"/>
                  <a:pt x="5433403" y="2391286"/>
                  <a:pt x="5433403" y="2398887"/>
                </a:cubicBezTo>
                <a:cubicBezTo>
                  <a:pt x="5433403" y="2403954"/>
                  <a:pt x="5434639" y="2408388"/>
                  <a:pt x="5437113" y="2412188"/>
                </a:cubicBezTo>
                <a:cubicBezTo>
                  <a:pt x="5439586" y="2415989"/>
                  <a:pt x="5443115" y="2418945"/>
                  <a:pt x="5447700" y="2421056"/>
                </a:cubicBezTo>
                <a:cubicBezTo>
                  <a:pt x="5452285" y="2423168"/>
                  <a:pt x="5457835" y="2424223"/>
                  <a:pt x="5464350" y="2424223"/>
                </a:cubicBezTo>
                <a:cubicBezTo>
                  <a:pt x="5471347" y="2424223"/>
                  <a:pt x="5477048" y="2422987"/>
                  <a:pt x="5481452" y="2420513"/>
                </a:cubicBezTo>
                <a:cubicBezTo>
                  <a:pt x="5485855" y="2418040"/>
                  <a:pt x="5489445" y="2414511"/>
                  <a:pt x="5492220" y="2409926"/>
                </a:cubicBezTo>
                <a:lnTo>
                  <a:pt x="5493667" y="2423137"/>
                </a:lnTo>
                <a:lnTo>
                  <a:pt x="5509412" y="2423137"/>
                </a:lnTo>
                <a:lnTo>
                  <a:pt x="5509412" y="2362330"/>
                </a:lnTo>
                <a:cubicBezTo>
                  <a:pt x="5509412" y="2353040"/>
                  <a:pt x="5506456" y="2345559"/>
                  <a:pt x="5500545" y="2339889"/>
                </a:cubicBezTo>
                <a:cubicBezTo>
                  <a:pt x="5494633" y="2334218"/>
                  <a:pt x="5486006" y="2331383"/>
                  <a:pt x="5474665" y="2331383"/>
                </a:cubicBezTo>
                <a:close/>
                <a:moveTo>
                  <a:pt x="5255590" y="2331383"/>
                </a:moveTo>
                <a:cubicBezTo>
                  <a:pt x="5246059" y="2331383"/>
                  <a:pt x="5237945" y="2333615"/>
                  <a:pt x="5231249" y="2338079"/>
                </a:cubicBezTo>
                <a:cubicBezTo>
                  <a:pt x="5224553" y="2342543"/>
                  <a:pt x="5220059" y="2348757"/>
                  <a:pt x="5217767" y="2356720"/>
                </a:cubicBezTo>
                <a:lnTo>
                  <a:pt x="5232968" y="2362149"/>
                </a:lnTo>
                <a:cubicBezTo>
                  <a:pt x="5234295" y="2357082"/>
                  <a:pt x="5236889" y="2353251"/>
                  <a:pt x="5240750" y="2350657"/>
                </a:cubicBezTo>
                <a:cubicBezTo>
                  <a:pt x="5244611" y="2348063"/>
                  <a:pt x="5249316" y="2346766"/>
                  <a:pt x="5254866" y="2346766"/>
                </a:cubicBezTo>
                <a:cubicBezTo>
                  <a:pt x="5260778" y="2346766"/>
                  <a:pt x="5265303" y="2348123"/>
                  <a:pt x="5268439" y="2350838"/>
                </a:cubicBezTo>
                <a:cubicBezTo>
                  <a:pt x="5271576" y="2353553"/>
                  <a:pt x="5273145" y="2356840"/>
                  <a:pt x="5273145" y="2360701"/>
                </a:cubicBezTo>
                <a:lnTo>
                  <a:pt x="5273145" y="2367759"/>
                </a:lnTo>
                <a:lnTo>
                  <a:pt x="5247446" y="2370655"/>
                </a:lnTo>
                <a:cubicBezTo>
                  <a:pt x="5236709" y="2371861"/>
                  <a:pt x="5228504" y="2374968"/>
                  <a:pt x="5222834" y="2379975"/>
                </a:cubicBezTo>
                <a:cubicBezTo>
                  <a:pt x="5217163" y="2384982"/>
                  <a:pt x="5214328" y="2391286"/>
                  <a:pt x="5214328" y="2398887"/>
                </a:cubicBezTo>
                <a:cubicBezTo>
                  <a:pt x="5214328" y="2403954"/>
                  <a:pt x="5215565" y="2408388"/>
                  <a:pt x="5218038" y="2412188"/>
                </a:cubicBezTo>
                <a:cubicBezTo>
                  <a:pt x="5220511" y="2415989"/>
                  <a:pt x="5224040" y="2418945"/>
                  <a:pt x="5228625" y="2421056"/>
                </a:cubicBezTo>
                <a:cubicBezTo>
                  <a:pt x="5233210" y="2423168"/>
                  <a:pt x="5238759" y="2424223"/>
                  <a:pt x="5245275" y="2424223"/>
                </a:cubicBezTo>
                <a:cubicBezTo>
                  <a:pt x="5252272" y="2424223"/>
                  <a:pt x="5257973" y="2422987"/>
                  <a:pt x="5262377" y="2420513"/>
                </a:cubicBezTo>
                <a:cubicBezTo>
                  <a:pt x="5266781" y="2418040"/>
                  <a:pt x="5270370" y="2414511"/>
                  <a:pt x="5273145" y="2409926"/>
                </a:cubicBezTo>
                <a:lnTo>
                  <a:pt x="5274593" y="2423137"/>
                </a:lnTo>
                <a:lnTo>
                  <a:pt x="5290337" y="2423137"/>
                </a:lnTo>
                <a:lnTo>
                  <a:pt x="5290337" y="2362330"/>
                </a:lnTo>
                <a:cubicBezTo>
                  <a:pt x="5290337" y="2353040"/>
                  <a:pt x="5287381" y="2345559"/>
                  <a:pt x="5281470" y="2339889"/>
                </a:cubicBezTo>
                <a:cubicBezTo>
                  <a:pt x="5275558" y="2334218"/>
                  <a:pt x="5266931" y="2331383"/>
                  <a:pt x="5255590" y="2331383"/>
                </a:cubicBezTo>
                <a:close/>
                <a:moveTo>
                  <a:pt x="5157149" y="2331383"/>
                </a:moveTo>
                <a:cubicBezTo>
                  <a:pt x="5151720" y="2331383"/>
                  <a:pt x="5146773" y="2332409"/>
                  <a:pt x="5142309" y="2334460"/>
                </a:cubicBezTo>
                <a:cubicBezTo>
                  <a:pt x="5137845" y="2336511"/>
                  <a:pt x="5134166" y="2339406"/>
                  <a:pt x="5131270" y="2343146"/>
                </a:cubicBezTo>
                <a:lnTo>
                  <a:pt x="5130184" y="2332650"/>
                </a:lnTo>
                <a:lnTo>
                  <a:pt x="5114620" y="2332650"/>
                </a:lnTo>
                <a:lnTo>
                  <a:pt x="5114620" y="2423137"/>
                </a:lnTo>
                <a:lnTo>
                  <a:pt x="5131632" y="2423137"/>
                </a:lnTo>
                <a:lnTo>
                  <a:pt x="5131632" y="2373731"/>
                </a:lnTo>
                <a:cubicBezTo>
                  <a:pt x="5131632" y="2364924"/>
                  <a:pt x="5133562" y="2358258"/>
                  <a:pt x="5137423" y="2353734"/>
                </a:cubicBezTo>
                <a:cubicBezTo>
                  <a:pt x="5141284" y="2349209"/>
                  <a:pt x="5146713" y="2346947"/>
                  <a:pt x="5153711" y="2346947"/>
                </a:cubicBezTo>
                <a:cubicBezTo>
                  <a:pt x="5160467" y="2346947"/>
                  <a:pt x="5165625" y="2349149"/>
                  <a:pt x="5169184" y="2353553"/>
                </a:cubicBezTo>
                <a:cubicBezTo>
                  <a:pt x="5172743" y="2357956"/>
                  <a:pt x="5174523" y="2364381"/>
                  <a:pt x="5174523" y="2372826"/>
                </a:cubicBezTo>
                <a:lnTo>
                  <a:pt x="5174523" y="2423137"/>
                </a:lnTo>
                <a:lnTo>
                  <a:pt x="5191535" y="2423137"/>
                </a:lnTo>
                <a:lnTo>
                  <a:pt x="5191535" y="2370655"/>
                </a:lnTo>
                <a:cubicBezTo>
                  <a:pt x="5191535" y="2361968"/>
                  <a:pt x="5190117" y="2354729"/>
                  <a:pt x="5187282" y="2348938"/>
                </a:cubicBezTo>
                <a:cubicBezTo>
                  <a:pt x="5184446" y="2343146"/>
                  <a:pt x="5180465" y="2338773"/>
                  <a:pt x="5175337" y="2335817"/>
                </a:cubicBezTo>
                <a:cubicBezTo>
                  <a:pt x="5170210" y="2332861"/>
                  <a:pt x="5164147" y="2331383"/>
                  <a:pt x="5157149" y="2331383"/>
                </a:cubicBezTo>
                <a:close/>
                <a:moveTo>
                  <a:pt x="4947237" y="2331383"/>
                </a:moveTo>
                <a:cubicBezTo>
                  <a:pt x="4941808" y="2331383"/>
                  <a:pt x="4936922" y="2332439"/>
                  <a:pt x="4932578" y="2334550"/>
                </a:cubicBezTo>
                <a:cubicBezTo>
                  <a:pt x="4928235" y="2336662"/>
                  <a:pt x="4924615" y="2339527"/>
                  <a:pt x="4921720" y="2343146"/>
                </a:cubicBezTo>
                <a:lnTo>
                  <a:pt x="4920634" y="2332650"/>
                </a:lnTo>
                <a:lnTo>
                  <a:pt x="4905070" y="2332650"/>
                </a:lnTo>
                <a:lnTo>
                  <a:pt x="4905070" y="2423137"/>
                </a:lnTo>
                <a:lnTo>
                  <a:pt x="4922082" y="2423137"/>
                </a:lnTo>
                <a:lnTo>
                  <a:pt x="4922082" y="2373912"/>
                </a:lnTo>
                <a:cubicBezTo>
                  <a:pt x="4922082" y="2365105"/>
                  <a:pt x="4923982" y="2358409"/>
                  <a:pt x="4927783" y="2353824"/>
                </a:cubicBezTo>
                <a:cubicBezTo>
                  <a:pt x="4931583" y="2349239"/>
                  <a:pt x="4936922" y="2346947"/>
                  <a:pt x="4943799" y="2346947"/>
                </a:cubicBezTo>
                <a:cubicBezTo>
                  <a:pt x="4950555" y="2346947"/>
                  <a:pt x="4955623" y="2349149"/>
                  <a:pt x="4959001" y="2353553"/>
                </a:cubicBezTo>
                <a:cubicBezTo>
                  <a:pt x="4962379" y="2357956"/>
                  <a:pt x="4964068" y="2364381"/>
                  <a:pt x="4964068" y="2372826"/>
                </a:cubicBezTo>
                <a:lnTo>
                  <a:pt x="4964068" y="2423137"/>
                </a:lnTo>
                <a:lnTo>
                  <a:pt x="4981261" y="2423137"/>
                </a:lnTo>
                <a:lnTo>
                  <a:pt x="4981261" y="2373912"/>
                </a:lnTo>
                <a:cubicBezTo>
                  <a:pt x="4981261" y="2365105"/>
                  <a:pt x="4983251" y="2358409"/>
                  <a:pt x="4987233" y="2353824"/>
                </a:cubicBezTo>
                <a:cubicBezTo>
                  <a:pt x="4991214" y="2349239"/>
                  <a:pt x="4996644" y="2346947"/>
                  <a:pt x="5003521" y="2346947"/>
                </a:cubicBezTo>
                <a:cubicBezTo>
                  <a:pt x="5010277" y="2346947"/>
                  <a:pt x="5015465" y="2349149"/>
                  <a:pt x="5019084" y="2353553"/>
                </a:cubicBezTo>
                <a:cubicBezTo>
                  <a:pt x="5022704" y="2357956"/>
                  <a:pt x="5024514" y="2364381"/>
                  <a:pt x="5024514" y="2372826"/>
                </a:cubicBezTo>
                <a:lnTo>
                  <a:pt x="5024514" y="2423137"/>
                </a:lnTo>
                <a:lnTo>
                  <a:pt x="5041706" y="2423137"/>
                </a:lnTo>
                <a:lnTo>
                  <a:pt x="5041706" y="2370655"/>
                </a:lnTo>
                <a:cubicBezTo>
                  <a:pt x="5041706" y="2361968"/>
                  <a:pt x="5040258" y="2354729"/>
                  <a:pt x="5037363" y="2348938"/>
                </a:cubicBezTo>
                <a:cubicBezTo>
                  <a:pt x="5034467" y="2343146"/>
                  <a:pt x="5030395" y="2338773"/>
                  <a:pt x="5025147" y="2335817"/>
                </a:cubicBezTo>
                <a:cubicBezTo>
                  <a:pt x="5019899" y="2332861"/>
                  <a:pt x="5013836" y="2331383"/>
                  <a:pt x="5006959" y="2331383"/>
                </a:cubicBezTo>
                <a:cubicBezTo>
                  <a:pt x="5000323" y="2331383"/>
                  <a:pt x="4994231" y="2332740"/>
                  <a:pt x="4988681" y="2335455"/>
                </a:cubicBezTo>
                <a:cubicBezTo>
                  <a:pt x="4983131" y="2338170"/>
                  <a:pt x="4978848" y="2342181"/>
                  <a:pt x="4975831" y="2347490"/>
                </a:cubicBezTo>
                <a:cubicBezTo>
                  <a:pt x="4972936" y="2342181"/>
                  <a:pt x="4968985" y="2338170"/>
                  <a:pt x="4963978" y="2335455"/>
                </a:cubicBezTo>
                <a:cubicBezTo>
                  <a:pt x="4958971" y="2332740"/>
                  <a:pt x="4953391" y="2331383"/>
                  <a:pt x="4947237" y="2331383"/>
                </a:cubicBezTo>
                <a:close/>
                <a:moveTo>
                  <a:pt x="4781331" y="2331383"/>
                </a:moveTo>
                <a:cubicBezTo>
                  <a:pt x="4773006" y="2331383"/>
                  <a:pt x="4765556" y="2333374"/>
                  <a:pt x="4758981" y="2337355"/>
                </a:cubicBezTo>
                <a:cubicBezTo>
                  <a:pt x="4752405" y="2341337"/>
                  <a:pt x="4747247" y="2346766"/>
                  <a:pt x="4743507" y="2353643"/>
                </a:cubicBezTo>
                <a:cubicBezTo>
                  <a:pt x="4739767" y="2360520"/>
                  <a:pt x="4737897" y="2368362"/>
                  <a:pt x="4737897" y="2377170"/>
                </a:cubicBezTo>
                <a:cubicBezTo>
                  <a:pt x="4737897" y="2386339"/>
                  <a:pt x="4739797" y="2394483"/>
                  <a:pt x="4743598" y="2401601"/>
                </a:cubicBezTo>
                <a:cubicBezTo>
                  <a:pt x="4747398" y="2408720"/>
                  <a:pt x="4752646" y="2414300"/>
                  <a:pt x="4759342" y="2418342"/>
                </a:cubicBezTo>
                <a:cubicBezTo>
                  <a:pt x="4766039" y="2422383"/>
                  <a:pt x="4773730" y="2424404"/>
                  <a:pt x="4782417" y="2424404"/>
                </a:cubicBezTo>
                <a:cubicBezTo>
                  <a:pt x="4791466" y="2424404"/>
                  <a:pt x="4799459" y="2422353"/>
                  <a:pt x="4806396" y="2418251"/>
                </a:cubicBezTo>
                <a:cubicBezTo>
                  <a:pt x="4813333" y="2414149"/>
                  <a:pt x="4818612" y="2408418"/>
                  <a:pt x="4822231" y="2401058"/>
                </a:cubicBezTo>
                <a:lnTo>
                  <a:pt x="4807391" y="2395810"/>
                </a:lnTo>
                <a:cubicBezTo>
                  <a:pt x="4805582" y="2399792"/>
                  <a:pt x="4802445" y="2402959"/>
                  <a:pt x="4797981" y="2405311"/>
                </a:cubicBezTo>
                <a:cubicBezTo>
                  <a:pt x="4793517" y="2407664"/>
                  <a:pt x="4788268" y="2408840"/>
                  <a:pt x="4782236" y="2408840"/>
                </a:cubicBezTo>
                <a:cubicBezTo>
                  <a:pt x="4777530" y="2408840"/>
                  <a:pt x="4773338" y="2407815"/>
                  <a:pt x="4769658" y="2405764"/>
                </a:cubicBezTo>
                <a:cubicBezTo>
                  <a:pt x="4765978" y="2403713"/>
                  <a:pt x="4762962" y="2400847"/>
                  <a:pt x="4760609" y="2397168"/>
                </a:cubicBezTo>
                <a:cubicBezTo>
                  <a:pt x="4758257" y="2393488"/>
                  <a:pt x="4756899" y="2389235"/>
                  <a:pt x="4756537" y="2384409"/>
                </a:cubicBezTo>
                <a:lnTo>
                  <a:pt x="4823498" y="2384409"/>
                </a:lnTo>
                <a:cubicBezTo>
                  <a:pt x="4823739" y="2382599"/>
                  <a:pt x="4823920" y="2380940"/>
                  <a:pt x="4824041" y="2379432"/>
                </a:cubicBezTo>
                <a:cubicBezTo>
                  <a:pt x="4824162" y="2377924"/>
                  <a:pt x="4824222" y="2376446"/>
                  <a:pt x="4824222" y="2374998"/>
                </a:cubicBezTo>
                <a:cubicBezTo>
                  <a:pt x="4824343" y="2366432"/>
                  <a:pt x="4822593" y="2358861"/>
                  <a:pt x="4818974" y="2352285"/>
                </a:cubicBezTo>
                <a:cubicBezTo>
                  <a:pt x="4815354" y="2345710"/>
                  <a:pt x="4810287" y="2340583"/>
                  <a:pt x="4803772" y="2336903"/>
                </a:cubicBezTo>
                <a:cubicBezTo>
                  <a:pt x="4797257" y="2333223"/>
                  <a:pt x="4789776" y="2331383"/>
                  <a:pt x="4781331" y="2331383"/>
                </a:cubicBezTo>
                <a:close/>
                <a:moveTo>
                  <a:pt x="1415255" y="2326704"/>
                </a:moveTo>
                <a:lnTo>
                  <a:pt x="1415255" y="2810006"/>
                </a:lnTo>
                <a:lnTo>
                  <a:pt x="1491378" y="2810006"/>
                </a:lnTo>
                <a:lnTo>
                  <a:pt x="1491378" y="2326704"/>
                </a:lnTo>
                <a:close/>
                <a:moveTo>
                  <a:pt x="1577789" y="2319087"/>
                </a:moveTo>
                <a:lnTo>
                  <a:pt x="1577789" y="2393176"/>
                </a:lnTo>
                <a:lnTo>
                  <a:pt x="1669001" y="2393176"/>
                </a:lnTo>
                <a:lnTo>
                  <a:pt x="1669001" y="2319087"/>
                </a:lnTo>
                <a:close/>
                <a:moveTo>
                  <a:pt x="1234889" y="2319087"/>
                </a:moveTo>
                <a:lnTo>
                  <a:pt x="1234889" y="2393176"/>
                </a:lnTo>
                <a:lnTo>
                  <a:pt x="1326101" y="2393176"/>
                </a:lnTo>
                <a:lnTo>
                  <a:pt x="1326101" y="2319087"/>
                </a:lnTo>
                <a:close/>
                <a:moveTo>
                  <a:pt x="4682261" y="2307313"/>
                </a:moveTo>
                <a:lnTo>
                  <a:pt x="4682261" y="2332650"/>
                </a:lnTo>
                <a:lnTo>
                  <a:pt x="4669231" y="2332650"/>
                </a:lnTo>
                <a:lnTo>
                  <a:pt x="4669231" y="2347852"/>
                </a:lnTo>
                <a:lnTo>
                  <a:pt x="4682261" y="2347852"/>
                </a:lnTo>
                <a:lnTo>
                  <a:pt x="4682261" y="2392372"/>
                </a:lnTo>
                <a:cubicBezTo>
                  <a:pt x="4682261" y="2399249"/>
                  <a:pt x="4683377" y="2404889"/>
                  <a:pt x="4685609" y="2409293"/>
                </a:cubicBezTo>
                <a:cubicBezTo>
                  <a:pt x="4687841" y="2413697"/>
                  <a:pt x="4690858" y="2417044"/>
                  <a:pt x="4694658" y="2419337"/>
                </a:cubicBezTo>
                <a:cubicBezTo>
                  <a:pt x="4698459" y="2421629"/>
                  <a:pt x="4702742" y="2422987"/>
                  <a:pt x="4707507" y="2423409"/>
                </a:cubicBezTo>
                <a:cubicBezTo>
                  <a:pt x="4712273" y="2423831"/>
                  <a:pt x="4717129" y="2423499"/>
                  <a:pt x="4722076" y="2422413"/>
                </a:cubicBezTo>
                <a:lnTo>
                  <a:pt x="4722076" y="2407755"/>
                </a:lnTo>
                <a:cubicBezTo>
                  <a:pt x="4718336" y="2408237"/>
                  <a:pt x="4714746" y="2408328"/>
                  <a:pt x="4711308" y="2408026"/>
                </a:cubicBezTo>
                <a:cubicBezTo>
                  <a:pt x="4707869" y="2407724"/>
                  <a:pt x="4705034" y="2406427"/>
                  <a:pt x="4702802" y="2404135"/>
                </a:cubicBezTo>
                <a:cubicBezTo>
                  <a:pt x="4700570" y="2401843"/>
                  <a:pt x="4699454" y="2397922"/>
                  <a:pt x="4699454" y="2392372"/>
                </a:cubicBezTo>
                <a:lnTo>
                  <a:pt x="4699454" y="2347852"/>
                </a:lnTo>
                <a:lnTo>
                  <a:pt x="4722076" y="2347852"/>
                </a:lnTo>
                <a:lnTo>
                  <a:pt x="4722076" y="2332650"/>
                </a:lnTo>
                <a:lnTo>
                  <a:pt x="4699454" y="2332650"/>
                </a:lnTo>
                <a:lnTo>
                  <a:pt x="4699454" y="2307313"/>
                </a:lnTo>
                <a:close/>
                <a:moveTo>
                  <a:pt x="6097571" y="2293921"/>
                </a:moveTo>
                <a:cubicBezTo>
                  <a:pt x="6094314" y="2293921"/>
                  <a:pt x="6091599" y="2295037"/>
                  <a:pt x="6089428" y="2297269"/>
                </a:cubicBezTo>
                <a:cubicBezTo>
                  <a:pt x="6087256" y="2299501"/>
                  <a:pt x="6086170" y="2302246"/>
                  <a:pt x="6086170" y="2305504"/>
                </a:cubicBezTo>
                <a:cubicBezTo>
                  <a:pt x="6086170" y="2308641"/>
                  <a:pt x="6087256" y="2311295"/>
                  <a:pt x="6089428" y="2313467"/>
                </a:cubicBezTo>
                <a:cubicBezTo>
                  <a:pt x="6091599" y="2315638"/>
                  <a:pt x="6094314" y="2316724"/>
                  <a:pt x="6097571" y="2316724"/>
                </a:cubicBezTo>
                <a:cubicBezTo>
                  <a:pt x="6100708" y="2316724"/>
                  <a:pt x="6103393" y="2315638"/>
                  <a:pt x="6105625" y="2313467"/>
                </a:cubicBezTo>
                <a:cubicBezTo>
                  <a:pt x="6107857" y="2311295"/>
                  <a:pt x="6108973" y="2308641"/>
                  <a:pt x="6108973" y="2305504"/>
                </a:cubicBezTo>
                <a:cubicBezTo>
                  <a:pt x="6108973" y="2302246"/>
                  <a:pt x="6107857" y="2299501"/>
                  <a:pt x="6105625" y="2297269"/>
                </a:cubicBezTo>
                <a:cubicBezTo>
                  <a:pt x="6103393" y="2295037"/>
                  <a:pt x="6100708" y="2293921"/>
                  <a:pt x="6097571" y="2293921"/>
                </a:cubicBezTo>
                <a:close/>
                <a:moveTo>
                  <a:pt x="5859447" y="2293921"/>
                </a:moveTo>
                <a:cubicBezTo>
                  <a:pt x="5856189" y="2293921"/>
                  <a:pt x="5853474" y="2295037"/>
                  <a:pt x="5851303" y="2297269"/>
                </a:cubicBezTo>
                <a:cubicBezTo>
                  <a:pt x="5849131" y="2299501"/>
                  <a:pt x="5848045" y="2302246"/>
                  <a:pt x="5848045" y="2305504"/>
                </a:cubicBezTo>
                <a:cubicBezTo>
                  <a:pt x="5848045" y="2308641"/>
                  <a:pt x="5849131" y="2311295"/>
                  <a:pt x="5851303" y="2313467"/>
                </a:cubicBezTo>
                <a:cubicBezTo>
                  <a:pt x="5853474" y="2315638"/>
                  <a:pt x="5856189" y="2316724"/>
                  <a:pt x="5859447" y="2316724"/>
                </a:cubicBezTo>
                <a:cubicBezTo>
                  <a:pt x="5862584" y="2316724"/>
                  <a:pt x="5865268" y="2315638"/>
                  <a:pt x="5867500" y="2313467"/>
                </a:cubicBezTo>
                <a:cubicBezTo>
                  <a:pt x="5869732" y="2311295"/>
                  <a:pt x="5870848" y="2308641"/>
                  <a:pt x="5870848" y="2305504"/>
                </a:cubicBezTo>
                <a:cubicBezTo>
                  <a:pt x="5870848" y="2302246"/>
                  <a:pt x="5869732" y="2299501"/>
                  <a:pt x="5867500" y="2297269"/>
                </a:cubicBezTo>
                <a:cubicBezTo>
                  <a:pt x="5865268" y="2295037"/>
                  <a:pt x="5862584" y="2293921"/>
                  <a:pt x="5859447" y="2293921"/>
                </a:cubicBezTo>
                <a:close/>
                <a:moveTo>
                  <a:pt x="5078397" y="2293921"/>
                </a:moveTo>
                <a:cubicBezTo>
                  <a:pt x="5075139" y="2293921"/>
                  <a:pt x="5072424" y="2295037"/>
                  <a:pt x="5070253" y="2297269"/>
                </a:cubicBezTo>
                <a:cubicBezTo>
                  <a:pt x="5068081" y="2299501"/>
                  <a:pt x="5066995" y="2302246"/>
                  <a:pt x="5066995" y="2305504"/>
                </a:cubicBezTo>
                <a:cubicBezTo>
                  <a:pt x="5066995" y="2308641"/>
                  <a:pt x="5068081" y="2311295"/>
                  <a:pt x="5070253" y="2313467"/>
                </a:cubicBezTo>
                <a:cubicBezTo>
                  <a:pt x="5072424" y="2315638"/>
                  <a:pt x="5075139" y="2316724"/>
                  <a:pt x="5078397" y="2316724"/>
                </a:cubicBezTo>
                <a:cubicBezTo>
                  <a:pt x="5081533" y="2316724"/>
                  <a:pt x="5084218" y="2315638"/>
                  <a:pt x="5086450" y="2313467"/>
                </a:cubicBezTo>
                <a:cubicBezTo>
                  <a:pt x="5088682" y="2311295"/>
                  <a:pt x="5089798" y="2308641"/>
                  <a:pt x="5089798" y="2305504"/>
                </a:cubicBezTo>
                <a:cubicBezTo>
                  <a:pt x="5089798" y="2302246"/>
                  <a:pt x="5088682" y="2299501"/>
                  <a:pt x="5086450" y="2297269"/>
                </a:cubicBezTo>
                <a:cubicBezTo>
                  <a:pt x="5084218" y="2295037"/>
                  <a:pt x="5081533" y="2293921"/>
                  <a:pt x="5078397" y="2293921"/>
                </a:cubicBezTo>
                <a:close/>
                <a:moveTo>
                  <a:pt x="6133795" y="2292835"/>
                </a:moveTo>
                <a:lnTo>
                  <a:pt x="6133795" y="2423137"/>
                </a:lnTo>
                <a:lnTo>
                  <a:pt x="6150988" y="2423137"/>
                </a:lnTo>
                <a:lnTo>
                  <a:pt x="6150988" y="2385133"/>
                </a:lnTo>
                <a:lnTo>
                  <a:pt x="6158408" y="2385133"/>
                </a:lnTo>
                <a:lnTo>
                  <a:pt x="6192250" y="2423137"/>
                </a:lnTo>
                <a:lnTo>
                  <a:pt x="6215596" y="2423137"/>
                </a:lnTo>
                <a:lnTo>
                  <a:pt x="6173429" y="2377894"/>
                </a:lnTo>
                <a:lnTo>
                  <a:pt x="6215415" y="2332650"/>
                </a:lnTo>
                <a:lnTo>
                  <a:pt x="6192250" y="2332650"/>
                </a:lnTo>
                <a:lnTo>
                  <a:pt x="6158408" y="2370474"/>
                </a:lnTo>
                <a:lnTo>
                  <a:pt x="6150988" y="2370474"/>
                </a:lnTo>
                <a:lnTo>
                  <a:pt x="6150988" y="2292835"/>
                </a:lnTo>
                <a:close/>
                <a:moveTo>
                  <a:pt x="5581345" y="2292835"/>
                </a:moveTo>
                <a:lnTo>
                  <a:pt x="5581345" y="2423137"/>
                </a:lnTo>
                <a:lnTo>
                  <a:pt x="5598538" y="2423137"/>
                </a:lnTo>
                <a:lnTo>
                  <a:pt x="5598538" y="2385133"/>
                </a:lnTo>
                <a:lnTo>
                  <a:pt x="5605958" y="2385133"/>
                </a:lnTo>
                <a:lnTo>
                  <a:pt x="5639800" y="2423137"/>
                </a:lnTo>
                <a:lnTo>
                  <a:pt x="5663146" y="2423137"/>
                </a:lnTo>
                <a:lnTo>
                  <a:pt x="5620979" y="2377894"/>
                </a:lnTo>
                <a:lnTo>
                  <a:pt x="5662965" y="2332650"/>
                </a:lnTo>
                <a:lnTo>
                  <a:pt x="5639800" y="2332650"/>
                </a:lnTo>
                <a:lnTo>
                  <a:pt x="5605958" y="2370474"/>
                </a:lnTo>
                <a:lnTo>
                  <a:pt x="5598538" y="2370474"/>
                </a:lnTo>
                <a:lnTo>
                  <a:pt x="5598538" y="2292835"/>
                </a:lnTo>
                <a:close/>
                <a:moveTo>
                  <a:pt x="2776417" y="2231056"/>
                </a:moveTo>
                <a:lnTo>
                  <a:pt x="2776417" y="2270683"/>
                </a:lnTo>
                <a:cubicBezTo>
                  <a:pt x="2776417" y="2276492"/>
                  <a:pt x="2781500" y="2280787"/>
                  <a:pt x="2786643" y="2280787"/>
                </a:cubicBezTo>
                <a:lnTo>
                  <a:pt x="2826749" y="2280787"/>
                </a:lnTo>
                <a:lnTo>
                  <a:pt x="2739985" y="2367967"/>
                </a:lnTo>
                <a:lnTo>
                  <a:pt x="2703492" y="2367967"/>
                </a:lnTo>
                <a:lnTo>
                  <a:pt x="2761845" y="2310310"/>
                </a:lnTo>
                <a:cubicBezTo>
                  <a:pt x="2765457" y="2306741"/>
                  <a:pt x="2765457" y="2300933"/>
                  <a:pt x="2761845" y="2295912"/>
                </a:cubicBezTo>
                <a:cubicBezTo>
                  <a:pt x="2760008" y="2294097"/>
                  <a:pt x="2757436" y="2293189"/>
                  <a:pt x="2754803" y="2293189"/>
                </a:cubicBezTo>
                <a:cubicBezTo>
                  <a:pt x="2752170" y="2293189"/>
                  <a:pt x="2749415" y="2294097"/>
                  <a:pt x="2747272" y="2295912"/>
                </a:cubicBezTo>
                <a:lnTo>
                  <a:pt x="2688919" y="2353508"/>
                </a:lnTo>
                <a:lnTo>
                  <a:pt x="2688919" y="2317510"/>
                </a:lnTo>
                <a:close/>
                <a:moveTo>
                  <a:pt x="2787194" y="2197963"/>
                </a:moveTo>
                <a:cubicBezTo>
                  <a:pt x="2784622" y="2197963"/>
                  <a:pt x="2781989" y="2198931"/>
                  <a:pt x="2780091" y="2200806"/>
                </a:cubicBezTo>
                <a:lnTo>
                  <a:pt x="2672877" y="2306741"/>
                </a:lnTo>
                <a:cubicBezTo>
                  <a:pt x="2670734" y="2308859"/>
                  <a:pt x="2669999" y="2311763"/>
                  <a:pt x="2669999" y="2313941"/>
                </a:cubicBezTo>
                <a:lnTo>
                  <a:pt x="2669999" y="2373715"/>
                </a:lnTo>
                <a:lnTo>
                  <a:pt x="2643731" y="2399609"/>
                </a:lnTo>
                <a:cubicBezTo>
                  <a:pt x="2593461" y="2353508"/>
                  <a:pt x="2527087" y="2326162"/>
                  <a:pt x="2453488" y="2326162"/>
                </a:cubicBezTo>
                <a:cubicBezTo>
                  <a:pt x="2298881" y="2326162"/>
                  <a:pt x="2173542" y="2450066"/>
                  <a:pt x="2173542" y="2602041"/>
                </a:cubicBezTo>
                <a:cubicBezTo>
                  <a:pt x="2173542" y="2754742"/>
                  <a:pt x="2298881" y="2878646"/>
                  <a:pt x="2453488" y="2878646"/>
                </a:cubicBezTo>
                <a:cubicBezTo>
                  <a:pt x="2607299" y="2878646"/>
                  <a:pt x="2732699" y="2754742"/>
                  <a:pt x="2732699" y="2602041"/>
                </a:cubicBezTo>
                <a:cubicBezTo>
                  <a:pt x="2732699" y="2529321"/>
                  <a:pt x="2704962" y="2463738"/>
                  <a:pt x="2658304" y="2414068"/>
                </a:cubicBezTo>
                <a:lnTo>
                  <a:pt x="2684572" y="2388113"/>
                </a:lnTo>
                <a:lnTo>
                  <a:pt x="2745067" y="2388113"/>
                </a:lnTo>
                <a:cubicBezTo>
                  <a:pt x="2747272" y="2388113"/>
                  <a:pt x="2750150" y="2387387"/>
                  <a:pt x="2752354" y="2385210"/>
                </a:cubicBezTo>
                <a:lnTo>
                  <a:pt x="2859507" y="2279335"/>
                </a:lnTo>
                <a:cubicBezTo>
                  <a:pt x="2862446" y="2275766"/>
                  <a:pt x="2863181" y="2272136"/>
                  <a:pt x="2861712" y="2268566"/>
                </a:cubicBezTo>
                <a:cubicBezTo>
                  <a:pt x="2859507" y="2264936"/>
                  <a:pt x="2855895" y="2262033"/>
                  <a:pt x="2852221" y="2262033"/>
                </a:cubicBezTo>
                <a:lnTo>
                  <a:pt x="2797542" y="2262033"/>
                </a:lnTo>
                <a:lnTo>
                  <a:pt x="2797542" y="2208006"/>
                </a:lnTo>
                <a:cubicBezTo>
                  <a:pt x="2797542" y="2204437"/>
                  <a:pt x="2794664" y="2200080"/>
                  <a:pt x="2790990" y="2198689"/>
                </a:cubicBezTo>
                <a:cubicBezTo>
                  <a:pt x="2789766" y="2198205"/>
                  <a:pt x="2788480" y="2197963"/>
                  <a:pt x="2787194" y="2197963"/>
                </a:cubicBezTo>
                <a:close/>
                <a:moveTo>
                  <a:pt x="7760551" y="2175764"/>
                </a:moveTo>
                <a:lnTo>
                  <a:pt x="7760551" y="2177573"/>
                </a:lnTo>
                <a:cubicBezTo>
                  <a:pt x="7760551" y="2180831"/>
                  <a:pt x="7760007" y="2183546"/>
                  <a:pt x="7758921" y="2185717"/>
                </a:cubicBezTo>
                <a:cubicBezTo>
                  <a:pt x="7757835" y="2187889"/>
                  <a:pt x="7756359" y="2189548"/>
                  <a:pt x="7754487" y="2190694"/>
                </a:cubicBezTo>
                <a:cubicBezTo>
                  <a:pt x="7752617" y="2191840"/>
                  <a:pt x="7750415" y="2192413"/>
                  <a:pt x="7747883" y="2192413"/>
                </a:cubicBezTo>
                <a:cubicBezTo>
                  <a:pt x="7744745" y="2192413"/>
                  <a:pt x="7742303" y="2191750"/>
                  <a:pt x="7740553" y="2190423"/>
                </a:cubicBezTo>
                <a:cubicBezTo>
                  <a:pt x="7738803" y="2189095"/>
                  <a:pt x="7737929" y="2187406"/>
                  <a:pt x="7737929" y="2185355"/>
                </a:cubicBezTo>
                <a:cubicBezTo>
                  <a:pt x="7737929" y="2183304"/>
                  <a:pt x="7738653" y="2181555"/>
                  <a:pt x="7740101" y="2180107"/>
                </a:cubicBezTo>
                <a:cubicBezTo>
                  <a:pt x="7741547" y="2178659"/>
                  <a:pt x="7743659" y="2177754"/>
                  <a:pt x="7746435" y="2177392"/>
                </a:cubicBezTo>
                <a:close/>
                <a:moveTo>
                  <a:pt x="6265126" y="2175764"/>
                </a:moveTo>
                <a:lnTo>
                  <a:pt x="6265126" y="2177573"/>
                </a:lnTo>
                <a:cubicBezTo>
                  <a:pt x="6265126" y="2180831"/>
                  <a:pt x="6264583" y="2183546"/>
                  <a:pt x="6263497" y="2185717"/>
                </a:cubicBezTo>
                <a:cubicBezTo>
                  <a:pt x="6262411" y="2187889"/>
                  <a:pt x="6260933" y="2189548"/>
                  <a:pt x="6259063" y="2190694"/>
                </a:cubicBezTo>
                <a:cubicBezTo>
                  <a:pt x="6257193" y="2191840"/>
                  <a:pt x="6254991" y="2192413"/>
                  <a:pt x="6252458" y="2192413"/>
                </a:cubicBezTo>
                <a:cubicBezTo>
                  <a:pt x="6249321" y="2192413"/>
                  <a:pt x="6246878" y="2191750"/>
                  <a:pt x="6245128" y="2190423"/>
                </a:cubicBezTo>
                <a:cubicBezTo>
                  <a:pt x="6243379" y="2189095"/>
                  <a:pt x="6242504" y="2187406"/>
                  <a:pt x="6242504" y="2185355"/>
                </a:cubicBezTo>
                <a:cubicBezTo>
                  <a:pt x="6242504" y="2183304"/>
                  <a:pt x="6243228" y="2181555"/>
                  <a:pt x="6244676" y="2180107"/>
                </a:cubicBezTo>
                <a:cubicBezTo>
                  <a:pt x="6246123" y="2178659"/>
                  <a:pt x="6248235" y="2177754"/>
                  <a:pt x="6251010" y="2177392"/>
                </a:cubicBezTo>
                <a:close/>
                <a:moveTo>
                  <a:pt x="6794001" y="2149341"/>
                </a:moveTo>
                <a:cubicBezTo>
                  <a:pt x="6798586" y="2149341"/>
                  <a:pt x="6802296" y="2151091"/>
                  <a:pt x="6805131" y="2154590"/>
                </a:cubicBezTo>
                <a:cubicBezTo>
                  <a:pt x="6807967" y="2158088"/>
                  <a:pt x="6809384" y="2162673"/>
                  <a:pt x="6809384" y="2168344"/>
                </a:cubicBezTo>
                <a:cubicBezTo>
                  <a:pt x="6809384" y="2174014"/>
                  <a:pt x="6807967" y="2178569"/>
                  <a:pt x="6805131" y="2182007"/>
                </a:cubicBezTo>
                <a:cubicBezTo>
                  <a:pt x="6802296" y="2185446"/>
                  <a:pt x="6798586" y="2187165"/>
                  <a:pt x="6794001" y="2187165"/>
                </a:cubicBezTo>
                <a:cubicBezTo>
                  <a:pt x="6791106" y="2187165"/>
                  <a:pt x="6788482" y="2186441"/>
                  <a:pt x="6786129" y="2184993"/>
                </a:cubicBezTo>
                <a:cubicBezTo>
                  <a:pt x="6783776" y="2183546"/>
                  <a:pt x="6781937" y="2181434"/>
                  <a:pt x="6780609" y="2178659"/>
                </a:cubicBezTo>
                <a:cubicBezTo>
                  <a:pt x="6779282" y="2175884"/>
                  <a:pt x="6778619" y="2172446"/>
                  <a:pt x="6778619" y="2168344"/>
                </a:cubicBezTo>
                <a:cubicBezTo>
                  <a:pt x="6778619" y="2164242"/>
                  <a:pt x="6779282" y="2160803"/>
                  <a:pt x="6780609" y="2158028"/>
                </a:cubicBezTo>
                <a:cubicBezTo>
                  <a:pt x="6781937" y="2155253"/>
                  <a:pt x="6783776" y="2153112"/>
                  <a:pt x="6786129" y="2151603"/>
                </a:cubicBezTo>
                <a:cubicBezTo>
                  <a:pt x="6788482" y="2150095"/>
                  <a:pt x="6791106" y="2149341"/>
                  <a:pt x="6794001" y="2149341"/>
                </a:cubicBezTo>
                <a:close/>
                <a:moveTo>
                  <a:pt x="5783085" y="2149341"/>
                </a:moveTo>
                <a:cubicBezTo>
                  <a:pt x="5785860" y="2149341"/>
                  <a:pt x="5788423" y="2150095"/>
                  <a:pt x="5790776" y="2151603"/>
                </a:cubicBezTo>
                <a:cubicBezTo>
                  <a:pt x="5793129" y="2153112"/>
                  <a:pt x="5794999" y="2155253"/>
                  <a:pt x="5796386" y="2158028"/>
                </a:cubicBezTo>
                <a:cubicBezTo>
                  <a:pt x="5797774" y="2160803"/>
                  <a:pt x="5798468" y="2164242"/>
                  <a:pt x="5798468" y="2168344"/>
                </a:cubicBezTo>
                <a:cubicBezTo>
                  <a:pt x="5798468" y="2172446"/>
                  <a:pt x="5797774" y="2175884"/>
                  <a:pt x="5796386" y="2178659"/>
                </a:cubicBezTo>
                <a:cubicBezTo>
                  <a:pt x="5794999" y="2181434"/>
                  <a:pt x="5793129" y="2183546"/>
                  <a:pt x="5790776" y="2184993"/>
                </a:cubicBezTo>
                <a:cubicBezTo>
                  <a:pt x="5788423" y="2186441"/>
                  <a:pt x="5785860" y="2187165"/>
                  <a:pt x="5783085" y="2187165"/>
                </a:cubicBezTo>
                <a:cubicBezTo>
                  <a:pt x="5778500" y="2187165"/>
                  <a:pt x="5774790" y="2185446"/>
                  <a:pt x="5771955" y="2182007"/>
                </a:cubicBezTo>
                <a:cubicBezTo>
                  <a:pt x="5769119" y="2178569"/>
                  <a:pt x="5767702" y="2174014"/>
                  <a:pt x="5767702" y="2168344"/>
                </a:cubicBezTo>
                <a:cubicBezTo>
                  <a:pt x="5767702" y="2162673"/>
                  <a:pt x="5769089" y="2158088"/>
                  <a:pt x="5771864" y="2154590"/>
                </a:cubicBezTo>
                <a:cubicBezTo>
                  <a:pt x="5774639" y="2151091"/>
                  <a:pt x="5778379" y="2149341"/>
                  <a:pt x="5783085" y="2149341"/>
                </a:cubicBezTo>
                <a:close/>
                <a:moveTo>
                  <a:pt x="5992092" y="2148798"/>
                </a:moveTo>
                <a:cubicBezTo>
                  <a:pt x="5994746" y="2148798"/>
                  <a:pt x="5997189" y="2149522"/>
                  <a:pt x="5999421" y="2150970"/>
                </a:cubicBezTo>
                <a:cubicBezTo>
                  <a:pt x="6001653" y="2152418"/>
                  <a:pt x="6003493" y="2154590"/>
                  <a:pt x="6004941" y="2157485"/>
                </a:cubicBezTo>
                <a:cubicBezTo>
                  <a:pt x="6006389" y="2160381"/>
                  <a:pt x="6007113" y="2164000"/>
                  <a:pt x="6007113" y="2168344"/>
                </a:cubicBezTo>
                <a:cubicBezTo>
                  <a:pt x="6007113" y="2172687"/>
                  <a:pt x="6006389" y="2176307"/>
                  <a:pt x="6004941" y="2179202"/>
                </a:cubicBezTo>
                <a:cubicBezTo>
                  <a:pt x="6003493" y="2182098"/>
                  <a:pt x="6001593" y="2184269"/>
                  <a:pt x="5999240" y="2185717"/>
                </a:cubicBezTo>
                <a:cubicBezTo>
                  <a:pt x="5996888" y="2187165"/>
                  <a:pt x="5994444" y="2187889"/>
                  <a:pt x="5991911" y="2187889"/>
                </a:cubicBezTo>
                <a:cubicBezTo>
                  <a:pt x="5989136" y="2187889"/>
                  <a:pt x="5986632" y="2187165"/>
                  <a:pt x="5984400" y="2185717"/>
                </a:cubicBezTo>
                <a:cubicBezTo>
                  <a:pt x="5982168" y="2184269"/>
                  <a:pt x="5980419" y="2182098"/>
                  <a:pt x="5979152" y="2179202"/>
                </a:cubicBezTo>
                <a:cubicBezTo>
                  <a:pt x="5977885" y="2176307"/>
                  <a:pt x="5977252" y="2172687"/>
                  <a:pt x="5977252" y="2168344"/>
                </a:cubicBezTo>
                <a:cubicBezTo>
                  <a:pt x="5977252" y="2164000"/>
                  <a:pt x="5977915" y="2160381"/>
                  <a:pt x="5979243" y="2157485"/>
                </a:cubicBezTo>
                <a:cubicBezTo>
                  <a:pt x="5980570" y="2154590"/>
                  <a:pt x="5982349" y="2152418"/>
                  <a:pt x="5984581" y="2150970"/>
                </a:cubicBezTo>
                <a:cubicBezTo>
                  <a:pt x="5986813" y="2149522"/>
                  <a:pt x="5989317" y="2148798"/>
                  <a:pt x="5992092" y="2148798"/>
                </a:cubicBezTo>
                <a:close/>
                <a:moveTo>
                  <a:pt x="7476363" y="2146265"/>
                </a:moveTo>
                <a:cubicBezTo>
                  <a:pt x="7478655" y="2146144"/>
                  <a:pt x="7480707" y="2146627"/>
                  <a:pt x="7482515" y="2147712"/>
                </a:cubicBezTo>
                <a:cubicBezTo>
                  <a:pt x="7484325" y="2148798"/>
                  <a:pt x="7485803" y="2150307"/>
                  <a:pt x="7486949" y="2152237"/>
                </a:cubicBezTo>
                <a:cubicBezTo>
                  <a:pt x="7488095" y="2154167"/>
                  <a:pt x="7488729" y="2156399"/>
                  <a:pt x="7488851" y="2158933"/>
                </a:cubicBezTo>
                <a:lnTo>
                  <a:pt x="7463151" y="2158933"/>
                </a:lnTo>
                <a:cubicBezTo>
                  <a:pt x="7463393" y="2156520"/>
                  <a:pt x="7464147" y="2154378"/>
                  <a:pt x="7465413" y="2152508"/>
                </a:cubicBezTo>
                <a:cubicBezTo>
                  <a:pt x="7466681" y="2150638"/>
                  <a:pt x="7468249" y="2149160"/>
                  <a:pt x="7470119" y="2148074"/>
                </a:cubicBezTo>
                <a:cubicBezTo>
                  <a:pt x="7471989" y="2146989"/>
                  <a:pt x="7474071" y="2146385"/>
                  <a:pt x="7476363" y="2146265"/>
                </a:cubicBezTo>
                <a:close/>
                <a:moveTo>
                  <a:pt x="7285863" y="2146265"/>
                </a:moveTo>
                <a:cubicBezTo>
                  <a:pt x="7288155" y="2146144"/>
                  <a:pt x="7290207" y="2146627"/>
                  <a:pt x="7292015" y="2147712"/>
                </a:cubicBezTo>
                <a:cubicBezTo>
                  <a:pt x="7293825" y="2148798"/>
                  <a:pt x="7295303" y="2150307"/>
                  <a:pt x="7296451" y="2152237"/>
                </a:cubicBezTo>
                <a:cubicBezTo>
                  <a:pt x="7297597" y="2154167"/>
                  <a:pt x="7298229" y="2156399"/>
                  <a:pt x="7298351" y="2158933"/>
                </a:cubicBezTo>
                <a:lnTo>
                  <a:pt x="7272651" y="2158933"/>
                </a:lnTo>
                <a:cubicBezTo>
                  <a:pt x="7272893" y="2156520"/>
                  <a:pt x="7273647" y="2154378"/>
                  <a:pt x="7274913" y="2152508"/>
                </a:cubicBezTo>
                <a:cubicBezTo>
                  <a:pt x="7276181" y="2150638"/>
                  <a:pt x="7277749" y="2149160"/>
                  <a:pt x="7279619" y="2148074"/>
                </a:cubicBezTo>
                <a:cubicBezTo>
                  <a:pt x="7281489" y="2146989"/>
                  <a:pt x="7283571" y="2146385"/>
                  <a:pt x="7285863" y="2146265"/>
                </a:cubicBezTo>
                <a:close/>
                <a:moveTo>
                  <a:pt x="5685663" y="2146265"/>
                </a:moveTo>
                <a:cubicBezTo>
                  <a:pt x="5687955" y="2146144"/>
                  <a:pt x="5690007" y="2146627"/>
                  <a:pt x="5691816" y="2147712"/>
                </a:cubicBezTo>
                <a:cubicBezTo>
                  <a:pt x="5693626" y="2148798"/>
                  <a:pt x="5695104" y="2150307"/>
                  <a:pt x="5696250" y="2152237"/>
                </a:cubicBezTo>
                <a:cubicBezTo>
                  <a:pt x="5697396" y="2154167"/>
                  <a:pt x="5698030" y="2156399"/>
                  <a:pt x="5698150" y="2158933"/>
                </a:cubicBezTo>
                <a:lnTo>
                  <a:pt x="5672452" y="2158933"/>
                </a:lnTo>
                <a:cubicBezTo>
                  <a:pt x="5672693" y="2156520"/>
                  <a:pt x="5673447" y="2154378"/>
                  <a:pt x="5674714" y="2152508"/>
                </a:cubicBezTo>
                <a:cubicBezTo>
                  <a:pt x="5675981" y="2150638"/>
                  <a:pt x="5677549" y="2149160"/>
                  <a:pt x="5679419" y="2148074"/>
                </a:cubicBezTo>
                <a:cubicBezTo>
                  <a:pt x="5681289" y="2146989"/>
                  <a:pt x="5683371" y="2146385"/>
                  <a:pt x="5685663" y="2146265"/>
                </a:cubicBezTo>
                <a:close/>
                <a:moveTo>
                  <a:pt x="5126041" y="2137397"/>
                </a:moveTo>
                <a:cubicBezTo>
                  <a:pt x="5130746" y="2137397"/>
                  <a:pt x="5135120" y="2138634"/>
                  <a:pt x="5139161" y="2141107"/>
                </a:cubicBezTo>
                <a:cubicBezTo>
                  <a:pt x="5143203" y="2143580"/>
                  <a:pt x="5146400" y="2147109"/>
                  <a:pt x="5148753" y="2151694"/>
                </a:cubicBezTo>
                <a:cubicBezTo>
                  <a:pt x="5151106" y="2156279"/>
                  <a:pt x="5152282" y="2161828"/>
                  <a:pt x="5152282" y="2168344"/>
                </a:cubicBezTo>
                <a:cubicBezTo>
                  <a:pt x="5152282" y="2174738"/>
                  <a:pt x="5151106" y="2180258"/>
                  <a:pt x="5148753" y="2184903"/>
                </a:cubicBezTo>
                <a:cubicBezTo>
                  <a:pt x="5146400" y="2189548"/>
                  <a:pt x="5143233" y="2193107"/>
                  <a:pt x="5139252" y="2195580"/>
                </a:cubicBezTo>
                <a:cubicBezTo>
                  <a:pt x="5135270" y="2198054"/>
                  <a:pt x="5130867" y="2199290"/>
                  <a:pt x="5126041" y="2199290"/>
                </a:cubicBezTo>
                <a:cubicBezTo>
                  <a:pt x="5117836" y="2199290"/>
                  <a:pt x="5111291" y="2196455"/>
                  <a:pt x="5106405" y="2190784"/>
                </a:cubicBezTo>
                <a:cubicBezTo>
                  <a:pt x="5101519" y="2185114"/>
                  <a:pt x="5099075" y="2177634"/>
                  <a:pt x="5099075" y="2168344"/>
                </a:cubicBezTo>
                <a:cubicBezTo>
                  <a:pt x="5099075" y="2159054"/>
                  <a:pt x="5101519" y="2151573"/>
                  <a:pt x="5106405" y="2145903"/>
                </a:cubicBezTo>
                <a:cubicBezTo>
                  <a:pt x="5111291" y="2140232"/>
                  <a:pt x="5117836" y="2137397"/>
                  <a:pt x="5126041" y="2137397"/>
                </a:cubicBezTo>
                <a:close/>
                <a:moveTo>
                  <a:pt x="5021085" y="2137397"/>
                </a:moveTo>
                <a:cubicBezTo>
                  <a:pt x="5025911" y="2137397"/>
                  <a:pt x="5030435" y="2138513"/>
                  <a:pt x="5034658" y="2140745"/>
                </a:cubicBezTo>
                <a:cubicBezTo>
                  <a:pt x="5038881" y="2142977"/>
                  <a:pt x="5042289" y="2146355"/>
                  <a:pt x="5044883" y="2150879"/>
                </a:cubicBezTo>
                <a:cubicBezTo>
                  <a:pt x="5047477" y="2155404"/>
                  <a:pt x="5048774" y="2161165"/>
                  <a:pt x="5048774" y="2168163"/>
                </a:cubicBezTo>
                <a:cubicBezTo>
                  <a:pt x="5048774" y="2175281"/>
                  <a:pt x="5047417" y="2181133"/>
                  <a:pt x="5044702" y="2185717"/>
                </a:cubicBezTo>
                <a:cubicBezTo>
                  <a:pt x="5041987" y="2190302"/>
                  <a:pt x="5038519" y="2193710"/>
                  <a:pt x="5034296" y="2195942"/>
                </a:cubicBezTo>
                <a:cubicBezTo>
                  <a:pt x="5030073" y="2198174"/>
                  <a:pt x="5025549" y="2199290"/>
                  <a:pt x="5020723" y="2199290"/>
                </a:cubicBezTo>
                <a:cubicBezTo>
                  <a:pt x="5016017" y="2199290"/>
                  <a:pt x="5011674" y="2198174"/>
                  <a:pt x="5007693" y="2195942"/>
                </a:cubicBezTo>
                <a:cubicBezTo>
                  <a:pt x="5003711" y="2193710"/>
                  <a:pt x="5000484" y="2190332"/>
                  <a:pt x="4998010" y="2185808"/>
                </a:cubicBezTo>
                <a:cubicBezTo>
                  <a:pt x="4995537" y="2181283"/>
                  <a:pt x="4994300" y="2175522"/>
                  <a:pt x="4994300" y="2168525"/>
                </a:cubicBezTo>
                <a:cubicBezTo>
                  <a:pt x="4994300" y="2161406"/>
                  <a:pt x="4995567" y="2155555"/>
                  <a:pt x="4998101" y="2150970"/>
                </a:cubicBezTo>
                <a:cubicBezTo>
                  <a:pt x="5000635" y="2146385"/>
                  <a:pt x="5003922" y="2142977"/>
                  <a:pt x="5007964" y="2140745"/>
                </a:cubicBezTo>
                <a:cubicBezTo>
                  <a:pt x="5012006" y="2138513"/>
                  <a:pt x="5016379" y="2137397"/>
                  <a:pt x="5021085" y="2137397"/>
                </a:cubicBezTo>
                <a:close/>
                <a:moveTo>
                  <a:pt x="8014859" y="2123100"/>
                </a:moveTo>
                <a:lnTo>
                  <a:pt x="8014859" y="2175764"/>
                </a:lnTo>
                <a:cubicBezTo>
                  <a:pt x="8014859" y="2183968"/>
                  <a:pt x="8016215" y="2190996"/>
                  <a:pt x="8018931" y="2196847"/>
                </a:cubicBezTo>
                <a:cubicBezTo>
                  <a:pt x="8021645" y="2202699"/>
                  <a:pt x="8025445" y="2207163"/>
                  <a:pt x="8030331" y="2210239"/>
                </a:cubicBezTo>
                <a:cubicBezTo>
                  <a:pt x="8035219" y="2213316"/>
                  <a:pt x="8040979" y="2214854"/>
                  <a:pt x="8047615" y="2214854"/>
                </a:cubicBezTo>
                <a:cubicBezTo>
                  <a:pt x="8052441" y="2214854"/>
                  <a:pt x="8056845" y="2213768"/>
                  <a:pt x="8060827" y="2211597"/>
                </a:cubicBezTo>
                <a:cubicBezTo>
                  <a:pt x="8064807" y="2209425"/>
                  <a:pt x="8068247" y="2206590"/>
                  <a:pt x="8071141" y="2203091"/>
                </a:cubicBezTo>
                <a:lnTo>
                  <a:pt x="8073313" y="2213587"/>
                </a:lnTo>
                <a:lnTo>
                  <a:pt x="8100279" y="2213587"/>
                </a:lnTo>
                <a:lnTo>
                  <a:pt x="8100279" y="2123100"/>
                </a:lnTo>
                <a:lnTo>
                  <a:pt x="8070599" y="2123100"/>
                </a:lnTo>
                <a:lnTo>
                  <a:pt x="8070599" y="2171963"/>
                </a:lnTo>
                <a:cubicBezTo>
                  <a:pt x="8070599" y="2177151"/>
                  <a:pt x="8069483" y="2181163"/>
                  <a:pt x="8067251" y="2183998"/>
                </a:cubicBezTo>
                <a:cubicBezTo>
                  <a:pt x="8065019" y="2186833"/>
                  <a:pt x="8061791" y="2188251"/>
                  <a:pt x="8057569" y="2188251"/>
                </a:cubicBezTo>
                <a:cubicBezTo>
                  <a:pt x="8053225" y="2188251"/>
                  <a:pt x="8049967" y="2186894"/>
                  <a:pt x="8047795" y="2184179"/>
                </a:cubicBezTo>
                <a:cubicBezTo>
                  <a:pt x="8045623" y="2181464"/>
                  <a:pt x="8044539" y="2177513"/>
                  <a:pt x="8044539" y="2172325"/>
                </a:cubicBezTo>
                <a:lnTo>
                  <a:pt x="8044539" y="2123100"/>
                </a:lnTo>
                <a:close/>
                <a:moveTo>
                  <a:pt x="7960965" y="2123100"/>
                </a:moveTo>
                <a:lnTo>
                  <a:pt x="7960965" y="2205082"/>
                </a:lnTo>
                <a:cubicBezTo>
                  <a:pt x="7960965" y="2209908"/>
                  <a:pt x="7959277" y="2214070"/>
                  <a:pt x="7955899" y="2217569"/>
                </a:cubicBezTo>
                <a:cubicBezTo>
                  <a:pt x="7952521" y="2221068"/>
                  <a:pt x="7947755" y="2223179"/>
                  <a:pt x="7941601" y="2223903"/>
                </a:cubicBezTo>
                <a:lnTo>
                  <a:pt x="7945945" y="2249782"/>
                </a:lnTo>
                <a:cubicBezTo>
                  <a:pt x="7953547" y="2249541"/>
                  <a:pt x="7960755" y="2247731"/>
                  <a:pt x="7967571" y="2244353"/>
                </a:cubicBezTo>
                <a:cubicBezTo>
                  <a:pt x="7974387" y="2240975"/>
                  <a:pt x="7979939" y="2235998"/>
                  <a:pt x="7984221" y="2229423"/>
                </a:cubicBezTo>
                <a:cubicBezTo>
                  <a:pt x="7988505" y="2222847"/>
                  <a:pt x="7990645" y="2214794"/>
                  <a:pt x="7990645" y="2205263"/>
                </a:cubicBezTo>
                <a:lnTo>
                  <a:pt x="7990645" y="2123100"/>
                </a:lnTo>
                <a:close/>
                <a:moveTo>
                  <a:pt x="7905083" y="2123100"/>
                </a:moveTo>
                <a:lnTo>
                  <a:pt x="7905083" y="2213587"/>
                </a:lnTo>
                <a:lnTo>
                  <a:pt x="7934763" y="2213587"/>
                </a:lnTo>
                <a:lnTo>
                  <a:pt x="7934763" y="2123100"/>
                </a:lnTo>
                <a:close/>
                <a:moveTo>
                  <a:pt x="7600217" y="2123100"/>
                </a:moveTo>
                <a:lnTo>
                  <a:pt x="7632249" y="2213587"/>
                </a:lnTo>
                <a:lnTo>
                  <a:pt x="7665549" y="2213587"/>
                </a:lnTo>
                <a:lnTo>
                  <a:pt x="7697581" y="2123100"/>
                </a:lnTo>
                <a:lnTo>
                  <a:pt x="7665549" y="2123100"/>
                </a:lnTo>
                <a:lnTo>
                  <a:pt x="7648899" y="2177392"/>
                </a:lnTo>
                <a:lnTo>
                  <a:pt x="7632249" y="2123100"/>
                </a:lnTo>
                <a:close/>
                <a:moveTo>
                  <a:pt x="7336593" y="2123100"/>
                </a:moveTo>
                <a:lnTo>
                  <a:pt x="7336593" y="2149522"/>
                </a:lnTo>
                <a:lnTo>
                  <a:pt x="7374597" y="2149522"/>
                </a:lnTo>
                <a:lnTo>
                  <a:pt x="7336411" y="2189880"/>
                </a:lnTo>
                <a:lnTo>
                  <a:pt x="7336411" y="2213587"/>
                </a:lnTo>
                <a:lnTo>
                  <a:pt x="7414051" y="2213587"/>
                </a:lnTo>
                <a:lnTo>
                  <a:pt x="7414051" y="2187165"/>
                </a:lnTo>
                <a:lnTo>
                  <a:pt x="7374417" y="2187165"/>
                </a:lnTo>
                <a:lnTo>
                  <a:pt x="7413327" y="2146989"/>
                </a:lnTo>
                <a:lnTo>
                  <a:pt x="7413327" y="2123100"/>
                </a:lnTo>
                <a:close/>
                <a:moveTo>
                  <a:pt x="7014733" y="2123100"/>
                </a:moveTo>
                <a:lnTo>
                  <a:pt x="7014733" y="2175764"/>
                </a:lnTo>
                <a:cubicBezTo>
                  <a:pt x="7014733" y="2183968"/>
                  <a:pt x="7016091" y="2190996"/>
                  <a:pt x="7018805" y="2196847"/>
                </a:cubicBezTo>
                <a:cubicBezTo>
                  <a:pt x="7021521" y="2202699"/>
                  <a:pt x="7025321" y="2207163"/>
                  <a:pt x="7030207" y="2210239"/>
                </a:cubicBezTo>
                <a:cubicBezTo>
                  <a:pt x="7035093" y="2213316"/>
                  <a:pt x="7040855" y="2214854"/>
                  <a:pt x="7047491" y="2214854"/>
                </a:cubicBezTo>
                <a:cubicBezTo>
                  <a:pt x="7052315" y="2214854"/>
                  <a:pt x="7056719" y="2213768"/>
                  <a:pt x="7060701" y="2211597"/>
                </a:cubicBezTo>
                <a:cubicBezTo>
                  <a:pt x="7064683" y="2209425"/>
                  <a:pt x="7068121" y="2206590"/>
                  <a:pt x="7071017" y="2203091"/>
                </a:cubicBezTo>
                <a:lnTo>
                  <a:pt x="7073189" y="2213587"/>
                </a:lnTo>
                <a:lnTo>
                  <a:pt x="7100153" y="2213587"/>
                </a:lnTo>
                <a:lnTo>
                  <a:pt x="7100153" y="2123100"/>
                </a:lnTo>
                <a:lnTo>
                  <a:pt x="7070475" y="2123100"/>
                </a:lnTo>
                <a:lnTo>
                  <a:pt x="7070475" y="2171963"/>
                </a:lnTo>
                <a:cubicBezTo>
                  <a:pt x="7070475" y="2177151"/>
                  <a:pt x="7069359" y="2181163"/>
                  <a:pt x="7067127" y="2183998"/>
                </a:cubicBezTo>
                <a:cubicBezTo>
                  <a:pt x="7064893" y="2186833"/>
                  <a:pt x="7061667" y="2188251"/>
                  <a:pt x="7057443" y="2188251"/>
                </a:cubicBezTo>
                <a:cubicBezTo>
                  <a:pt x="7053101" y="2188251"/>
                  <a:pt x="7049843" y="2186894"/>
                  <a:pt x="7047671" y="2184179"/>
                </a:cubicBezTo>
                <a:cubicBezTo>
                  <a:pt x="7045499" y="2181464"/>
                  <a:pt x="7044413" y="2177513"/>
                  <a:pt x="7044413" y="2172325"/>
                </a:cubicBezTo>
                <a:lnTo>
                  <a:pt x="7044413" y="2123100"/>
                </a:lnTo>
                <a:close/>
                <a:moveTo>
                  <a:pt x="6917493" y="2123100"/>
                </a:moveTo>
                <a:lnTo>
                  <a:pt x="6917493" y="2149522"/>
                </a:lnTo>
                <a:lnTo>
                  <a:pt x="6955497" y="2149522"/>
                </a:lnTo>
                <a:lnTo>
                  <a:pt x="6917311" y="2189880"/>
                </a:lnTo>
                <a:lnTo>
                  <a:pt x="6917311" y="2213587"/>
                </a:lnTo>
                <a:lnTo>
                  <a:pt x="6994951" y="2213587"/>
                </a:lnTo>
                <a:lnTo>
                  <a:pt x="6994951" y="2187165"/>
                </a:lnTo>
                <a:lnTo>
                  <a:pt x="6955317" y="2187165"/>
                </a:lnTo>
                <a:lnTo>
                  <a:pt x="6994227" y="2146989"/>
                </a:lnTo>
                <a:lnTo>
                  <a:pt x="6994227" y="2123100"/>
                </a:lnTo>
                <a:close/>
                <a:moveTo>
                  <a:pt x="6647783" y="2123100"/>
                </a:moveTo>
                <a:lnTo>
                  <a:pt x="6647783" y="2213587"/>
                </a:lnTo>
                <a:lnTo>
                  <a:pt x="6677463" y="2213587"/>
                </a:lnTo>
                <a:lnTo>
                  <a:pt x="6677463" y="2123100"/>
                </a:lnTo>
                <a:close/>
                <a:moveTo>
                  <a:pt x="6509909" y="2123100"/>
                </a:moveTo>
                <a:lnTo>
                  <a:pt x="6509909" y="2175764"/>
                </a:lnTo>
                <a:cubicBezTo>
                  <a:pt x="6509909" y="2183968"/>
                  <a:pt x="6511266" y="2190996"/>
                  <a:pt x="6513981" y="2196847"/>
                </a:cubicBezTo>
                <a:cubicBezTo>
                  <a:pt x="6516695" y="2202699"/>
                  <a:pt x="6520496" y="2207163"/>
                  <a:pt x="6525382" y="2210239"/>
                </a:cubicBezTo>
                <a:cubicBezTo>
                  <a:pt x="6530269" y="2213316"/>
                  <a:pt x="6536030" y="2214854"/>
                  <a:pt x="6542665" y="2214854"/>
                </a:cubicBezTo>
                <a:cubicBezTo>
                  <a:pt x="6547491" y="2214854"/>
                  <a:pt x="6551895" y="2213768"/>
                  <a:pt x="6555877" y="2211597"/>
                </a:cubicBezTo>
                <a:cubicBezTo>
                  <a:pt x="6559858" y="2209425"/>
                  <a:pt x="6563297" y="2206590"/>
                  <a:pt x="6566192" y="2203091"/>
                </a:cubicBezTo>
                <a:lnTo>
                  <a:pt x="6568364" y="2213587"/>
                </a:lnTo>
                <a:lnTo>
                  <a:pt x="6595329" y="2213587"/>
                </a:lnTo>
                <a:lnTo>
                  <a:pt x="6595329" y="2123100"/>
                </a:lnTo>
                <a:lnTo>
                  <a:pt x="6565649" y="2123100"/>
                </a:lnTo>
                <a:lnTo>
                  <a:pt x="6565649" y="2171963"/>
                </a:lnTo>
                <a:cubicBezTo>
                  <a:pt x="6565649" y="2177151"/>
                  <a:pt x="6564533" y="2181163"/>
                  <a:pt x="6562301" y="2183998"/>
                </a:cubicBezTo>
                <a:cubicBezTo>
                  <a:pt x="6560069" y="2186833"/>
                  <a:pt x="6556842" y="2188251"/>
                  <a:pt x="6552619" y="2188251"/>
                </a:cubicBezTo>
                <a:cubicBezTo>
                  <a:pt x="6548276" y="2188251"/>
                  <a:pt x="6545018" y="2186894"/>
                  <a:pt x="6542846" y="2184179"/>
                </a:cubicBezTo>
                <a:cubicBezTo>
                  <a:pt x="6540675" y="2181464"/>
                  <a:pt x="6539589" y="2177513"/>
                  <a:pt x="6539589" y="2172325"/>
                </a:cubicBezTo>
                <a:lnTo>
                  <a:pt x="6539589" y="2123100"/>
                </a:lnTo>
                <a:close/>
                <a:moveTo>
                  <a:pt x="6304817" y="2123100"/>
                </a:moveTo>
                <a:lnTo>
                  <a:pt x="6336849" y="2213587"/>
                </a:lnTo>
                <a:lnTo>
                  <a:pt x="6370149" y="2213587"/>
                </a:lnTo>
                <a:lnTo>
                  <a:pt x="6402181" y="2123100"/>
                </a:lnTo>
                <a:lnTo>
                  <a:pt x="6370149" y="2123100"/>
                </a:lnTo>
                <a:lnTo>
                  <a:pt x="6353499" y="2177392"/>
                </a:lnTo>
                <a:lnTo>
                  <a:pt x="6336849" y="2123100"/>
                </a:lnTo>
                <a:close/>
                <a:moveTo>
                  <a:pt x="5589241" y="2123100"/>
                </a:moveTo>
                <a:lnTo>
                  <a:pt x="5589241" y="2205082"/>
                </a:lnTo>
                <a:cubicBezTo>
                  <a:pt x="5589241" y="2209908"/>
                  <a:pt x="5587552" y="2214070"/>
                  <a:pt x="5584174" y="2217569"/>
                </a:cubicBezTo>
                <a:cubicBezTo>
                  <a:pt x="5580796" y="2221068"/>
                  <a:pt x="5576030" y="2223179"/>
                  <a:pt x="5569877" y="2223903"/>
                </a:cubicBezTo>
                <a:lnTo>
                  <a:pt x="5574221" y="2249782"/>
                </a:lnTo>
                <a:cubicBezTo>
                  <a:pt x="5581821" y="2249541"/>
                  <a:pt x="5589030" y="2247731"/>
                  <a:pt x="5595847" y="2244353"/>
                </a:cubicBezTo>
                <a:cubicBezTo>
                  <a:pt x="5602664" y="2240975"/>
                  <a:pt x="5608214" y="2235998"/>
                  <a:pt x="5612497" y="2229423"/>
                </a:cubicBezTo>
                <a:cubicBezTo>
                  <a:pt x="5616780" y="2222847"/>
                  <a:pt x="5618921" y="2214794"/>
                  <a:pt x="5618921" y="2205263"/>
                </a:cubicBezTo>
                <a:lnTo>
                  <a:pt x="5618921" y="2123100"/>
                </a:lnTo>
                <a:close/>
                <a:moveTo>
                  <a:pt x="5507860" y="2123100"/>
                </a:moveTo>
                <a:lnTo>
                  <a:pt x="5507860" y="2213587"/>
                </a:lnTo>
                <a:lnTo>
                  <a:pt x="5525052" y="2213587"/>
                </a:lnTo>
                <a:lnTo>
                  <a:pt x="5525052" y="2123100"/>
                </a:lnTo>
                <a:close/>
                <a:moveTo>
                  <a:pt x="5403085" y="2123100"/>
                </a:moveTo>
                <a:lnTo>
                  <a:pt x="5403085" y="2213587"/>
                </a:lnTo>
                <a:lnTo>
                  <a:pt x="5420277" y="2213587"/>
                </a:lnTo>
                <a:lnTo>
                  <a:pt x="5420277" y="2123100"/>
                </a:lnTo>
                <a:close/>
                <a:moveTo>
                  <a:pt x="5189372" y="2123100"/>
                </a:moveTo>
                <a:lnTo>
                  <a:pt x="5189372" y="2175945"/>
                </a:lnTo>
                <a:cubicBezTo>
                  <a:pt x="5189372" y="2184511"/>
                  <a:pt x="5190790" y="2191659"/>
                  <a:pt x="5193625" y="2197390"/>
                </a:cubicBezTo>
                <a:cubicBezTo>
                  <a:pt x="5196461" y="2203121"/>
                  <a:pt x="5200472" y="2207464"/>
                  <a:pt x="5205660" y="2210420"/>
                </a:cubicBezTo>
                <a:cubicBezTo>
                  <a:pt x="5210848" y="2213376"/>
                  <a:pt x="5216941" y="2214854"/>
                  <a:pt x="5223939" y="2214854"/>
                </a:cubicBezTo>
                <a:cubicBezTo>
                  <a:pt x="5229368" y="2214854"/>
                  <a:pt x="5234284" y="2213829"/>
                  <a:pt x="5238688" y="2211778"/>
                </a:cubicBezTo>
                <a:cubicBezTo>
                  <a:pt x="5243092" y="2209727"/>
                  <a:pt x="5246741" y="2206771"/>
                  <a:pt x="5249637" y="2202910"/>
                </a:cubicBezTo>
                <a:lnTo>
                  <a:pt x="5250904" y="2213587"/>
                </a:lnTo>
                <a:lnTo>
                  <a:pt x="5266468" y="2213587"/>
                </a:lnTo>
                <a:lnTo>
                  <a:pt x="5266468" y="2123100"/>
                </a:lnTo>
                <a:lnTo>
                  <a:pt x="5249456" y="2123100"/>
                </a:lnTo>
                <a:lnTo>
                  <a:pt x="5249456" y="2172687"/>
                </a:lnTo>
                <a:cubicBezTo>
                  <a:pt x="5249456" y="2181495"/>
                  <a:pt x="5247496" y="2188130"/>
                  <a:pt x="5243574" y="2192594"/>
                </a:cubicBezTo>
                <a:cubicBezTo>
                  <a:pt x="5239653" y="2197058"/>
                  <a:pt x="5234254" y="2199290"/>
                  <a:pt x="5227377" y="2199290"/>
                </a:cubicBezTo>
                <a:cubicBezTo>
                  <a:pt x="5220379" y="2199290"/>
                  <a:pt x="5215161" y="2197119"/>
                  <a:pt x="5211723" y="2192775"/>
                </a:cubicBezTo>
                <a:cubicBezTo>
                  <a:pt x="5208284" y="2188432"/>
                  <a:pt x="5206565" y="2182098"/>
                  <a:pt x="5206565" y="2173773"/>
                </a:cubicBezTo>
                <a:lnTo>
                  <a:pt x="5206565" y="2123100"/>
                </a:lnTo>
                <a:close/>
                <a:moveTo>
                  <a:pt x="7577857" y="2123009"/>
                </a:moveTo>
                <a:cubicBezTo>
                  <a:pt x="7573815" y="2123794"/>
                  <a:pt x="7570225" y="2125241"/>
                  <a:pt x="7567089" y="2127353"/>
                </a:cubicBezTo>
                <a:cubicBezTo>
                  <a:pt x="7563951" y="2129464"/>
                  <a:pt x="7561237" y="2132149"/>
                  <a:pt x="7558945" y="2135406"/>
                </a:cubicBezTo>
                <a:lnTo>
                  <a:pt x="7556953" y="2123100"/>
                </a:lnTo>
                <a:lnTo>
                  <a:pt x="7529989" y="2123100"/>
                </a:lnTo>
                <a:lnTo>
                  <a:pt x="7529989" y="2213587"/>
                </a:lnTo>
                <a:lnTo>
                  <a:pt x="7559669" y="2213587"/>
                </a:lnTo>
                <a:lnTo>
                  <a:pt x="7559669" y="2177573"/>
                </a:lnTo>
                <a:cubicBezTo>
                  <a:pt x="7559669" y="2171420"/>
                  <a:pt x="7560693" y="2166413"/>
                  <a:pt x="7562745" y="2162552"/>
                </a:cubicBezTo>
                <a:cubicBezTo>
                  <a:pt x="7564795" y="2158692"/>
                  <a:pt x="7567481" y="2155796"/>
                  <a:pt x="7570799" y="2153866"/>
                </a:cubicBezTo>
                <a:cubicBezTo>
                  <a:pt x="7574117" y="2151935"/>
                  <a:pt x="7577615" y="2150789"/>
                  <a:pt x="7581295" y="2150427"/>
                </a:cubicBezTo>
                <a:cubicBezTo>
                  <a:pt x="7584975" y="2150065"/>
                  <a:pt x="7588383" y="2150367"/>
                  <a:pt x="7591519" y="2151332"/>
                </a:cubicBezTo>
                <a:lnTo>
                  <a:pt x="7591519" y="2123100"/>
                </a:lnTo>
                <a:cubicBezTo>
                  <a:pt x="7586453" y="2122255"/>
                  <a:pt x="7581899" y="2122225"/>
                  <a:pt x="7577857" y="2123009"/>
                </a:cubicBezTo>
                <a:close/>
                <a:moveTo>
                  <a:pt x="7215907" y="2123009"/>
                </a:moveTo>
                <a:cubicBezTo>
                  <a:pt x="7211865" y="2123794"/>
                  <a:pt x="7208275" y="2125241"/>
                  <a:pt x="7205139" y="2127353"/>
                </a:cubicBezTo>
                <a:cubicBezTo>
                  <a:pt x="7202001" y="2129464"/>
                  <a:pt x="7199287" y="2132149"/>
                  <a:pt x="7196995" y="2135406"/>
                </a:cubicBezTo>
                <a:lnTo>
                  <a:pt x="7195003" y="2123100"/>
                </a:lnTo>
                <a:lnTo>
                  <a:pt x="7168039" y="2123100"/>
                </a:lnTo>
                <a:lnTo>
                  <a:pt x="7168039" y="2213587"/>
                </a:lnTo>
                <a:lnTo>
                  <a:pt x="7197719" y="2213587"/>
                </a:lnTo>
                <a:lnTo>
                  <a:pt x="7197719" y="2177573"/>
                </a:lnTo>
                <a:cubicBezTo>
                  <a:pt x="7197719" y="2171420"/>
                  <a:pt x="7198743" y="2166413"/>
                  <a:pt x="7200795" y="2162552"/>
                </a:cubicBezTo>
                <a:cubicBezTo>
                  <a:pt x="7202847" y="2158692"/>
                  <a:pt x="7205531" y="2155796"/>
                  <a:pt x="7208849" y="2153866"/>
                </a:cubicBezTo>
                <a:cubicBezTo>
                  <a:pt x="7212167" y="2151935"/>
                  <a:pt x="7215665" y="2150789"/>
                  <a:pt x="7219345" y="2150427"/>
                </a:cubicBezTo>
                <a:cubicBezTo>
                  <a:pt x="7223025" y="2150065"/>
                  <a:pt x="7226433" y="2150367"/>
                  <a:pt x="7229571" y="2151332"/>
                </a:cubicBezTo>
                <a:lnTo>
                  <a:pt x="7229571" y="2123100"/>
                </a:lnTo>
                <a:cubicBezTo>
                  <a:pt x="7224503" y="2122255"/>
                  <a:pt x="7219949" y="2122225"/>
                  <a:pt x="7215907" y="2123009"/>
                </a:cubicBezTo>
                <a:close/>
                <a:moveTo>
                  <a:pt x="6901581" y="2123009"/>
                </a:moveTo>
                <a:cubicBezTo>
                  <a:pt x="6897539" y="2123794"/>
                  <a:pt x="6893951" y="2125241"/>
                  <a:pt x="6890813" y="2127353"/>
                </a:cubicBezTo>
                <a:cubicBezTo>
                  <a:pt x="6887677" y="2129464"/>
                  <a:pt x="6884963" y="2132149"/>
                  <a:pt x="6882669" y="2135406"/>
                </a:cubicBezTo>
                <a:lnTo>
                  <a:pt x="6880679" y="2123100"/>
                </a:lnTo>
                <a:lnTo>
                  <a:pt x="6853714" y="2123100"/>
                </a:lnTo>
                <a:lnTo>
                  <a:pt x="6853714" y="2213587"/>
                </a:lnTo>
                <a:lnTo>
                  <a:pt x="6883393" y="2213587"/>
                </a:lnTo>
                <a:lnTo>
                  <a:pt x="6883393" y="2177573"/>
                </a:lnTo>
                <a:cubicBezTo>
                  <a:pt x="6883393" y="2171420"/>
                  <a:pt x="6884419" y="2166413"/>
                  <a:pt x="6886471" y="2162552"/>
                </a:cubicBezTo>
                <a:cubicBezTo>
                  <a:pt x="6888521" y="2158692"/>
                  <a:pt x="6891205" y="2155796"/>
                  <a:pt x="6894523" y="2153866"/>
                </a:cubicBezTo>
                <a:cubicBezTo>
                  <a:pt x="6897841" y="2151935"/>
                  <a:pt x="6901341" y="2150789"/>
                  <a:pt x="6905019" y="2150427"/>
                </a:cubicBezTo>
                <a:cubicBezTo>
                  <a:pt x="6908699" y="2150065"/>
                  <a:pt x="6912109" y="2150367"/>
                  <a:pt x="6915245" y="2151332"/>
                </a:cubicBezTo>
                <a:lnTo>
                  <a:pt x="6915245" y="2123100"/>
                </a:lnTo>
                <a:cubicBezTo>
                  <a:pt x="6910177" y="2122255"/>
                  <a:pt x="6905623" y="2122225"/>
                  <a:pt x="6901581" y="2123009"/>
                </a:cubicBezTo>
                <a:close/>
                <a:moveTo>
                  <a:pt x="7847475" y="2121833"/>
                </a:moveTo>
                <a:cubicBezTo>
                  <a:pt x="7838667" y="2121833"/>
                  <a:pt x="7830887" y="2123794"/>
                  <a:pt x="7824131" y="2127715"/>
                </a:cubicBezTo>
                <a:cubicBezTo>
                  <a:pt x="7817373" y="2131636"/>
                  <a:pt x="7812095" y="2137125"/>
                  <a:pt x="7808295" y="2144184"/>
                </a:cubicBezTo>
                <a:cubicBezTo>
                  <a:pt x="7804495" y="2151241"/>
                  <a:pt x="7802593" y="2159355"/>
                  <a:pt x="7802593" y="2168525"/>
                </a:cubicBezTo>
                <a:cubicBezTo>
                  <a:pt x="7802593" y="2177815"/>
                  <a:pt x="7804495" y="2185958"/>
                  <a:pt x="7808295" y="2192956"/>
                </a:cubicBezTo>
                <a:cubicBezTo>
                  <a:pt x="7812095" y="2199954"/>
                  <a:pt x="7817403" y="2205383"/>
                  <a:pt x="7824221" y="2209244"/>
                </a:cubicBezTo>
                <a:cubicBezTo>
                  <a:pt x="7831037" y="2213105"/>
                  <a:pt x="7838909" y="2214975"/>
                  <a:pt x="7847837" y="2214854"/>
                </a:cubicBezTo>
                <a:cubicBezTo>
                  <a:pt x="7858093" y="2214734"/>
                  <a:pt x="7867111" y="2211989"/>
                  <a:pt x="7874893" y="2206620"/>
                </a:cubicBezTo>
                <a:cubicBezTo>
                  <a:pt x="7882675" y="2201251"/>
                  <a:pt x="7888015" y="2194102"/>
                  <a:pt x="7890909" y="2185174"/>
                </a:cubicBezTo>
                <a:lnTo>
                  <a:pt x="7862497" y="2178840"/>
                </a:lnTo>
                <a:cubicBezTo>
                  <a:pt x="7861169" y="2181736"/>
                  <a:pt x="7859389" y="2183968"/>
                  <a:pt x="7857159" y="2185536"/>
                </a:cubicBezTo>
                <a:cubicBezTo>
                  <a:pt x="7854925" y="2187105"/>
                  <a:pt x="7852363" y="2187889"/>
                  <a:pt x="7849467" y="2187889"/>
                </a:cubicBezTo>
                <a:cubicBezTo>
                  <a:pt x="7845003" y="2187889"/>
                  <a:pt x="7841323" y="2186079"/>
                  <a:pt x="7838427" y="2182459"/>
                </a:cubicBezTo>
                <a:cubicBezTo>
                  <a:pt x="7835531" y="2178840"/>
                  <a:pt x="7834083" y="2174195"/>
                  <a:pt x="7834083" y="2168525"/>
                </a:cubicBezTo>
                <a:cubicBezTo>
                  <a:pt x="7834083" y="2164784"/>
                  <a:pt x="7834747" y="2161406"/>
                  <a:pt x="7836075" y="2158390"/>
                </a:cubicBezTo>
                <a:cubicBezTo>
                  <a:pt x="7837401" y="2155374"/>
                  <a:pt x="7839241" y="2153021"/>
                  <a:pt x="7841595" y="2151332"/>
                </a:cubicBezTo>
                <a:cubicBezTo>
                  <a:pt x="7843947" y="2149643"/>
                  <a:pt x="7846631" y="2148798"/>
                  <a:pt x="7849647" y="2148798"/>
                </a:cubicBezTo>
                <a:cubicBezTo>
                  <a:pt x="7852543" y="2148798"/>
                  <a:pt x="7855107" y="2149583"/>
                  <a:pt x="7857339" y="2151151"/>
                </a:cubicBezTo>
                <a:cubicBezTo>
                  <a:pt x="7859571" y="2152719"/>
                  <a:pt x="7861229" y="2154952"/>
                  <a:pt x="7862315" y="2157847"/>
                </a:cubicBezTo>
                <a:lnTo>
                  <a:pt x="7890729" y="2151694"/>
                </a:lnTo>
                <a:cubicBezTo>
                  <a:pt x="7887713" y="2142404"/>
                  <a:pt x="7882343" y="2135105"/>
                  <a:pt x="7874623" y="2129796"/>
                </a:cubicBezTo>
                <a:cubicBezTo>
                  <a:pt x="7866901" y="2124487"/>
                  <a:pt x="7857851" y="2121833"/>
                  <a:pt x="7847475" y="2121833"/>
                </a:cubicBezTo>
                <a:close/>
                <a:moveTo>
                  <a:pt x="7751321" y="2121833"/>
                </a:moveTo>
                <a:cubicBezTo>
                  <a:pt x="7741307" y="2121833"/>
                  <a:pt x="7732983" y="2123914"/>
                  <a:pt x="7726347" y="2128077"/>
                </a:cubicBezTo>
                <a:cubicBezTo>
                  <a:pt x="7719711" y="2132239"/>
                  <a:pt x="7715005" y="2138422"/>
                  <a:pt x="7712231" y="2146627"/>
                </a:cubicBezTo>
                <a:lnTo>
                  <a:pt x="7737385" y="2155675"/>
                </a:lnTo>
                <a:cubicBezTo>
                  <a:pt x="7738231" y="2152659"/>
                  <a:pt x="7739799" y="2150307"/>
                  <a:pt x="7742091" y="2148617"/>
                </a:cubicBezTo>
                <a:cubicBezTo>
                  <a:pt x="7744383" y="2146928"/>
                  <a:pt x="7747099" y="2146084"/>
                  <a:pt x="7750235" y="2146084"/>
                </a:cubicBezTo>
                <a:cubicBezTo>
                  <a:pt x="7753733" y="2146084"/>
                  <a:pt x="7756327" y="2146958"/>
                  <a:pt x="7758017" y="2148708"/>
                </a:cubicBezTo>
                <a:cubicBezTo>
                  <a:pt x="7759707" y="2150457"/>
                  <a:pt x="7760551" y="2152176"/>
                  <a:pt x="7760551" y="2153866"/>
                </a:cubicBezTo>
                <a:lnTo>
                  <a:pt x="7760551" y="2159114"/>
                </a:lnTo>
                <a:lnTo>
                  <a:pt x="7740643" y="2161286"/>
                </a:lnTo>
                <a:cubicBezTo>
                  <a:pt x="7729181" y="2162613"/>
                  <a:pt x="7720797" y="2165689"/>
                  <a:pt x="7715487" y="2170515"/>
                </a:cubicBezTo>
                <a:cubicBezTo>
                  <a:pt x="7710179" y="2175341"/>
                  <a:pt x="7707525" y="2181495"/>
                  <a:pt x="7707525" y="2188975"/>
                </a:cubicBezTo>
                <a:cubicBezTo>
                  <a:pt x="7707525" y="2194525"/>
                  <a:pt x="7708853" y="2199230"/>
                  <a:pt x="7711507" y="2203091"/>
                </a:cubicBezTo>
                <a:cubicBezTo>
                  <a:pt x="7714161" y="2206952"/>
                  <a:pt x="7717689" y="2209877"/>
                  <a:pt x="7722093" y="2211868"/>
                </a:cubicBezTo>
                <a:cubicBezTo>
                  <a:pt x="7726497" y="2213859"/>
                  <a:pt x="7731353" y="2214854"/>
                  <a:pt x="7736661" y="2214854"/>
                </a:cubicBezTo>
                <a:cubicBezTo>
                  <a:pt x="7742453" y="2214854"/>
                  <a:pt x="7747067" y="2213708"/>
                  <a:pt x="7750507" y="2211416"/>
                </a:cubicBezTo>
                <a:cubicBezTo>
                  <a:pt x="7753945" y="2209123"/>
                  <a:pt x="7757293" y="2206107"/>
                  <a:pt x="7760551" y="2202367"/>
                </a:cubicBezTo>
                <a:lnTo>
                  <a:pt x="7762541" y="2213587"/>
                </a:lnTo>
                <a:lnTo>
                  <a:pt x="7790231" y="2213587"/>
                </a:lnTo>
                <a:lnTo>
                  <a:pt x="7790231" y="2157123"/>
                </a:lnTo>
                <a:cubicBezTo>
                  <a:pt x="7790231" y="2146144"/>
                  <a:pt x="7786913" y="2137518"/>
                  <a:pt x="7780277" y="2131244"/>
                </a:cubicBezTo>
                <a:cubicBezTo>
                  <a:pt x="7773641" y="2124970"/>
                  <a:pt x="7763989" y="2121833"/>
                  <a:pt x="7751321" y="2121833"/>
                </a:cubicBezTo>
                <a:close/>
                <a:moveTo>
                  <a:pt x="7476001" y="2121833"/>
                </a:moveTo>
                <a:cubicBezTo>
                  <a:pt x="7467193" y="2121833"/>
                  <a:pt x="7459411" y="2123763"/>
                  <a:pt x="7452655" y="2127624"/>
                </a:cubicBezTo>
                <a:cubicBezTo>
                  <a:pt x="7445899" y="2131485"/>
                  <a:pt x="7440621" y="2136854"/>
                  <a:pt x="7436819" y="2143731"/>
                </a:cubicBezTo>
                <a:cubicBezTo>
                  <a:pt x="7433019" y="2150608"/>
                  <a:pt x="7431119" y="2158511"/>
                  <a:pt x="7431119" y="2167439"/>
                </a:cubicBezTo>
                <a:cubicBezTo>
                  <a:pt x="7431119" y="2176970"/>
                  <a:pt x="7433019" y="2185295"/>
                  <a:pt x="7436819" y="2192413"/>
                </a:cubicBezTo>
                <a:cubicBezTo>
                  <a:pt x="7440621" y="2199531"/>
                  <a:pt x="7445989" y="2205051"/>
                  <a:pt x="7452927" y="2208973"/>
                </a:cubicBezTo>
                <a:cubicBezTo>
                  <a:pt x="7459863" y="2212894"/>
                  <a:pt x="7468037" y="2214854"/>
                  <a:pt x="7477449" y="2214854"/>
                </a:cubicBezTo>
                <a:cubicBezTo>
                  <a:pt x="7487583" y="2214854"/>
                  <a:pt x="7496299" y="2212592"/>
                  <a:pt x="7503599" y="2208068"/>
                </a:cubicBezTo>
                <a:cubicBezTo>
                  <a:pt x="7510899" y="2203543"/>
                  <a:pt x="7516359" y="2196998"/>
                  <a:pt x="7519977" y="2188432"/>
                </a:cubicBezTo>
                <a:lnTo>
                  <a:pt x="7493193" y="2181736"/>
                </a:lnTo>
                <a:cubicBezTo>
                  <a:pt x="7491745" y="2184269"/>
                  <a:pt x="7489815" y="2186200"/>
                  <a:pt x="7487403" y="2187527"/>
                </a:cubicBezTo>
                <a:cubicBezTo>
                  <a:pt x="7484989" y="2188854"/>
                  <a:pt x="7482215" y="2189518"/>
                  <a:pt x="7479077" y="2189518"/>
                </a:cubicBezTo>
                <a:cubicBezTo>
                  <a:pt x="7476303" y="2189518"/>
                  <a:pt x="7473799" y="2189005"/>
                  <a:pt x="7471567" y="2187979"/>
                </a:cubicBezTo>
                <a:cubicBezTo>
                  <a:pt x="7469335" y="2186954"/>
                  <a:pt x="7467465" y="2185446"/>
                  <a:pt x="7465957" y="2183455"/>
                </a:cubicBezTo>
                <a:cubicBezTo>
                  <a:pt x="7464449" y="2181464"/>
                  <a:pt x="7463393" y="2179081"/>
                  <a:pt x="7462789" y="2176307"/>
                </a:cubicBezTo>
                <a:lnTo>
                  <a:pt x="7520521" y="2176307"/>
                </a:lnTo>
                <a:cubicBezTo>
                  <a:pt x="7520761" y="2174376"/>
                  <a:pt x="7520943" y="2172627"/>
                  <a:pt x="7521063" y="2171058"/>
                </a:cubicBezTo>
                <a:cubicBezTo>
                  <a:pt x="7521185" y="2169490"/>
                  <a:pt x="7521245" y="2168042"/>
                  <a:pt x="7521245" y="2166715"/>
                </a:cubicBezTo>
                <a:cubicBezTo>
                  <a:pt x="7521245" y="2157666"/>
                  <a:pt x="7519375" y="2149764"/>
                  <a:pt x="7515635" y="2143007"/>
                </a:cubicBezTo>
                <a:cubicBezTo>
                  <a:pt x="7511895" y="2136251"/>
                  <a:pt x="7506645" y="2131033"/>
                  <a:pt x="7499889" y="2127353"/>
                </a:cubicBezTo>
                <a:cubicBezTo>
                  <a:pt x="7493133" y="2123673"/>
                  <a:pt x="7485171" y="2121833"/>
                  <a:pt x="7476001" y="2121833"/>
                </a:cubicBezTo>
                <a:close/>
                <a:moveTo>
                  <a:pt x="7285501" y="2121833"/>
                </a:moveTo>
                <a:cubicBezTo>
                  <a:pt x="7276693" y="2121833"/>
                  <a:pt x="7268911" y="2123763"/>
                  <a:pt x="7262155" y="2127624"/>
                </a:cubicBezTo>
                <a:cubicBezTo>
                  <a:pt x="7255399" y="2131485"/>
                  <a:pt x="7250121" y="2136854"/>
                  <a:pt x="7246319" y="2143731"/>
                </a:cubicBezTo>
                <a:cubicBezTo>
                  <a:pt x="7242519" y="2150608"/>
                  <a:pt x="7240619" y="2158511"/>
                  <a:pt x="7240619" y="2167439"/>
                </a:cubicBezTo>
                <a:cubicBezTo>
                  <a:pt x="7240619" y="2176970"/>
                  <a:pt x="7242519" y="2185295"/>
                  <a:pt x="7246319" y="2192413"/>
                </a:cubicBezTo>
                <a:cubicBezTo>
                  <a:pt x="7250121" y="2199531"/>
                  <a:pt x="7255489" y="2205051"/>
                  <a:pt x="7262427" y="2208973"/>
                </a:cubicBezTo>
                <a:cubicBezTo>
                  <a:pt x="7269363" y="2212894"/>
                  <a:pt x="7277539" y="2214854"/>
                  <a:pt x="7286949" y="2214854"/>
                </a:cubicBezTo>
                <a:cubicBezTo>
                  <a:pt x="7297083" y="2214854"/>
                  <a:pt x="7305801" y="2212592"/>
                  <a:pt x="7313099" y="2208068"/>
                </a:cubicBezTo>
                <a:cubicBezTo>
                  <a:pt x="7320399" y="2203543"/>
                  <a:pt x="7325859" y="2196998"/>
                  <a:pt x="7329479" y="2188432"/>
                </a:cubicBezTo>
                <a:lnTo>
                  <a:pt x="7302693" y="2181736"/>
                </a:lnTo>
                <a:cubicBezTo>
                  <a:pt x="7301247" y="2184269"/>
                  <a:pt x="7299315" y="2186200"/>
                  <a:pt x="7296903" y="2187527"/>
                </a:cubicBezTo>
                <a:cubicBezTo>
                  <a:pt x="7294489" y="2188854"/>
                  <a:pt x="7291715" y="2189518"/>
                  <a:pt x="7288577" y="2189518"/>
                </a:cubicBezTo>
                <a:cubicBezTo>
                  <a:pt x="7285803" y="2189518"/>
                  <a:pt x="7283299" y="2189005"/>
                  <a:pt x="7281067" y="2187979"/>
                </a:cubicBezTo>
                <a:cubicBezTo>
                  <a:pt x="7278835" y="2186954"/>
                  <a:pt x="7276965" y="2185446"/>
                  <a:pt x="7275457" y="2183455"/>
                </a:cubicBezTo>
                <a:cubicBezTo>
                  <a:pt x="7273949" y="2181464"/>
                  <a:pt x="7272893" y="2179081"/>
                  <a:pt x="7272289" y="2176307"/>
                </a:cubicBezTo>
                <a:lnTo>
                  <a:pt x="7330021" y="2176307"/>
                </a:lnTo>
                <a:cubicBezTo>
                  <a:pt x="7330263" y="2174376"/>
                  <a:pt x="7330443" y="2172627"/>
                  <a:pt x="7330563" y="2171058"/>
                </a:cubicBezTo>
                <a:cubicBezTo>
                  <a:pt x="7330685" y="2169490"/>
                  <a:pt x="7330745" y="2168042"/>
                  <a:pt x="7330745" y="2166715"/>
                </a:cubicBezTo>
                <a:cubicBezTo>
                  <a:pt x="7330745" y="2157666"/>
                  <a:pt x="7328875" y="2149764"/>
                  <a:pt x="7325135" y="2143007"/>
                </a:cubicBezTo>
                <a:cubicBezTo>
                  <a:pt x="7321395" y="2136251"/>
                  <a:pt x="7316145" y="2131033"/>
                  <a:pt x="7309389" y="2127353"/>
                </a:cubicBezTo>
                <a:cubicBezTo>
                  <a:pt x="7302633" y="2123673"/>
                  <a:pt x="7294671" y="2121833"/>
                  <a:pt x="7285501" y="2121833"/>
                </a:cubicBezTo>
                <a:close/>
                <a:moveTo>
                  <a:pt x="6468228" y="2121833"/>
                </a:moveTo>
                <a:cubicBezTo>
                  <a:pt x="6463401" y="2121833"/>
                  <a:pt x="6458967" y="2122919"/>
                  <a:pt x="6454926" y="2125091"/>
                </a:cubicBezTo>
                <a:cubicBezTo>
                  <a:pt x="6450884" y="2127262"/>
                  <a:pt x="6447415" y="2130037"/>
                  <a:pt x="6444520" y="2133416"/>
                </a:cubicBezTo>
                <a:lnTo>
                  <a:pt x="6442348" y="2123100"/>
                </a:lnTo>
                <a:lnTo>
                  <a:pt x="6415564" y="2123100"/>
                </a:lnTo>
                <a:lnTo>
                  <a:pt x="6415564" y="2213587"/>
                </a:lnTo>
                <a:lnTo>
                  <a:pt x="6445244" y="2213587"/>
                </a:lnTo>
                <a:lnTo>
                  <a:pt x="6445244" y="2164543"/>
                </a:lnTo>
                <a:cubicBezTo>
                  <a:pt x="6445244" y="2159235"/>
                  <a:pt x="6446329" y="2155223"/>
                  <a:pt x="6448501" y="2152508"/>
                </a:cubicBezTo>
                <a:cubicBezTo>
                  <a:pt x="6450673" y="2149794"/>
                  <a:pt x="6453931" y="2148436"/>
                  <a:pt x="6458274" y="2148436"/>
                </a:cubicBezTo>
                <a:cubicBezTo>
                  <a:pt x="6462497" y="2148436"/>
                  <a:pt x="6465694" y="2149794"/>
                  <a:pt x="6467865" y="2152508"/>
                </a:cubicBezTo>
                <a:cubicBezTo>
                  <a:pt x="6470037" y="2155223"/>
                  <a:pt x="6471123" y="2159174"/>
                  <a:pt x="6471123" y="2164362"/>
                </a:cubicBezTo>
                <a:lnTo>
                  <a:pt x="6471123" y="2213587"/>
                </a:lnTo>
                <a:lnTo>
                  <a:pt x="6500803" y="2213587"/>
                </a:lnTo>
                <a:lnTo>
                  <a:pt x="6500803" y="2160743"/>
                </a:lnTo>
                <a:cubicBezTo>
                  <a:pt x="6500803" y="2152538"/>
                  <a:pt x="6499566" y="2145541"/>
                  <a:pt x="6497093" y="2139750"/>
                </a:cubicBezTo>
                <a:cubicBezTo>
                  <a:pt x="6494620" y="2133958"/>
                  <a:pt x="6490970" y="2129524"/>
                  <a:pt x="6486144" y="2126448"/>
                </a:cubicBezTo>
                <a:cubicBezTo>
                  <a:pt x="6481318" y="2123371"/>
                  <a:pt x="6475346" y="2121833"/>
                  <a:pt x="6468228" y="2121833"/>
                </a:cubicBezTo>
                <a:close/>
                <a:moveTo>
                  <a:pt x="6255896" y="2121833"/>
                </a:moveTo>
                <a:cubicBezTo>
                  <a:pt x="6245882" y="2121833"/>
                  <a:pt x="6237557" y="2123914"/>
                  <a:pt x="6230922" y="2128077"/>
                </a:cubicBezTo>
                <a:cubicBezTo>
                  <a:pt x="6224286" y="2132239"/>
                  <a:pt x="6219581" y="2138422"/>
                  <a:pt x="6216806" y="2146627"/>
                </a:cubicBezTo>
                <a:lnTo>
                  <a:pt x="6241961" y="2155675"/>
                </a:lnTo>
                <a:cubicBezTo>
                  <a:pt x="6242806" y="2152659"/>
                  <a:pt x="6244374" y="2150307"/>
                  <a:pt x="6246667" y="2148617"/>
                </a:cubicBezTo>
                <a:cubicBezTo>
                  <a:pt x="6248959" y="2146928"/>
                  <a:pt x="6251673" y="2146084"/>
                  <a:pt x="6254810" y="2146084"/>
                </a:cubicBezTo>
                <a:cubicBezTo>
                  <a:pt x="6258309" y="2146084"/>
                  <a:pt x="6260903" y="2146958"/>
                  <a:pt x="6262592" y="2148708"/>
                </a:cubicBezTo>
                <a:cubicBezTo>
                  <a:pt x="6264281" y="2150457"/>
                  <a:pt x="6265126" y="2152176"/>
                  <a:pt x="6265126" y="2153866"/>
                </a:cubicBezTo>
                <a:lnTo>
                  <a:pt x="6265126" y="2159114"/>
                </a:lnTo>
                <a:lnTo>
                  <a:pt x="6245219" y="2161286"/>
                </a:lnTo>
                <a:cubicBezTo>
                  <a:pt x="6233757" y="2162613"/>
                  <a:pt x="6225372" y="2165689"/>
                  <a:pt x="6220063" y="2170515"/>
                </a:cubicBezTo>
                <a:cubicBezTo>
                  <a:pt x="6214755" y="2175341"/>
                  <a:pt x="6212100" y="2181495"/>
                  <a:pt x="6212100" y="2188975"/>
                </a:cubicBezTo>
                <a:cubicBezTo>
                  <a:pt x="6212100" y="2194525"/>
                  <a:pt x="6213427" y="2199230"/>
                  <a:pt x="6216082" y="2203091"/>
                </a:cubicBezTo>
                <a:cubicBezTo>
                  <a:pt x="6218736" y="2206952"/>
                  <a:pt x="6222265" y="2209877"/>
                  <a:pt x="6226669" y="2211868"/>
                </a:cubicBezTo>
                <a:cubicBezTo>
                  <a:pt x="6231073" y="2213859"/>
                  <a:pt x="6235929" y="2214854"/>
                  <a:pt x="6241237" y="2214854"/>
                </a:cubicBezTo>
                <a:cubicBezTo>
                  <a:pt x="6247028" y="2214854"/>
                  <a:pt x="6251643" y="2213708"/>
                  <a:pt x="6255082" y="2211416"/>
                </a:cubicBezTo>
                <a:cubicBezTo>
                  <a:pt x="6258520" y="2209123"/>
                  <a:pt x="6261868" y="2206107"/>
                  <a:pt x="6265126" y="2202367"/>
                </a:cubicBezTo>
                <a:lnTo>
                  <a:pt x="6267117" y="2213587"/>
                </a:lnTo>
                <a:lnTo>
                  <a:pt x="6294806" y="2213587"/>
                </a:lnTo>
                <a:lnTo>
                  <a:pt x="6294806" y="2157123"/>
                </a:lnTo>
                <a:cubicBezTo>
                  <a:pt x="6294806" y="2146144"/>
                  <a:pt x="6291488" y="2137518"/>
                  <a:pt x="6284852" y="2131244"/>
                </a:cubicBezTo>
                <a:cubicBezTo>
                  <a:pt x="6278217" y="2124970"/>
                  <a:pt x="6268565" y="2121833"/>
                  <a:pt x="6255896" y="2121833"/>
                </a:cubicBezTo>
                <a:close/>
                <a:moveTo>
                  <a:pt x="6089447" y="2121833"/>
                </a:moveTo>
                <a:cubicBezTo>
                  <a:pt x="6081243" y="2121833"/>
                  <a:pt x="6074335" y="2123130"/>
                  <a:pt x="6068725" y="2125724"/>
                </a:cubicBezTo>
                <a:cubicBezTo>
                  <a:pt x="6063115" y="2128318"/>
                  <a:pt x="6058862" y="2131817"/>
                  <a:pt x="6055967" y="2136221"/>
                </a:cubicBezTo>
                <a:cubicBezTo>
                  <a:pt x="6053071" y="2140624"/>
                  <a:pt x="6051623" y="2145601"/>
                  <a:pt x="6051623" y="2151151"/>
                </a:cubicBezTo>
                <a:cubicBezTo>
                  <a:pt x="6051623" y="2156218"/>
                  <a:pt x="6052739" y="2160381"/>
                  <a:pt x="6054971" y="2163638"/>
                </a:cubicBezTo>
                <a:cubicBezTo>
                  <a:pt x="6057203" y="2166896"/>
                  <a:pt x="6060038" y="2169460"/>
                  <a:pt x="6063477" y="2171330"/>
                </a:cubicBezTo>
                <a:cubicBezTo>
                  <a:pt x="6066915" y="2173200"/>
                  <a:pt x="6070505" y="2174617"/>
                  <a:pt x="6074245" y="2175583"/>
                </a:cubicBezTo>
                <a:cubicBezTo>
                  <a:pt x="6077985" y="2176548"/>
                  <a:pt x="6081363" y="2177332"/>
                  <a:pt x="6084379" y="2177935"/>
                </a:cubicBezTo>
                <a:cubicBezTo>
                  <a:pt x="6086793" y="2178418"/>
                  <a:pt x="6089085" y="2178961"/>
                  <a:pt x="6091257" y="2179564"/>
                </a:cubicBezTo>
                <a:cubicBezTo>
                  <a:pt x="6093428" y="2180167"/>
                  <a:pt x="6095208" y="2180921"/>
                  <a:pt x="6096595" y="2181826"/>
                </a:cubicBezTo>
                <a:cubicBezTo>
                  <a:pt x="6097983" y="2182731"/>
                  <a:pt x="6098677" y="2184028"/>
                  <a:pt x="6098677" y="2185717"/>
                </a:cubicBezTo>
                <a:cubicBezTo>
                  <a:pt x="6098677" y="2187406"/>
                  <a:pt x="6097802" y="2188794"/>
                  <a:pt x="6096053" y="2189880"/>
                </a:cubicBezTo>
                <a:cubicBezTo>
                  <a:pt x="6094303" y="2190965"/>
                  <a:pt x="6091860" y="2191508"/>
                  <a:pt x="6088723" y="2191508"/>
                </a:cubicBezTo>
                <a:cubicBezTo>
                  <a:pt x="6086672" y="2191508"/>
                  <a:pt x="6084862" y="2191207"/>
                  <a:pt x="6083294" y="2190604"/>
                </a:cubicBezTo>
                <a:cubicBezTo>
                  <a:pt x="6081725" y="2190000"/>
                  <a:pt x="6080458" y="2189125"/>
                  <a:pt x="6079493" y="2187979"/>
                </a:cubicBezTo>
                <a:cubicBezTo>
                  <a:pt x="6078528" y="2186833"/>
                  <a:pt x="6077804" y="2185355"/>
                  <a:pt x="6077321" y="2183546"/>
                </a:cubicBezTo>
                <a:lnTo>
                  <a:pt x="6049994" y="2189337"/>
                </a:lnTo>
                <a:cubicBezTo>
                  <a:pt x="6051683" y="2197782"/>
                  <a:pt x="6055997" y="2204147"/>
                  <a:pt x="6062934" y="2208430"/>
                </a:cubicBezTo>
                <a:cubicBezTo>
                  <a:pt x="6069871" y="2212713"/>
                  <a:pt x="6078649" y="2214854"/>
                  <a:pt x="6089266" y="2214854"/>
                </a:cubicBezTo>
                <a:cubicBezTo>
                  <a:pt x="6097953" y="2214854"/>
                  <a:pt x="6105222" y="2213557"/>
                  <a:pt x="6111073" y="2210963"/>
                </a:cubicBezTo>
                <a:cubicBezTo>
                  <a:pt x="6116925" y="2208369"/>
                  <a:pt x="6121359" y="2204870"/>
                  <a:pt x="6124375" y="2200467"/>
                </a:cubicBezTo>
                <a:cubicBezTo>
                  <a:pt x="6127391" y="2196063"/>
                  <a:pt x="6128899" y="2191146"/>
                  <a:pt x="6128899" y="2185717"/>
                </a:cubicBezTo>
                <a:cubicBezTo>
                  <a:pt x="6128779" y="2180288"/>
                  <a:pt x="6127693" y="2175884"/>
                  <a:pt x="6125642" y="2172506"/>
                </a:cubicBezTo>
                <a:cubicBezTo>
                  <a:pt x="6123591" y="2169128"/>
                  <a:pt x="6120906" y="2166413"/>
                  <a:pt x="6117589" y="2164362"/>
                </a:cubicBezTo>
                <a:cubicBezTo>
                  <a:pt x="6114271" y="2162311"/>
                  <a:pt x="6110711" y="2160713"/>
                  <a:pt x="6106911" y="2159566"/>
                </a:cubicBezTo>
                <a:cubicBezTo>
                  <a:pt x="6103111" y="2158420"/>
                  <a:pt x="6099400" y="2157425"/>
                  <a:pt x="6095781" y="2156580"/>
                </a:cubicBezTo>
                <a:cubicBezTo>
                  <a:pt x="6093851" y="2156098"/>
                  <a:pt x="6092011" y="2155706"/>
                  <a:pt x="6090261" y="2155404"/>
                </a:cubicBezTo>
                <a:cubicBezTo>
                  <a:pt x="6088512" y="2155102"/>
                  <a:pt x="6087004" y="2154771"/>
                  <a:pt x="6085737" y="2154409"/>
                </a:cubicBezTo>
                <a:cubicBezTo>
                  <a:pt x="6084470" y="2154047"/>
                  <a:pt x="6083475" y="2153534"/>
                  <a:pt x="6082751" y="2152870"/>
                </a:cubicBezTo>
                <a:cubicBezTo>
                  <a:pt x="6082027" y="2152207"/>
                  <a:pt x="6081665" y="2151332"/>
                  <a:pt x="6081665" y="2150246"/>
                </a:cubicBezTo>
                <a:cubicBezTo>
                  <a:pt x="6081665" y="2148919"/>
                  <a:pt x="6082329" y="2147743"/>
                  <a:pt x="6083656" y="2146717"/>
                </a:cubicBezTo>
                <a:cubicBezTo>
                  <a:pt x="6084983" y="2145692"/>
                  <a:pt x="6087034" y="2145179"/>
                  <a:pt x="6089809" y="2145179"/>
                </a:cubicBezTo>
                <a:cubicBezTo>
                  <a:pt x="6091257" y="2145179"/>
                  <a:pt x="6092704" y="2145360"/>
                  <a:pt x="6094152" y="2145722"/>
                </a:cubicBezTo>
                <a:cubicBezTo>
                  <a:pt x="6095600" y="2146084"/>
                  <a:pt x="6096837" y="2146657"/>
                  <a:pt x="6097862" y="2147441"/>
                </a:cubicBezTo>
                <a:cubicBezTo>
                  <a:pt x="6098888" y="2148225"/>
                  <a:pt x="6099581" y="2149341"/>
                  <a:pt x="6099943" y="2150789"/>
                </a:cubicBezTo>
                <a:lnTo>
                  <a:pt x="6125642" y="2144998"/>
                </a:lnTo>
                <a:cubicBezTo>
                  <a:pt x="6123349" y="2137759"/>
                  <a:pt x="6119247" y="2132088"/>
                  <a:pt x="6113336" y="2127986"/>
                </a:cubicBezTo>
                <a:cubicBezTo>
                  <a:pt x="6107424" y="2123884"/>
                  <a:pt x="6099461" y="2121833"/>
                  <a:pt x="6089447" y="2121833"/>
                </a:cubicBezTo>
                <a:close/>
                <a:moveTo>
                  <a:pt x="5992273" y="2121833"/>
                </a:moveTo>
                <a:cubicBezTo>
                  <a:pt x="5983345" y="2121833"/>
                  <a:pt x="5975321" y="2123733"/>
                  <a:pt x="5968203" y="2127534"/>
                </a:cubicBezTo>
                <a:cubicBezTo>
                  <a:pt x="5961085" y="2131334"/>
                  <a:pt x="5955475" y="2136703"/>
                  <a:pt x="5951373" y="2143641"/>
                </a:cubicBezTo>
                <a:cubicBezTo>
                  <a:pt x="5947270" y="2150578"/>
                  <a:pt x="5945219" y="2158812"/>
                  <a:pt x="5945219" y="2168344"/>
                </a:cubicBezTo>
                <a:cubicBezTo>
                  <a:pt x="5945219" y="2177996"/>
                  <a:pt x="5947240" y="2186290"/>
                  <a:pt x="5951282" y="2193227"/>
                </a:cubicBezTo>
                <a:cubicBezTo>
                  <a:pt x="5955324" y="2200165"/>
                  <a:pt x="5960874" y="2205504"/>
                  <a:pt x="5967932" y="2209244"/>
                </a:cubicBezTo>
                <a:cubicBezTo>
                  <a:pt x="5974990" y="2212984"/>
                  <a:pt x="5982983" y="2214854"/>
                  <a:pt x="5991911" y="2214854"/>
                </a:cubicBezTo>
                <a:cubicBezTo>
                  <a:pt x="6000839" y="2214854"/>
                  <a:pt x="6008862" y="2212984"/>
                  <a:pt x="6015981" y="2209244"/>
                </a:cubicBezTo>
                <a:cubicBezTo>
                  <a:pt x="6023099" y="2205504"/>
                  <a:pt x="6028739" y="2200135"/>
                  <a:pt x="6032902" y="2193137"/>
                </a:cubicBezTo>
                <a:cubicBezTo>
                  <a:pt x="6037064" y="2186139"/>
                  <a:pt x="6039145" y="2177815"/>
                  <a:pt x="6039145" y="2168163"/>
                </a:cubicBezTo>
                <a:cubicBezTo>
                  <a:pt x="6039145" y="2158752"/>
                  <a:pt x="6037094" y="2150578"/>
                  <a:pt x="6032992" y="2143641"/>
                </a:cubicBezTo>
                <a:cubicBezTo>
                  <a:pt x="6028890" y="2136703"/>
                  <a:pt x="6023280" y="2131334"/>
                  <a:pt x="6016161" y="2127534"/>
                </a:cubicBezTo>
                <a:cubicBezTo>
                  <a:pt x="6009043" y="2123733"/>
                  <a:pt x="6001080" y="2121833"/>
                  <a:pt x="5992273" y="2121833"/>
                </a:cubicBezTo>
                <a:close/>
                <a:moveTo>
                  <a:pt x="5896728" y="2121833"/>
                </a:moveTo>
                <a:cubicBezTo>
                  <a:pt x="5891901" y="2121833"/>
                  <a:pt x="5887468" y="2122919"/>
                  <a:pt x="5883426" y="2125091"/>
                </a:cubicBezTo>
                <a:cubicBezTo>
                  <a:pt x="5879384" y="2127262"/>
                  <a:pt x="5875915" y="2130037"/>
                  <a:pt x="5873020" y="2133416"/>
                </a:cubicBezTo>
                <a:lnTo>
                  <a:pt x="5870848" y="2123100"/>
                </a:lnTo>
                <a:lnTo>
                  <a:pt x="5844064" y="2123100"/>
                </a:lnTo>
                <a:lnTo>
                  <a:pt x="5844064" y="2213587"/>
                </a:lnTo>
                <a:lnTo>
                  <a:pt x="5873744" y="2213587"/>
                </a:lnTo>
                <a:lnTo>
                  <a:pt x="5873744" y="2164543"/>
                </a:lnTo>
                <a:cubicBezTo>
                  <a:pt x="5873744" y="2159235"/>
                  <a:pt x="5874829" y="2155223"/>
                  <a:pt x="5877001" y="2152508"/>
                </a:cubicBezTo>
                <a:cubicBezTo>
                  <a:pt x="5879173" y="2149794"/>
                  <a:pt x="5882431" y="2148436"/>
                  <a:pt x="5886774" y="2148436"/>
                </a:cubicBezTo>
                <a:cubicBezTo>
                  <a:pt x="5890997" y="2148436"/>
                  <a:pt x="5894194" y="2149794"/>
                  <a:pt x="5896365" y="2152508"/>
                </a:cubicBezTo>
                <a:cubicBezTo>
                  <a:pt x="5898537" y="2155223"/>
                  <a:pt x="5899623" y="2159174"/>
                  <a:pt x="5899623" y="2164362"/>
                </a:cubicBezTo>
                <a:lnTo>
                  <a:pt x="5899623" y="2213587"/>
                </a:lnTo>
                <a:lnTo>
                  <a:pt x="5929303" y="2213587"/>
                </a:lnTo>
                <a:lnTo>
                  <a:pt x="5929303" y="2160743"/>
                </a:lnTo>
                <a:cubicBezTo>
                  <a:pt x="5929303" y="2152538"/>
                  <a:pt x="5928066" y="2145541"/>
                  <a:pt x="5925593" y="2139750"/>
                </a:cubicBezTo>
                <a:cubicBezTo>
                  <a:pt x="5923120" y="2133958"/>
                  <a:pt x="5919470" y="2129524"/>
                  <a:pt x="5914644" y="2126448"/>
                </a:cubicBezTo>
                <a:cubicBezTo>
                  <a:pt x="5909818" y="2123371"/>
                  <a:pt x="5903846" y="2121833"/>
                  <a:pt x="5896728" y="2121833"/>
                </a:cubicBezTo>
                <a:close/>
                <a:moveTo>
                  <a:pt x="5685301" y="2121833"/>
                </a:moveTo>
                <a:cubicBezTo>
                  <a:pt x="5676494" y="2121833"/>
                  <a:pt x="5668712" y="2123763"/>
                  <a:pt x="5661955" y="2127624"/>
                </a:cubicBezTo>
                <a:cubicBezTo>
                  <a:pt x="5655199" y="2131485"/>
                  <a:pt x="5649921" y="2136854"/>
                  <a:pt x="5646120" y="2143731"/>
                </a:cubicBezTo>
                <a:cubicBezTo>
                  <a:pt x="5642319" y="2150608"/>
                  <a:pt x="5640419" y="2158511"/>
                  <a:pt x="5640419" y="2167439"/>
                </a:cubicBezTo>
                <a:cubicBezTo>
                  <a:pt x="5640419" y="2176970"/>
                  <a:pt x="5642319" y="2185295"/>
                  <a:pt x="5646120" y="2192413"/>
                </a:cubicBezTo>
                <a:cubicBezTo>
                  <a:pt x="5649921" y="2199531"/>
                  <a:pt x="5655289" y="2205051"/>
                  <a:pt x="5662227" y="2208973"/>
                </a:cubicBezTo>
                <a:cubicBezTo>
                  <a:pt x="5669164" y="2212894"/>
                  <a:pt x="5677338" y="2214854"/>
                  <a:pt x="5686749" y="2214854"/>
                </a:cubicBezTo>
                <a:cubicBezTo>
                  <a:pt x="5696883" y="2214854"/>
                  <a:pt x="5705600" y="2212592"/>
                  <a:pt x="5712900" y="2208068"/>
                </a:cubicBezTo>
                <a:cubicBezTo>
                  <a:pt x="5720199" y="2203543"/>
                  <a:pt x="5725659" y="2196998"/>
                  <a:pt x="5729278" y="2188432"/>
                </a:cubicBezTo>
                <a:lnTo>
                  <a:pt x="5702494" y="2181736"/>
                </a:lnTo>
                <a:cubicBezTo>
                  <a:pt x="5701046" y="2184269"/>
                  <a:pt x="5699115" y="2186200"/>
                  <a:pt x="5696703" y="2187527"/>
                </a:cubicBezTo>
                <a:cubicBezTo>
                  <a:pt x="5694289" y="2188854"/>
                  <a:pt x="5691515" y="2189518"/>
                  <a:pt x="5688378" y="2189518"/>
                </a:cubicBezTo>
                <a:cubicBezTo>
                  <a:pt x="5685603" y="2189518"/>
                  <a:pt x="5683099" y="2189005"/>
                  <a:pt x="5680867" y="2187979"/>
                </a:cubicBezTo>
                <a:cubicBezTo>
                  <a:pt x="5678635" y="2186954"/>
                  <a:pt x="5676765" y="2185446"/>
                  <a:pt x="5675257" y="2183455"/>
                </a:cubicBezTo>
                <a:cubicBezTo>
                  <a:pt x="5673749" y="2181464"/>
                  <a:pt x="5672693" y="2179081"/>
                  <a:pt x="5672090" y="2176307"/>
                </a:cubicBezTo>
                <a:lnTo>
                  <a:pt x="5729821" y="2176307"/>
                </a:lnTo>
                <a:cubicBezTo>
                  <a:pt x="5730062" y="2174376"/>
                  <a:pt x="5730243" y="2172627"/>
                  <a:pt x="5730364" y="2171058"/>
                </a:cubicBezTo>
                <a:cubicBezTo>
                  <a:pt x="5730485" y="2169490"/>
                  <a:pt x="5730545" y="2168042"/>
                  <a:pt x="5730545" y="2166715"/>
                </a:cubicBezTo>
                <a:cubicBezTo>
                  <a:pt x="5730545" y="2157666"/>
                  <a:pt x="5728675" y="2149764"/>
                  <a:pt x="5724935" y="2143007"/>
                </a:cubicBezTo>
                <a:cubicBezTo>
                  <a:pt x="5721195" y="2136251"/>
                  <a:pt x="5715946" y="2131033"/>
                  <a:pt x="5709190" y="2127353"/>
                </a:cubicBezTo>
                <a:cubicBezTo>
                  <a:pt x="5702433" y="2123673"/>
                  <a:pt x="5694471" y="2121833"/>
                  <a:pt x="5685301" y="2121833"/>
                </a:cubicBezTo>
                <a:close/>
                <a:moveTo>
                  <a:pt x="5334686" y="2121833"/>
                </a:moveTo>
                <a:cubicBezTo>
                  <a:pt x="5325878" y="2121833"/>
                  <a:pt x="5318157" y="2123824"/>
                  <a:pt x="5311521" y="2127805"/>
                </a:cubicBezTo>
                <a:cubicBezTo>
                  <a:pt x="5304885" y="2131787"/>
                  <a:pt x="5299697" y="2137276"/>
                  <a:pt x="5295957" y="2144274"/>
                </a:cubicBezTo>
                <a:cubicBezTo>
                  <a:pt x="5292217" y="2151272"/>
                  <a:pt x="5290347" y="2159416"/>
                  <a:pt x="5290347" y="2168706"/>
                </a:cubicBezTo>
                <a:cubicBezTo>
                  <a:pt x="5290347" y="2177875"/>
                  <a:pt x="5292187" y="2185898"/>
                  <a:pt x="5295867" y="2192775"/>
                </a:cubicBezTo>
                <a:cubicBezTo>
                  <a:pt x="5299546" y="2199652"/>
                  <a:pt x="5304704" y="2205051"/>
                  <a:pt x="5311340" y="2208973"/>
                </a:cubicBezTo>
                <a:cubicBezTo>
                  <a:pt x="5317976" y="2212894"/>
                  <a:pt x="5325637" y="2214854"/>
                  <a:pt x="5334324" y="2214854"/>
                </a:cubicBezTo>
                <a:cubicBezTo>
                  <a:pt x="5343493" y="2214854"/>
                  <a:pt x="5351697" y="2212713"/>
                  <a:pt x="5358936" y="2208430"/>
                </a:cubicBezTo>
                <a:cubicBezTo>
                  <a:pt x="5366175" y="2204147"/>
                  <a:pt x="5371484" y="2198386"/>
                  <a:pt x="5374862" y="2191146"/>
                </a:cubicBezTo>
                <a:lnTo>
                  <a:pt x="5359660" y="2185717"/>
                </a:lnTo>
                <a:cubicBezTo>
                  <a:pt x="5357489" y="2189940"/>
                  <a:pt x="5354261" y="2193258"/>
                  <a:pt x="5349978" y="2195671"/>
                </a:cubicBezTo>
                <a:cubicBezTo>
                  <a:pt x="5345695" y="2198084"/>
                  <a:pt x="5340839" y="2199290"/>
                  <a:pt x="5335410" y="2199290"/>
                </a:cubicBezTo>
                <a:cubicBezTo>
                  <a:pt x="5327205" y="2199290"/>
                  <a:pt x="5320690" y="2196515"/>
                  <a:pt x="5315864" y="2190965"/>
                </a:cubicBezTo>
                <a:cubicBezTo>
                  <a:pt x="5311038" y="2185416"/>
                  <a:pt x="5308625" y="2177935"/>
                  <a:pt x="5308625" y="2168525"/>
                </a:cubicBezTo>
                <a:cubicBezTo>
                  <a:pt x="5308625" y="2162251"/>
                  <a:pt x="5309711" y="2156791"/>
                  <a:pt x="5311883" y="2152146"/>
                </a:cubicBezTo>
                <a:cubicBezTo>
                  <a:pt x="5314055" y="2147501"/>
                  <a:pt x="5317131" y="2143882"/>
                  <a:pt x="5321113" y="2141288"/>
                </a:cubicBezTo>
                <a:cubicBezTo>
                  <a:pt x="5325094" y="2138694"/>
                  <a:pt x="5329860" y="2137397"/>
                  <a:pt x="5335410" y="2137397"/>
                </a:cubicBezTo>
                <a:cubicBezTo>
                  <a:pt x="5340839" y="2137397"/>
                  <a:pt x="5345695" y="2138664"/>
                  <a:pt x="5349978" y="2141197"/>
                </a:cubicBezTo>
                <a:cubicBezTo>
                  <a:pt x="5354261" y="2143731"/>
                  <a:pt x="5357308" y="2147109"/>
                  <a:pt x="5359117" y="2151332"/>
                </a:cubicBezTo>
                <a:lnTo>
                  <a:pt x="5374500" y="2145903"/>
                </a:lnTo>
                <a:cubicBezTo>
                  <a:pt x="5371363" y="2138543"/>
                  <a:pt x="5366266" y="2132692"/>
                  <a:pt x="5359208" y="2128348"/>
                </a:cubicBezTo>
                <a:cubicBezTo>
                  <a:pt x="5352150" y="2124005"/>
                  <a:pt x="5343976" y="2121833"/>
                  <a:pt x="5334686" y="2121833"/>
                </a:cubicBezTo>
                <a:close/>
                <a:moveTo>
                  <a:pt x="5121878" y="2121833"/>
                </a:moveTo>
                <a:cubicBezTo>
                  <a:pt x="5113795" y="2121833"/>
                  <a:pt x="5106646" y="2123763"/>
                  <a:pt x="5100433" y="2127624"/>
                </a:cubicBezTo>
                <a:cubicBezTo>
                  <a:pt x="5094219" y="2131485"/>
                  <a:pt x="5089393" y="2136914"/>
                  <a:pt x="5085955" y="2143912"/>
                </a:cubicBezTo>
                <a:cubicBezTo>
                  <a:pt x="5082516" y="2150910"/>
                  <a:pt x="5080797" y="2159054"/>
                  <a:pt x="5080797" y="2168344"/>
                </a:cubicBezTo>
                <a:cubicBezTo>
                  <a:pt x="5080797" y="2177634"/>
                  <a:pt x="5082516" y="2185777"/>
                  <a:pt x="5085955" y="2192775"/>
                </a:cubicBezTo>
                <a:cubicBezTo>
                  <a:pt x="5089393" y="2199773"/>
                  <a:pt x="5094219" y="2205202"/>
                  <a:pt x="5100433" y="2209063"/>
                </a:cubicBezTo>
                <a:cubicBezTo>
                  <a:pt x="5106646" y="2212924"/>
                  <a:pt x="5113795" y="2214854"/>
                  <a:pt x="5121878" y="2214854"/>
                </a:cubicBezTo>
                <a:cubicBezTo>
                  <a:pt x="5129841" y="2214854"/>
                  <a:pt x="5136507" y="2213195"/>
                  <a:pt x="5141876" y="2209877"/>
                </a:cubicBezTo>
                <a:lnTo>
                  <a:pt x="5151980" y="2200216"/>
                </a:lnTo>
                <a:lnTo>
                  <a:pt x="5149160" y="2213927"/>
                </a:lnTo>
                <a:cubicBezTo>
                  <a:pt x="5147079" y="2218315"/>
                  <a:pt x="5143957" y="2222033"/>
                  <a:pt x="5139795" y="2225079"/>
                </a:cubicBezTo>
                <a:cubicBezTo>
                  <a:pt x="5131470" y="2231172"/>
                  <a:pt x="5119224" y="2234399"/>
                  <a:pt x="5103057" y="2234762"/>
                </a:cubicBezTo>
                <a:lnTo>
                  <a:pt x="5105771" y="2249782"/>
                </a:lnTo>
                <a:cubicBezTo>
                  <a:pt x="5119164" y="2249782"/>
                  <a:pt x="5130595" y="2247731"/>
                  <a:pt x="5140066" y="2243629"/>
                </a:cubicBezTo>
                <a:cubicBezTo>
                  <a:pt x="5149537" y="2239527"/>
                  <a:pt x="5156806" y="2233675"/>
                  <a:pt x="5161874" y="2226075"/>
                </a:cubicBezTo>
                <a:cubicBezTo>
                  <a:pt x="5166941" y="2218474"/>
                  <a:pt x="5169475" y="2209365"/>
                  <a:pt x="5169475" y="2198747"/>
                </a:cubicBezTo>
                <a:lnTo>
                  <a:pt x="5169475" y="2123100"/>
                </a:lnTo>
                <a:lnTo>
                  <a:pt x="5153911" y="2123100"/>
                </a:lnTo>
                <a:lnTo>
                  <a:pt x="5152644" y="2136673"/>
                </a:lnTo>
                <a:cubicBezTo>
                  <a:pt x="5150714" y="2133898"/>
                  <a:pt x="5148301" y="2131395"/>
                  <a:pt x="5145405" y="2129162"/>
                </a:cubicBezTo>
                <a:cubicBezTo>
                  <a:pt x="5142509" y="2126931"/>
                  <a:pt x="5139101" y="2125151"/>
                  <a:pt x="5135180" y="2123824"/>
                </a:cubicBezTo>
                <a:cubicBezTo>
                  <a:pt x="5131259" y="2122497"/>
                  <a:pt x="5126825" y="2121833"/>
                  <a:pt x="5121878" y="2121833"/>
                </a:cubicBezTo>
                <a:close/>
                <a:moveTo>
                  <a:pt x="5021447" y="2121833"/>
                </a:moveTo>
                <a:cubicBezTo>
                  <a:pt x="5012880" y="2121833"/>
                  <a:pt x="5005159" y="2123733"/>
                  <a:pt x="4998282" y="2127534"/>
                </a:cubicBezTo>
                <a:cubicBezTo>
                  <a:pt x="4991405" y="2131334"/>
                  <a:pt x="4985975" y="2136733"/>
                  <a:pt x="4981994" y="2143731"/>
                </a:cubicBezTo>
                <a:cubicBezTo>
                  <a:pt x="4978013" y="2150729"/>
                  <a:pt x="4976022" y="2158993"/>
                  <a:pt x="4976022" y="2168525"/>
                </a:cubicBezTo>
                <a:cubicBezTo>
                  <a:pt x="4976022" y="2177935"/>
                  <a:pt x="4977952" y="2186109"/>
                  <a:pt x="4981813" y="2193047"/>
                </a:cubicBezTo>
                <a:cubicBezTo>
                  <a:pt x="4985674" y="2199984"/>
                  <a:pt x="4991013" y="2205353"/>
                  <a:pt x="4997829" y="2209153"/>
                </a:cubicBezTo>
                <a:cubicBezTo>
                  <a:pt x="5004646" y="2212954"/>
                  <a:pt x="5012338" y="2214854"/>
                  <a:pt x="5020904" y="2214854"/>
                </a:cubicBezTo>
                <a:cubicBezTo>
                  <a:pt x="5029591" y="2214854"/>
                  <a:pt x="5037433" y="2212954"/>
                  <a:pt x="5044430" y="2209153"/>
                </a:cubicBezTo>
                <a:cubicBezTo>
                  <a:pt x="5051428" y="2205353"/>
                  <a:pt x="5056948" y="2199954"/>
                  <a:pt x="5060990" y="2192956"/>
                </a:cubicBezTo>
                <a:cubicBezTo>
                  <a:pt x="5065031" y="2185958"/>
                  <a:pt x="5067052" y="2177694"/>
                  <a:pt x="5067052" y="2168163"/>
                </a:cubicBezTo>
                <a:cubicBezTo>
                  <a:pt x="5067052" y="2158752"/>
                  <a:pt x="5065062" y="2150578"/>
                  <a:pt x="5061080" y="2143641"/>
                </a:cubicBezTo>
                <a:cubicBezTo>
                  <a:pt x="5057099" y="2136703"/>
                  <a:pt x="5051639" y="2131334"/>
                  <a:pt x="5044702" y="2127534"/>
                </a:cubicBezTo>
                <a:cubicBezTo>
                  <a:pt x="5037765" y="2123733"/>
                  <a:pt x="5030013" y="2121833"/>
                  <a:pt x="5021447" y="2121833"/>
                </a:cubicBezTo>
                <a:close/>
                <a:moveTo>
                  <a:pt x="4861512" y="2121833"/>
                </a:moveTo>
                <a:cubicBezTo>
                  <a:pt x="4856083" y="2121833"/>
                  <a:pt x="4851197" y="2122889"/>
                  <a:pt x="4846853" y="2125000"/>
                </a:cubicBezTo>
                <a:cubicBezTo>
                  <a:pt x="4842510" y="2127112"/>
                  <a:pt x="4838891" y="2129977"/>
                  <a:pt x="4835995" y="2133596"/>
                </a:cubicBezTo>
                <a:lnTo>
                  <a:pt x="4834909" y="2123100"/>
                </a:lnTo>
                <a:lnTo>
                  <a:pt x="4819345" y="2123100"/>
                </a:lnTo>
                <a:lnTo>
                  <a:pt x="4819345" y="2213587"/>
                </a:lnTo>
                <a:lnTo>
                  <a:pt x="4836357" y="2213587"/>
                </a:lnTo>
                <a:lnTo>
                  <a:pt x="4836357" y="2164362"/>
                </a:lnTo>
                <a:cubicBezTo>
                  <a:pt x="4836357" y="2155555"/>
                  <a:pt x="4838257" y="2148859"/>
                  <a:pt x="4842058" y="2144274"/>
                </a:cubicBezTo>
                <a:cubicBezTo>
                  <a:pt x="4845858" y="2139689"/>
                  <a:pt x="4851197" y="2137397"/>
                  <a:pt x="4858074" y="2137397"/>
                </a:cubicBezTo>
                <a:cubicBezTo>
                  <a:pt x="4864830" y="2137397"/>
                  <a:pt x="4869898" y="2139599"/>
                  <a:pt x="4873276" y="2144003"/>
                </a:cubicBezTo>
                <a:cubicBezTo>
                  <a:pt x="4876654" y="2148406"/>
                  <a:pt x="4878343" y="2154831"/>
                  <a:pt x="4878343" y="2163276"/>
                </a:cubicBezTo>
                <a:lnTo>
                  <a:pt x="4878343" y="2213587"/>
                </a:lnTo>
                <a:lnTo>
                  <a:pt x="4895536" y="2213587"/>
                </a:lnTo>
                <a:lnTo>
                  <a:pt x="4895536" y="2164362"/>
                </a:lnTo>
                <a:cubicBezTo>
                  <a:pt x="4895536" y="2155555"/>
                  <a:pt x="4897526" y="2148859"/>
                  <a:pt x="4901508" y="2144274"/>
                </a:cubicBezTo>
                <a:cubicBezTo>
                  <a:pt x="4905489" y="2139689"/>
                  <a:pt x="4910919" y="2137397"/>
                  <a:pt x="4917796" y="2137397"/>
                </a:cubicBezTo>
                <a:cubicBezTo>
                  <a:pt x="4924552" y="2137397"/>
                  <a:pt x="4929740" y="2139599"/>
                  <a:pt x="4933359" y="2144003"/>
                </a:cubicBezTo>
                <a:cubicBezTo>
                  <a:pt x="4936979" y="2148406"/>
                  <a:pt x="4938789" y="2154831"/>
                  <a:pt x="4938789" y="2163276"/>
                </a:cubicBezTo>
                <a:lnTo>
                  <a:pt x="4938789" y="2213587"/>
                </a:lnTo>
                <a:lnTo>
                  <a:pt x="4955981" y="2213587"/>
                </a:lnTo>
                <a:lnTo>
                  <a:pt x="4955981" y="2161105"/>
                </a:lnTo>
                <a:cubicBezTo>
                  <a:pt x="4955981" y="2152418"/>
                  <a:pt x="4954534" y="2145179"/>
                  <a:pt x="4951638" y="2139388"/>
                </a:cubicBezTo>
                <a:cubicBezTo>
                  <a:pt x="4948742" y="2133596"/>
                  <a:pt x="4944670" y="2129223"/>
                  <a:pt x="4939422" y="2126267"/>
                </a:cubicBezTo>
                <a:cubicBezTo>
                  <a:pt x="4934174" y="2123311"/>
                  <a:pt x="4928111" y="2121833"/>
                  <a:pt x="4921234" y="2121833"/>
                </a:cubicBezTo>
                <a:cubicBezTo>
                  <a:pt x="4914598" y="2121833"/>
                  <a:pt x="4908506" y="2123190"/>
                  <a:pt x="4902956" y="2125905"/>
                </a:cubicBezTo>
                <a:cubicBezTo>
                  <a:pt x="4897406" y="2128620"/>
                  <a:pt x="4893123" y="2132631"/>
                  <a:pt x="4890106" y="2137940"/>
                </a:cubicBezTo>
                <a:cubicBezTo>
                  <a:pt x="4887211" y="2132631"/>
                  <a:pt x="4883260" y="2128620"/>
                  <a:pt x="4878253" y="2125905"/>
                </a:cubicBezTo>
                <a:cubicBezTo>
                  <a:pt x="4873246" y="2123190"/>
                  <a:pt x="4867666" y="2121833"/>
                  <a:pt x="4861512" y="2121833"/>
                </a:cubicBezTo>
                <a:close/>
                <a:moveTo>
                  <a:pt x="4734382" y="2101021"/>
                </a:moveTo>
                <a:cubicBezTo>
                  <a:pt x="4743069" y="2101142"/>
                  <a:pt x="4750821" y="2103193"/>
                  <a:pt x="4757637" y="2107174"/>
                </a:cubicBezTo>
                <a:cubicBezTo>
                  <a:pt x="4764454" y="2111156"/>
                  <a:pt x="4769853" y="2116796"/>
                  <a:pt x="4773835" y="2124095"/>
                </a:cubicBezTo>
                <a:cubicBezTo>
                  <a:pt x="4777816" y="2131395"/>
                  <a:pt x="4779807" y="2140111"/>
                  <a:pt x="4779807" y="2150246"/>
                </a:cubicBezTo>
                <a:cubicBezTo>
                  <a:pt x="4779807" y="2160381"/>
                  <a:pt x="4777816" y="2169098"/>
                  <a:pt x="4773835" y="2176397"/>
                </a:cubicBezTo>
                <a:cubicBezTo>
                  <a:pt x="4769853" y="2183696"/>
                  <a:pt x="4764454" y="2189337"/>
                  <a:pt x="4757637" y="2193318"/>
                </a:cubicBezTo>
                <a:cubicBezTo>
                  <a:pt x="4750821" y="2197300"/>
                  <a:pt x="4743069" y="2199350"/>
                  <a:pt x="4734382" y="2199471"/>
                </a:cubicBezTo>
                <a:cubicBezTo>
                  <a:pt x="4725816" y="2199350"/>
                  <a:pt x="4718094" y="2197330"/>
                  <a:pt x="4711217" y="2193409"/>
                </a:cubicBezTo>
                <a:cubicBezTo>
                  <a:pt x="4704340" y="2189487"/>
                  <a:pt x="4698941" y="2183817"/>
                  <a:pt x="4695020" y="2176397"/>
                </a:cubicBezTo>
                <a:cubicBezTo>
                  <a:pt x="4691099" y="2168977"/>
                  <a:pt x="4689078" y="2160260"/>
                  <a:pt x="4688957" y="2150246"/>
                </a:cubicBezTo>
                <a:cubicBezTo>
                  <a:pt x="4688957" y="2140111"/>
                  <a:pt x="4690948" y="2131395"/>
                  <a:pt x="4694930" y="2124095"/>
                </a:cubicBezTo>
                <a:cubicBezTo>
                  <a:pt x="4698911" y="2116796"/>
                  <a:pt x="4704340" y="2111156"/>
                  <a:pt x="4711217" y="2107174"/>
                </a:cubicBezTo>
                <a:cubicBezTo>
                  <a:pt x="4718094" y="2103193"/>
                  <a:pt x="4725816" y="2101142"/>
                  <a:pt x="4734382" y="2101021"/>
                </a:cubicBezTo>
                <a:close/>
                <a:moveTo>
                  <a:pt x="6156646" y="2097763"/>
                </a:moveTo>
                <a:lnTo>
                  <a:pt x="6156646" y="2123100"/>
                </a:lnTo>
                <a:lnTo>
                  <a:pt x="6143797" y="2123100"/>
                </a:lnTo>
                <a:lnTo>
                  <a:pt x="6143797" y="2149522"/>
                </a:lnTo>
                <a:lnTo>
                  <a:pt x="6156646" y="2149522"/>
                </a:lnTo>
                <a:lnTo>
                  <a:pt x="6156646" y="2177754"/>
                </a:lnTo>
                <a:cubicBezTo>
                  <a:pt x="6156646" y="2185717"/>
                  <a:pt x="6157852" y="2192262"/>
                  <a:pt x="6160265" y="2197390"/>
                </a:cubicBezTo>
                <a:cubicBezTo>
                  <a:pt x="6162678" y="2202518"/>
                  <a:pt x="6166026" y="2206378"/>
                  <a:pt x="6170309" y="2208973"/>
                </a:cubicBezTo>
                <a:cubicBezTo>
                  <a:pt x="6174592" y="2211567"/>
                  <a:pt x="6179629" y="2213105"/>
                  <a:pt x="6185421" y="2213587"/>
                </a:cubicBezTo>
                <a:cubicBezTo>
                  <a:pt x="6191212" y="2214070"/>
                  <a:pt x="6197486" y="2213708"/>
                  <a:pt x="6204242" y="2212501"/>
                </a:cubicBezTo>
                <a:lnTo>
                  <a:pt x="6204242" y="2186441"/>
                </a:lnTo>
                <a:cubicBezTo>
                  <a:pt x="6201588" y="2187044"/>
                  <a:pt x="6198933" y="2187316"/>
                  <a:pt x="6196279" y="2187256"/>
                </a:cubicBezTo>
                <a:cubicBezTo>
                  <a:pt x="6193625" y="2187195"/>
                  <a:pt x="6191393" y="2186441"/>
                  <a:pt x="6189583" y="2184993"/>
                </a:cubicBezTo>
                <a:cubicBezTo>
                  <a:pt x="6187773" y="2183546"/>
                  <a:pt x="6186868" y="2181133"/>
                  <a:pt x="6186869" y="2177754"/>
                </a:cubicBezTo>
                <a:lnTo>
                  <a:pt x="6186869" y="2149522"/>
                </a:lnTo>
                <a:lnTo>
                  <a:pt x="6204061" y="2149522"/>
                </a:lnTo>
                <a:lnTo>
                  <a:pt x="6204061" y="2123100"/>
                </a:lnTo>
                <a:lnTo>
                  <a:pt x="6186869" y="2123100"/>
                </a:lnTo>
                <a:lnTo>
                  <a:pt x="6186869" y="2097763"/>
                </a:lnTo>
                <a:close/>
                <a:moveTo>
                  <a:pt x="5453786" y="2097763"/>
                </a:moveTo>
                <a:lnTo>
                  <a:pt x="5453786" y="2123100"/>
                </a:lnTo>
                <a:lnTo>
                  <a:pt x="5440756" y="2123100"/>
                </a:lnTo>
                <a:lnTo>
                  <a:pt x="5440756" y="2138302"/>
                </a:lnTo>
                <a:lnTo>
                  <a:pt x="5453786" y="2138302"/>
                </a:lnTo>
                <a:lnTo>
                  <a:pt x="5453786" y="2182821"/>
                </a:lnTo>
                <a:cubicBezTo>
                  <a:pt x="5453786" y="2189699"/>
                  <a:pt x="5454902" y="2195339"/>
                  <a:pt x="5457134" y="2199743"/>
                </a:cubicBezTo>
                <a:cubicBezTo>
                  <a:pt x="5459366" y="2204147"/>
                  <a:pt x="5462383" y="2207494"/>
                  <a:pt x="5466183" y="2209787"/>
                </a:cubicBezTo>
                <a:cubicBezTo>
                  <a:pt x="5469984" y="2212079"/>
                  <a:pt x="5474267" y="2213437"/>
                  <a:pt x="5479032" y="2213859"/>
                </a:cubicBezTo>
                <a:cubicBezTo>
                  <a:pt x="5483798" y="2214281"/>
                  <a:pt x="5488654" y="2213949"/>
                  <a:pt x="5493601" y="2212863"/>
                </a:cubicBezTo>
                <a:lnTo>
                  <a:pt x="5493601" y="2198205"/>
                </a:lnTo>
                <a:cubicBezTo>
                  <a:pt x="5489861" y="2198687"/>
                  <a:pt x="5486271" y="2198778"/>
                  <a:pt x="5482833" y="2198476"/>
                </a:cubicBezTo>
                <a:cubicBezTo>
                  <a:pt x="5479394" y="2198174"/>
                  <a:pt x="5476559" y="2196877"/>
                  <a:pt x="5474327" y="2194585"/>
                </a:cubicBezTo>
                <a:cubicBezTo>
                  <a:pt x="5472095" y="2192293"/>
                  <a:pt x="5470979" y="2188372"/>
                  <a:pt x="5470979" y="2182821"/>
                </a:cubicBezTo>
                <a:lnTo>
                  <a:pt x="5470979" y="2138302"/>
                </a:lnTo>
                <a:lnTo>
                  <a:pt x="5493601" y="2138302"/>
                </a:lnTo>
                <a:lnTo>
                  <a:pt x="5493601" y="2123100"/>
                </a:lnTo>
                <a:lnTo>
                  <a:pt x="5470979" y="2123100"/>
                </a:lnTo>
                <a:lnTo>
                  <a:pt x="5470979" y="2097763"/>
                </a:lnTo>
                <a:close/>
                <a:moveTo>
                  <a:pt x="4734563" y="2085638"/>
                </a:moveTo>
                <a:cubicBezTo>
                  <a:pt x="4725635" y="2085638"/>
                  <a:pt x="4717310" y="2087207"/>
                  <a:pt x="4709589" y="2090343"/>
                </a:cubicBezTo>
                <a:cubicBezTo>
                  <a:pt x="4701867" y="2093480"/>
                  <a:pt x="4695080" y="2097944"/>
                  <a:pt x="4689229" y="2103736"/>
                </a:cubicBezTo>
                <a:cubicBezTo>
                  <a:pt x="4683377" y="2109527"/>
                  <a:pt x="4678853" y="2116344"/>
                  <a:pt x="4675656" y="2124186"/>
                </a:cubicBezTo>
                <a:cubicBezTo>
                  <a:pt x="4672459" y="2132028"/>
                  <a:pt x="4670860" y="2140715"/>
                  <a:pt x="4670860" y="2150246"/>
                </a:cubicBezTo>
                <a:cubicBezTo>
                  <a:pt x="4670739" y="2159778"/>
                  <a:pt x="4672308" y="2168494"/>
                  <a:pt x="4675565" y="2176397"/>
                </a:cubicBezTo>
                <a:cubicBezTo>
                  <a:pt x="4678823" y="2184300"/>
                  <a:pt x="4683377" y="2191116"/>
                  <a:pt x="4689229" y="2196847"/>
                </a:cubicBezTo>
                <a:cubicBezTo>
                  <a:pt x="4695080" y="2202578"/>
                  <a:pt x="4701867" y="2207012"/>
                  <a:pt x="4709589" y="2210149"/>
                </a:cubicBezTo>
                <a:cubicBezTo>
                  <a:pt x="4717310" y="2213286"/>
                  <a:pt x="4725635" y="2214854"/>
                  <a:pt x="4734563" y="2214854"/>
                </a:cubicBezTo>
                <a:cubicBezTo>
                  <a:pt x="4743371" y="2214854"/>
                  <a:pt x="4751635" y="2213286"/>
                  <a:pt x="4759357" y="2210149"/>
                </a:cubicBezTo>
                <a:cubicBezTo>
                  <a:pt x="4767078" y="2207012"/>
                  <a:pt x="4773835" y="2202578"/>
                  <a:pt x="4779626" y="2196847"/>
                </a:cubicBezTo>
                <a:cubicBezTo>
                  <a:pt x="4785417" y="2191116"/>
                  <a:pt x="4789942" y="2184300"/>
                  <a:pt x="4793199" y="2176397"/>
                </a:cubicBezTo>
                <a:cubicBezTo>
                  <a:pt x="4796457" y="2168494"/>
                  <a:pt x="4798085" y="2159778"/>
                  <a:pt x="4798085" y="2150246"/>
                </a:cubicBezTo>
                <a:cubicBezTo>
                  <a:pt x="4798085" y="2140715"/>
                  <a:pt x="4796457" y="2132028"/>
                  <a:pt x="4793199" y="2124186"/>
                </a:cubicBezTo>
                <a:cubicBezTo>
                  <a:pt x="4789942" y="2116344"/>
                  <a:pt x="4785417" y="2109527"/>
                  <a:pt x="4779626" y="2103736"/>
                </a:cubicBezTo>
                <a:cubicBezTo>
                  <a:pt x="4773835" y="2097944"/>
                  <a:pt x="4767078" y="2093480"/>
                  <a:pt x="4759357" y="2090343"/>
                </a:cubicBezTo>
                <a:cubicBezTo>
                  <a:pt x="4751635" y="2087207"/>
                  <a:pt x="4743371" y="2085638"/>
                  <a:pt x="4734563" y="2085638"/>
                </a:cubicBezTo>
                <a:close/>
                <a:moveTo>
                  <a:pt x="5516547" y="2084371"/>
                </a:moveTo>
                <a:cubicBezTo>
                  <a:pt x="5513289" y="2084371"/>
                  <a:pt x="5510574" y="2085487"/>
                  <a:pt x="5508403" y="2087719"/>
                </a:cubicBezTo>
                <a:cubicBezTo>
                  <a:pt x="5506231" y="2089951"/>
                  <a:pt x="5505145" y="2092696"/>
                  <a:pt x="5505145" y="2095954"/>
                </a:cubicBezTo>
                <a:cubicBezTo>
                  <a:pt x="5505145" y="2099091"/>
                  <a:pt x="5506231" y="2101745"/>
                  <a:pt x="5508403" y="2103917"/>
                </a:cubicBezTo>
                <a:cubicBezTo>
                  <a:pt x="5510574" y="2106088"/>
                  <a:pt x="5513289" y="2107174"/>
                  <a:pt x="5516547" y="2107174"/>
                </a:cubicBezTo>
                <a:cubicBezTo>
                  <a:pt x="5519683" y="2107174"/>
                  <a:pt x="5522368" y="2106088"/>
                  <a:pt x="5524600" y="2103917"/>
                </a:cubicBezTo>
                <a:cubicBezTo>
                  <a:pt x="5526832" y="2101745"/>
                  <a:pt x="5527948" y="2099091"/>
                  <a:pt x="5527948" y="2095954"/>
                </a:cubicBezTo>
                <a:cubicBezTo>
                  <a:pt x="5527948" y="2092696"/>
                  <a:pt x="5526832" y="2089951"/>
                  <a:pt x="5524600" y="2087719"/>
                </a:cubicBezTo>
                <a:cubicBezTo>
                  <a:pt x="5522368" y="2085487"/>
                  <a:pt x="5519683" y="2084371"/>
                  <a:pt x="5516547" y="2084371"/>
                </a:cubicBezTo>
                <a:close/>
                <a:moveTo>
                  <a:pt x="5411772" y="2084371"/>
                </a:moveTo>
                <a:cubicBezTo>
                  <a:pt x="5408514" y="2084371"/>
                  <a:pt x="5405799" y="2085487"/>
                  <a:pt x="5403628" y="2087719"/>
                </a:cubicBezTo>
                <a:cubicBezTo>
                  <a:pt x="5401456" y="2089951"/>
                  <a:pt x="5400370" y="2092696"/>
                  <a:pt x="5400370" y="2095954"/>
                </a:cubicBezTo>
                <a:cubicBezTo>
                  <a:pt x="5400370" y="2099091"/>
                  <a:pt x="5401456" y="2101745"/>
                  <a:pt x="5403628" y="2103917"/>
                </a:cubicBezTo>
                <a:cubicBezTo>
                  <a:pt x="5405799" y="2106088"/>
                  <a:pt x="5408514" y="2107174"/>
                  <a:pt x="5411772" y="2107174"/>
                </a:cubicBezTo>
                <a:cubicBezTo>
                  <a:pt x="5414908" y="2107174"/>
                  <a:pt x="5417593" y="2106088"/>
                  <a:pt x="5419825" y="2103917"/>
                </a:cubicBezTo>
                <a:cubicBezTo>
                  <a:pt x="5422057" y="2101745"/>
                  <a:pt x="5423173" y="2099091"/>
                  <a:pt x="5423173" y="2095954"/>
                </a:cubicBezTo>
                <a:cubicBezTo>
                  <a:pt x="5423173" y="2092696"/>
                  <a:pt x="5422057" y="2089951"/>
                  <a:pt x="5419825" y="2087719"/>
                </a:cubicBezTo>
                <a:cubicBezTo>
                  <a:pt x="5417593" y="2085487"/>
                  <a:pt x="5414908" y="2084371"/>
                  <a:pt x="5411772" y="2084371"/>
                </a:cubicBezTo>
                <a:close/>
                <a:moveTo>
                  <a:pt x="7975807" y="2083285"/>
                </a:moveTo>
                <a:cubicBezTo>
                  <a:pt x="7970377" y="2083285"/>
                  <a:pt x="7965943" y="2084884"/>
                  <a:pt x="7962503" y="2088081"/>
                </a:cubicBezTo>
                <a:cubicBezTo>
                  <a:pt x="7959065" y="2091278"/>
                  <a:pt x="7957347" y="2095230"/>
                  <a:pt x="7957347" y="2099935"/>
                </a:cubicBezTo>
                <a:cubicBezTo>
                  <a:pt x="7957347" y="2104520"/>
                  <a:pt x="7959065" y="2108411"/>
                  <a:pt x="7962503" y="2111608"/>
                </a:cubicBezTo>
                <a:cubicBezTo>
                  <a:pt x="7965943" y="2114805"/>
                  <a:pt x="7970377" y="2116404"/>
                  <a:pt x="7975807" y="2116404"/>
                </a:cubicBezTo>
                <a:cubicBezTo>
                  <a:pt x="7981355" y="2116404"/>
                  <a:pt x="7985819" y="2114805"/>
                  <a:pt x="7989199" y="2111608"/>
                </a:cubicBezTo>
                <a:cubicBezTo>
                  <a:pt x="7992577" y="2108411"/>
                  <a:pt x="7994265" y="2104520"/>
                  <a:pt x="7994265" y="2099935"/>
                </a:cubicBezTo>
                <a:cubicBezTo>
                  <a:pt x="7994265" y="2095230"/>
                  <a:pt x="7992577" y="2091278"/>
                  <a:pt x="7989199" y="2088081"/>
                </a:cubicBezTo>
                <a:cubicBezTo>
                  <a:pt x="7985819" y="2084884"/>
                  <a:pt x="7981355" y="2083285"/>
                  <a:pt x="7975807" y="2083285"/>
                </a:cubicBezTo>
                <a:close/>
                <a:moveTo>
                  <a:pt x="7919923" y="2083285"/>
                </a:moveTo>
                <a:cubicBezTo>
                  <a:pt x="7914373" y="2083285"/>
                  <a:pt x="7909909" y="2084884"/>
                  <a:pt x="7906531" y="2088081"/>
                </a:cubicBezTo>
                <a:cubicBezTo>
                  <a:pt x="7903153" y="2091278"/>
                  <a:pt x="7901463" y="2095230"/>
                  <a:pt x="7901463" y="2099935"/>
                </a:cubicBezTo>
                <a:cubicBezTo>
                  <a:pt x="7901463" y="2104520"/>
                  <a:pt x="7903153" y="2108411"/>
                  <a:pt x="7906531" y="2111608"/>
                </a:cubicBezTo>
                <a:cubicBezTo>
                  <a:pt x="7909909" y="2114805"/>
                  <a:pt x="7914373" y="2116404"/>
                  <a:pt x="7919923" y="2116404"/>
                </a:cubicBezTo>
                <a:cubicBezTo>
                  <a:pt x="7925351" y="2116404"/>
                  <a:pt x="7929785" y="2114805"/>
                  <a:pt x="7933225" y="2111608"/>
                </a:cubicBezTo>
                <a:cubicBezTo>
                  <a:pt x="7936663" y="2108411"/>
                  <a:pt x="7938383" y="2104520"/>
                  <a:pt x="7938383" y="2099935"/>
                </a:cubicBezTo>
                <a:cubicBezTo>
                  <a:pt x="7938383" y="2095230"/>
                  <a:pt x="7936663" y="2091278"/>
                  <a:pt x="7933225" y="2088081"/>
                </a:cubicBezTo>
                <a:cubicBezTo>
                  <a:pt x="7929785" y="2084884"/>
                  <a:pt x="7925351" y="2083285"/>
                  <a:pt x="7919923" y="2083285"/>
                </a:cubicBezTo>
                <a:close/>
                <a:moveTo>
                  <a:pt x="6748939" y="2083285"/>
                </a:moveTo>
                <a:lnTo>
                  <a:pt x="6748939" y="2213587"/>
                </a:lnTo>
                <a:lnTo>
                  <a:pt x="6775723" y="2213587"/>
                </a:lnTo>
                <a:lnTo>
                  <a:pt x="6777352" y="2202186"/>
                </a:lnTo>
                <a:cubicBezTo>
                  <a:pt x="6779403" y="2205564"/>
                  <a:pt x="6782721" y="2208520"/>
                  <a:pt x="6787305" y="2211054"/>
                </a:cubicBezTo>
                <a:cubicBezTo>
                  <a:pt x="6791890" y="2213587"/>
                  <a:pt x="6796897" y="2214854"/>
                  <a:pt x="6802326" y="2214854"/>
                </a:cubicBezTo>
                <a:cubicBezTo>
                  <a:pt x="6809807" y="2214854"/>
                  <a:pt x="6816473" y="2212954"/>
                  <a:pt x="6822324" y="2209153"/>
                </a:cubicBezTo>
                <a:cubicBezTo>
                  <a:pt x="6828175" y="2205353"/>
                  <a:pt x="6832821" y="2199984"/>
                  <a:pt x="6836259" y="2193047"/>
                </a:cubicBezTo>
                <a:cubicBezTo>
                  <a:pt x="6839698" y="2186109"/>
                  <a:pt x="6841417" y="2177875"/>
                  <a:pt x="6841417" y="2168344"/>
                </a:cubicBezTo>
                <a:cubicBezTo>
                  <a:pt x="6841417" y="2158692"/>
                  <a:pt x="6839728" y="2150397"/>
                  <a:pt x="6836349" y="2143460"/>
                </a:cubicBezTo>
                <a:cubicBezTo>
                  <a:pt x="6832971" y="2136522"/>
                  <a:pt x="6828327" y="2131183"/>
                  <a:pt x="6822415" y="2127443"/>
                </a:cubicBezTo>
                <a:cubicBezTo>
                  <a:pt x="6816503" y="2123703"/>
                  <a:pt x="6809807" y="2121833"/>
                  <a:pt x="6802326" y="2121833"/>
                </a:cubicBezTo>
                <a:cubicBezTo>
                  <a:pt x="6795570" y="2121833"/>
                  <a:pt x="6789839" y="2123341"/>
                  <a:pt x="6785134" y="2126357"/>
                </a:cubicBezTo>
                <a:lnTo>
                  <a:pt x="6778619" y="2132873"/>
                </a:lnTo>
                <a:lnTo>
                  <a:pt x="6778619" y="2083285"/>
                </a:lnTo>
                <a:close/>
                <a:moveTo>
                  <a:pt x="6662623" y="2083285"/>
                </a:moveTo>
                <a:cubicBezTo>
                  <a:pt x="6657073" y="2083285"/>
                  <a:pt x="6652609" y="2084884"/>
                  <a:pt x="6649231" y="2088081"/>
                </a:cubicBezTo>
                <a:cubicBezTo>
                  <a:pt x="6645853" y="2091278"/>
                  <a:pt x="6644164" y="2095230"/>
                  <a:pt x="6644164" y="2099935"/>
                </a:cubicBezTo>
                <a:cubicBezTo>
                  <a:pt x="6644164" y="2104520"/>
                  <a:pt x="6645853" y="2108411"/>
                  <a:pt x="6649231" y="2111608"/>
                </a:cubicBezTo>
                <a:cubicBezTo>
                  <a:pt x="6652609" y="2114805"/>
                  <a:pt x="6657073" y="2116404"/>
                  <a:pt x="6662623" y="2116404"/>
                </a:cubicBezTo>
                <a:cubicBezTo>
                  <a:pt x="6668052" y="2116404"/>
                  <a:pt x="6672486" y="2114805"/>
                  <a:pt x="6675925" y="2111608"/>
                </a:cubicBezTo>
                <a:cubicBezTo>
                  <a:pt x="6679363" y="2108411"/>
                  <a:pt x="6681083" y="2104520"/>
                  <a:pt x="6681083" y="2099935"/>
                </a:cubicBezTo>
                <a:cubicBezTo>
                  <a:pt x="6681083" y="2095230"/>
                  <a:pt x="6679363" y="2091278"/>
                  <a:pt x="6675925" y="2088081"/>
                </a:cubicBezTo>
                <a:cubicBezTo>
                  <a:pt x="6672486" y="2084884"/>
                  <a:pt x="6668052" y="2083285"/>
                  <a:pt x="6662623" y="2083285"/>
                </a:cubicBezTo>
                <a:close/>
                <a:moveTo>
                  <a:pt x="5798468" y="2083285"/>
                </a:moveTo>
                <a:lnTo>
                  <a:pt x="5798468" y="2132908"/>
                </a:lnTo>
                <a:lnTo>
                  <a:pt x="5791862" y="2126357"/>
                </a:lnTo>
                <a:cubicBezTo>
                  <a:pt x="5787096" y="2123341"/>
                  <a:pt x="5781396" y="2121833"/>
                  <a:pt x="5774760" y="2121833"/>
                </a:cubicBezTo>
                <a:cubicBezTo>
                  <a:pt x="5767159" y="2121833"/>
                  <a:pt x="5760433" y="2123703"/>
                  <a:pt x="5754581" y="2127443"/>
                </a:cubicBezTo>
                <a:cubicBezTo>
                  <a:pt x="5748730" y="2131183"/>
                  <a:pt x="5744115" y="2136522"/>
                  <a:pt x="5740737" y="2143460"/>
                </a:cubicBezTo>
                <a:cubicBezTo>
                  <a:pt x="5737358" y="2150397"/>
                  <a:pt x="5735669" y="2158692"/>
                  <a:pt x="5735669" y="2168344"/>
                </a:cubicBezTo>
                <a:cubicBezTo>
                  <a:pt x="5735669" y="2177875"/>
                  <a:pt x="5737358" y="2186109"/>
                  <a:pt x="5740737" y="2193047"/>
                </a:cubicBezTo>
                <a:cubicBezTo>
                  <a:pt x="5744115" y="2199984"/>
                  <a:pt x="5748760" y="2205353"/>
                  <a:pt x="5754672" y="2209153"/>
                </a:cubicBezTo>
                <a:cubicBezTo>
                  <a:pt x="5760583" y="2212954"/>
                  <a:pt x="5767279" y="2214854"/>
                  <a:pt x="5774760" y="2214854"/>
                </a:cubicBezTo>
                <a:cubicBezTo>
                  <a:pt x="5780069" y="2214854"/>
                  <a:pt x="5785015" y="2213587"/>
                  <a:pt x="5789600" y="2211054"/>
                </a:cubicBezTo>
                <a:cubicBezTo>
                  <a:pt x="5794185" y="2208520"/>
                  <a:pt x="5797563" y="2205564"/>
                  <a:pt x="5799734" y="2202186"/>
                </a:cubicBezTo>
                <a:lnTo>
                  <a:pt x="5801363" y="2213587"/>
                </a:lnTo>
                <a:lnTo>
                  <a:pt x="5828147" y="2213587"/>
                </a:lnTo>
                <a:lnTo>
                  <a:pt x="5828147" y="2083285"/>
                </a:lnTo>
                <a:close/>
                <a:moveTo>
                  <a:pt x="5604081" y="2083285"/>
                </a:moveTo>
                <a:cubicBezTo>
                  <a:pt x="5598652" y="2083285"/>
                  <a:pt x="5594218" y="2084884"/>
                  <a:pt x="5590780" y="2088081"/>
                </a:cubicBezTo>
                <a:cubicBezTo>
                  <a:pt x="5587341" y="2091278"/>
                  <a:pt x="5585622" y="2095230"/>
                  <a:pt x="5585622" y="2099935"/>
                </a:cubicBezTo>
                <a:cubicBezTo>
                  <a:pt x="5585622" y="2104520"/>
                  <a:pt x="5587341" y="2108411"/>
                  <a:pt x="5590780" y="2111608"/>
                </a:cubicBezTo>
                <a:cubicBezTo>
                  <a:pt x="5594218" y="2114805"/>
                  <a:pt x="5598652" y="2116404"/>
                  <a:pt x="5604081" y="2116404"/>
                </a:cubicBezTo>
                <a:cubicBezTo>
                  <a:pt x="5609631" y="2116404"/>
                  <a:pt x="5614095" y="2114805"/>
                  <a:pt x="5617474" y="2111608"/>
                </a:cubicBezTo>
                <a:cubicBezTo>
                  <a:pt x="5620852" y="2108411"/>
                  <a:pt x="5622541" y="2104520"/>
                  <a:pt x="5622541" y="2099935"/>
                </a:cubicBezTo>
                <a:cubicBezTo>
                  <a:pt x="5622541" y="2095230"/>
                  <a:pt x="5620852" y="2091278"/>
                  <a:pt x="5617474" y="2088081"/>
                </a:cubicBezTo>
                <a:cubicBezTo>
                  <a:pt x="5614095" y="2084884"/>
                  <a:pt x="5609631" y="2083285"/>
                  <a:pt x="5604081" y="2083285"/>
                </a:cubicBezTo>
                <a:close/>
                <a:moveTo>
                  <a:pt x="5349164" y="2083104"/>
                </a:moveTo>
                <a:lnTo>
                  <a:pt x="5314236" y="2103012"/>
                </a:lnTo>
                <a:lnTo>
                  <a:pt x="5314236" y="2114775"/>
                </a:lnTo>
                <a:lnTo>
                  <a:pt x="5349164" y="2096858"/>
                </a:lnTo>
                <a:close/>
                <a:moveTo>
                  <a:pt x="1603012" y="1715937"/>
                </a:moveTo>
                <a:cubicBezTo>
                  <a:pt x="1628616" y="1715937"/>
                  <a:pt x="1650332" y="1720668"/>
                  <a:pt x="1668163" y="1730132"/>
                </a:cubicBezTo>
                <a:cubicBezTo>
                  <a:pt x="1685994" y="1739594"/>
                  <a:pt x="1699710" y="1752981"/>
                  <a:pt x="1709311" y="1770291"/>
                </a:cubicBezTo>
                <a:cubicBezTo>
                  <a:pt x="1718912" y="1787602"/>
                  <a:pt x="1723713" y="1808489"/>
                  <a:pt x="1723713" y="1832955"/>
                </a:cubicBezTo>
                <a:cubicBezTo>
                  <a:pt x="1723713" y="1855112"/>
                  <a:pt x="1719027" y="1874961"/>
                  <a:pt x="1709654" y="1892502"/>
                </a:cubicBezTo>
                <a:cubicBezTo>
                  <a:pt x="1700282" y="1910043"/>
                  <a:pt x="1686566" y="1923776"/>
                  <a:pt x="1668506" y="1933701"/>
                </a:cubicBezTo>
                <a:cubicBezTo>
                  <a:pt x="1650447" y="1943625"/>
                  <a:pt x="1628616" y="1948588"/>
                  <a:pt x="1603012" y="1948588"/>
                </a:cubicBezTo>
                <a:cubicBezTo>
                  <a:pt x="1580609" y="1948588"/>
                  <a:pt x="1560721" y="1943740"/>
                  <a:pt x="1543348" y="1934047"/>
                </a:cubicBezTo>
                <a:cubicBezTo>
                  <a:pt x="1525974" y="1924353"/>
                  <a:pt x="1512372" y="1910735"/>
                  <a:pt x="1502543" y="1893195"/>
                </a:cubicBezTo>
                <a:cubicBezTo>
                  <a:pt x="1492713" y="1875653"/>
                  <a:pt x="1487798" y="1855573"/>
                  <a:pt x="1487798" y="1832955"/>
                </a:cubicBezTo>
                <a:cubicBezTo>
                  <a:pt x="1487798" y="1798334"/>
                  <a:pt x="1497856" y="1770176"/>
                  <a:pt x="1517973" y="1748480"/>
                </a:cubicBezTo>
                <a:cubicBezTo>
                  <a:pt x="1538090" y="1726785"/>
                  <a:pt x="1566436" y="1715937"/>
                  <a:pt x="1603012" y="1715937"/>
                </a:cubicBezTo>
                <a:close/>
                <a:moveTo>
                  <a:pt x="6235170" y="1681517"/>
                </a:moveTo>
                <a:lnTo>
                  <a:pt x="6235170" y="1683508"/>
                </a:lnTo>
                <a:cubicBezTo>
                  <a:pt x="6235170" y="1688696"/>
                  <a:pt x="6234235" y="1693250"/>
                  <a:pt x="6232365" y="1697171"/>
                </a:cubicBezTo>
                <a:cubicBezTo>
                  <a:pt x="6230495" y="1701092"/>
                  <a:pt x="6227629" y="1704139"/>
                  <a:pt x="6223769" y="1706311"/>
                </a:cubicBezTo>
                <a:cubicBezTo>
                  <a:pt x="6219908" y="1708482"/>
                  <a:pt x="6215082" y="1709568"/>
                  <a:pt x="6209291" y="1709568"/>
                </a:cubicBezTo>
                <a:cubicBezTo>
                  <a:pt x="6204585" y="1709568"/>
                  <a:pt x="6200935" y="1708452"/>
                  <a:pt x="6198341" y="1706220"/>
                </a:cubicBezTo>
                <a:cubicBezTo>
                  <a:pt x="6195747" y="1703988"/>
                  <a:pt x="6194451" y="1701183"/>
                  <a:pt x="6194451" y="1697805"/>
                </a:cubicBezTo>
                <a:cubicBezTo>
                  <a:pt x="6194451" y="1694185"/>
                  <a:pt x="6195778" y="1691259"/>
                  <a:pt x="6198432" y="1689028"/>
                </a:cubicBezTo>
                <a:cubicBezTo>
                  <a:pt x="6201086" y="1686795"/>
                  <a:pt x="6205068" y="1685317"/>
                  <a:pt x="6210376" y="1684594"/>
                </a:cubicBezTo>
                <a:close/>
                <a:moveTo>
                  <a:pt x="5682720" y="1681517"/>
                </a:moveTo>
                <a:lnTo>
                  <a:pt x="5682720" y="1683508"/>
                </a:lnTo>
                <a:cubicBezTo>
                  <a:pt x="5682720" y="1688696"/>
                  <a:pt x="5681785" y="1693250"/>
                  <a:pt x="5679915" y="1697171"/>
                </a:cubicBezTo>
                <a:cubicBezTo>
                  <a:pt x="5678045" y="1701092"/>
                  <a:pt x="5675179" y="1704139"/>
                  <a:pt x="5671318" y="1706311"/>
                </a:cubicBezTo>
                <a:cubicBezTo>
                  <a:pt x="5667458" y="1708482"/>
                  <a:pt x="5662632" y="1709568"/>
                  <a:pt x="5656841" y="1709568"/>
                </a:cubicBezTo>
                <a:cubicBezTo>
                  <a:pt x="5652135" y="1709568"/>
                  <a:pt x="5648485" y="1708452"/>
                  <a:pt x="5645891" y="1706220"/>
                </a:cubicBezTo>
                <a:cubicBezTo>
                  <a:pt x="5643297" y="1703988"/>
                  <a:pt x="5642000" y="1701183"/>
                  <a:pt x="5642001" y="1697805"/>
                </a:cubicBezTo>
                <a:cubicBezTo>
                  <a:pt x="5642000" y="1694185"/>
                  <a:pt x="5643327" y="1691259"/>
                  <a:pt x="5645982" y="1689028"/>
                </a:cubicBezTo>
                <a:cubicBezTo>
                  <a:pt x="5648636" y="1686795"/>
                  <a:pt x="5652618" y="1685317"/>
                  <a:pt x="5657926" y="1684594"/>
                </a:cubicBezTo>
                <a:close/>
                <a:moveTo>
                  <a:pt x="2727648" y="1659852"/>
                </a:moveTo>
                <a:lnTo>
                  <a:pt x="2727648" y="2004672"/>
                </a:lnTo>
                <a:lnTo>
                  <a:pt x="2804458" y="2004672"/>
                </a:lnTo>
                <a:lnTo>
                  <a:pt x="2804458" y="1659852"/>
                </a:lnTo>
                <a:close/>
                <a:moveTo>
                  <a:pt x="1853786" y="1659852"/>
                </a:moveTo>
                <a:lnTo>
                  <a:pt x="2002605" y="2004672"/>
                </a:lnTo>
                <a:lnTo>
                  <a:pt x="2075300" y="2004672"/>
                </a:lnTo>
                <a:lnTo>
                  <a:pt x="2226176" y="1659852"/>
                </a:lnTo>
                <a:lnTo>
                  <a:pt x="2143194" y="1659852"/>
                </a:lnTo>
                <a:lnTo>
                  <a:pt x="2038807" y="1916595"/>
                </a:lnTo>
                <a:lnTo>
                  <a:pt x="1937454" y="1659852"/>
                </a:lnTo>
                <a:close/>
                <a:moveTo>
                  <a:pt x="2504839" y="1652235"/>
                </a:moveTo>
                <a:cubicBezTo>
                  <a:pt x="2483808" y="1652235"/>
                  <a:pt x="2464606" y="1655697"/>
                  <a:pt x="2447232" y="1662621"/>
                </a:cubicBezTo>
                <a:cubicBezTo>
                  <a:pt x="2429858" y="1669545"/>
                  <a:pt x="2414771" y="1679124"/>
                  <a:pt x="2401969" y="1691357"/>
                </a:cubicBezTo>
                <a:cubicBezTo>
                  <a:pt x="2389168" y="1703589"/>
                  <a:pt x="2378881" y="1717438"/>
                  <a:pt x="2371108" y="1732901"/>
                </a:cubicBezTo>
                <a:lnTo>
                  <a:pt x="2360821" y="1766184"/>
                </a:lnTo>
                <a:lnTo>
                  <a:pt x="2360821" y="1659852"/>
                </a:lnTo>
                <a:lnTo>
                  <a:pt x="2284698" y="1659852"/>
                </a:lnTo>
                <a:lnTo>
                  <a:pt x="2284698" y="2004672"/>
                </a:lnTo>
                <a:lnTo>
                  <a:pt x="2360821" y="2004672"/>
                </a:lnTo>
                <a:lnTo>
                  <a:pt x="2360821" y="1802320"/>
                </a:lnTo>
                <a:lnTo>
                  <a:pt x="2363050" y="1793227"/>
                </a:lnTo>
                <a:cubicBezTo>
                  <a:pt x="2366365" y="1784976"/>
                  <a:pt x="2370880" y="1777100"/>
                  <a:pt x="2376595" y="1769599"/>
                </a:cubicBezTo>
                <a:cubicBezTo>
                  <a:pt x="2388025" y="1754596"/>
                  <a:pt x="2402769" y="1742364"/>
                  <a:pt x="2420829" y="1732901"/>
                </a:cubicBezTo>
                <a:cubicBezTo>
                  <a:pt x="2438888" y="1723438"/>
                  <a:pt x="2458891" y="1718707"/>
                  <a:pt x="2480836" y="1718707"/>
                </a:cubicBezTo>
                <a:cubicBezTo>
                  <a:pt x="2509640" y="1718707"/>
                  <a:pt x="2530785" y="1725516"/>
                  <a:pt x="2544273" y="1739133"/>
                </a:cubicBezTo>
                <a:cubicBezTo>
                  <a:pt x="2557760" y="1752750"/>
                  <a:pt x="2564504" y="1773638"/>
                  <a:pt x="2564504" y="1801796"/>
                </a:cubicBezTo>
                <a:lnTo>
                  <a:pt x="2564504" y="2004672"/>
                </a:lnTo>
                <a:lnTo>
                  <a:pt x="2640628" y="2004672"/>
                </a:lnTo>
                <a:lnTo>
                  <a:pt x="2640628" y="1786563"/>
                </a:lnTo>
                <a:cubicBezTo>
                  <a:pt x="2640628" y="1763945"/>
                  <a:pt x="2637313" y="1744326"/>
                  <a:pt x="2630684" y="1727708"/>
                </a:cubicBezTo>
                <a:cubicBezTo>
                  <a:pt x="2624054" y="1711090"/>
                  <a:pt x="2614681" y="1697127"/>
                  <a:pt x="2602566" y="1685817"/>
                </a:cubicBezTo>
                <a:cubicBezTo>
                  <a:pt x="2590450" y="1674508"/>
                  <a:pt x="2576048" y="1666083"/>
                  <a:pt x="2559360" y="1660544"/>
                </a:cubicBezTo>
                <a:cubicBezTo>
                  <a:pt x="2542672" y="1655004"/>
                  <a:pt x="2524499" y="1652235"/>
                  <a:pt x="2504839" y="1652235"/>
                </a:cubicBezTo>
                <a:close/>
                <a:moveTo>
                  <a:pt x="1585182" y="1652235"/>
                </a:moveTo>
                <a:cubicBezTo>
                  <a:pt x="1552263" y="1652235"/>
                  <a:pt x="1522545" y="1659852"/>
                  <a:pt x="1496028" y="1675085"/>
                </a:cubicBezTo>
                <a:cubicBezTo>
                  <a:pt x="1469510" y="1690318"/>
                  <a:pt x="1448479" y="1711436"/>
                  <a:pt x="1432934" y="1738440"/>
                </a:cubicBezTo>
                <a:cubicBezTo>
                  <a:pt x="1417389" y="1765444"/>
                  <a:pt x="1409617" y="1796949"/>
                  <a:pt x="1409617" y="1832955"/>
                </a:cubicBezTo>
                <a:cubicBezTo>
                  <a:pt x="1409617" y="1868036"/>
                  <a:pt x="1417275" y="1899080"/>
                  <a:pt x="1432591" y="1926084"/>
                </a:cubicBezTo>
                <a:cubicBezTo>
                  <a:pt x="1447907" y="1953088"/>
                  <a:pt x="1468481" y="1974206"/>
                  <a:pt x="1494313" y="1989440"/>
                </a:cubicBezTo>
                <a:cubicBezTo>
                  <a:pt x="1520145" y="2004672"/>
                  <a:pt x="1548606" y="2012289"/>
                  <a:pt x="1579695" y="2012289"/>
                </a:cubicBezTo>
                <a:cubicBezTo>
                  <a:pt x="1608042" y="2012289"/>
                  <a:pt x="1631930" y="2006634"/>
                  <a:pt x="1651361" y="1995325"/>
                </a:cubicBezTo>
                <a:cubicBezTo>
                  <a:pt x="1670792" y="1984016"/>
                  <a:pt x="1686337" y="1969360"/>
                  <a:pt x="1697996" y="1951357"/>
                </a:cubicBezTo>
                <a:cubicBezTo>
                  <a:pt x="1709654" y="1933354"/>
                  <a:pt x="1718227" y="1913851"/>
                  <a:pt x="1723713" y="1892848"/>
                </a:cubicBezTo>
                <a:lnTo>
                  <a:pt x="1723713" y="1922968"/>
                </a:lnTo>
                <a:cubicBezTo>
                  <a:pt x="1723713" y="1934508"/>
                  <a:pt x="1724170" y="1946625"/>
                  <a:pt x="1725085" y="1959319"/>
                </a:cubicBezTo>
                <a:cubicBezTo>
                  <a:pt x="1725999" y="1972014"/>
                  <a:pt x="1726913" y="1982746"/>
                  <a:pt x="1727828" y="1991517"/>
                </a:cubicBezTo>
                <a:cubicBezTo>
                  <a:pt x="1728742" y="2000287"/>
                  <a:pt x="1729200" y="2004672"/>
                  <a:pt x="1729200" y="2004672"/>
                </a:cubicBezTo>
                <a:lnTo>
                  <a:pt x="1800523" y="2004672"/>
                </a:lnTo>
                <a:lnTo>
                  <a:pt x="1800523" y="1659852"/>
                </a:lnTo>
                <a:lnTo>
                  <a:pt x="1723713" y="1659852"/>
                </a:lnTo>
                <a:lnTo>
                  <a:pt x="1723713" y="1764637"/>
                </a:lnTo>
                <a:lnTo>
                  <a:pt x="1718227" y="1741556"/>
                </a:lnTo>
                <a:cubicBezTo>
                  <a:pt x="1709083" y="1714322"/>
                  <a:pt x="1693766" y="1692626"/>
                  <a:pt x="1672278" y="1676469"/>
                </a:cubicBezTo>
                <a:cubicBezTo>
                  <a:pt x="1650790" y="1660313"/>
                  <a:pt x="1621758" y="1652235"/>
                  <a:pt x="1585182" y="1652235"/>
                </a:cubicBezTo>
                <a:close/>
                <a:moveTo>
                  <a:pt x="5802135" y="1646770"/>
                </a:moveTo>
                <a:cubicBezTo>
                  <a:pt x="5806961" y="1646770"/>
                  <a:pt x="5811485" y="1647886"/>
                  <a:pt x="5815708" y="1650118"/>
                </a:cubicBezTo>
                <a:cubicBezTo>
                  <a:pt x="5819931" y="1652350"/>
                  <a:pt x="5823339" y="1655728"/>
                  <a:pt x="5825933" y="1660252"/>
                </a:cubicBezTo>
                <a:cubicBezTo>
                  <a:pt x="5828527" y="1664777"/>
                  <a:pt x="5829824" y="1670538"/>
                  <a:pt x="5829824" y="1677536"/>
                </a:cubicBezTo>
                <a:cubicBezTo>
                  <a:pt x="5829824" y="1684654"/>
                  <a:pt x="5828467" y="1690505"/>
                  <a:pt x="5825752" y="1695090"/>
                </a:cubicBezTo>
                <a:cubicBezTo>
                  <a:pt x="5823037" y="1699675"/>
                  <a:pt x="5819569" y="1703083"/>
                  <a:pt x="5815346" y="1705315"/>
                </a:cubicBezTo>
                <a:cubicBezTo>
                  <a:pt x="5811123" y="1707547"/>
                  <a:pt x="5806599" y="1708663"/>
                  <a:pt x="5801773" y="1708663"/>
                </a:cubicBezTo>
                <a:cubicBezTo>
                  <a:pt x="5797067" y="1708663"/>
                  <a:pt x="5792724" y="1707547"/>
                  <a:pt x="5788743" y="1705315"/>
                </a:cubicBezTo>
                <a:cubicBezTo>
                  <a:pt x="5784761" y="1703083"/>
                  <a:pt x="5781534" y="1699705"/>
                  <a:pt x="5779061" y="1695181"/>
                </a:cubicBezTo>
                <a:cubicBezTo>
                  <a:pt x="5776587" y="1690656"/>
                  <a:pt x="5775351" y="1684895"/>
                  <a:pt x="5775351" y="1677898"/>
                </a:cubicBezTo>
                <a:cubicBezTo>
                  <a:pt x="5775351" y="1670779"/>
                  <a:pt x="5776617" y="1664928"/>
                  <a:pt x="5779151" y="1660343"/>
                </a:cubicBezTo>
                <a:cubicBezTo>
                  <a:pt x="5781685" y="1655758"/>
                  <a:pt x="5784972" y="1652350"/>
                  <a:pt x="5789014" y="1650118"/>
                </a:cubicBezTo>
                <a:cubicBezTo>
                  <a:pt x="5793056" y="1647886"/>
                  <a:pt x="5797429" y="1646770"/>
                  <a:pt x="5802135" y="1646770"/>
                </a:cubicBezTo>
                <a:close/>
                <a:moveTo>
                  <a:pt x="4971650" y="1646589"/>
                </a:moveTo>
                <a:cubicBezTo>
                  <a:pt x="4976235" y="1646589"/>
                  <a:pt x="4980367" y="1647584"/>
                  <a:pt x="4984047" y="1649575"/>
                </a:cubicBezTo>
                <a:cubicBezTo>
                  <a:pt x="4987727" y="1651566"/>
                  <a:pt x="4990652" y="1654310"/>
                  <a:pt x="4992824" y="1657809"/>
                </a:cubicBezTo>
                <a:cubicBezTo>
                  <a:pt x="4994996" y="1661308"/>
                  <a:pt x="4996082" y="1665229"/>
                  <a:pt x="4996082" y="1669573"/>
                </a:cubicBezTo>
                <a:lnTo>
                  <a:pt x="4947218" y="1669573"/>
                </a:lnTo>
                <a:cubicBezTo>
                  <a:pt x="4947822" y="1665109"/>
                  <a:pt x="4949300" y="1661157"/>
                  <a:pt x="4951652" y="1657719"/>
                </a:cubicBezTo>
                <a:cubicBezTo>
                  <a:pt x="4954005" y="1654280"/>
                  <a:pt x="4956901" y="1651566"/>
                  <a:pt x="4960339" y="1649575"/>
                </a:cubicBezTo>
                <a:cubicBezTo>
                  <a:pt x="4963778" y="1647584"/>
                  <a:pt x="4967548" y="1646589"/>
                  <a:pt x="4971650" y="1646589"/>
                </a:cubicBezTo>
                <a:close/>
                <a:moveTo>
                  <a:pt x="5974585" y="1632473"/>
                </a:moveTo>
                <a:lnTo>
                  <a:pt x="5974585" y="1722960"/>
                </a:lnTo>
                <a:lnTo>
                  <a:pt x="5991778" y="1722960"/>
                </a:lnTo>
                <a:lnTo>
                  <a:pt x="5991778" y="1632473"/>
                </a:lnTo>
                <a:close/>
                <a:moveTo>
                  <a:pt x="5288785" y="1632473"/>
                </a:moveTo>
                <a:lnTo>
                  <a:pt x="5288785" y="1722960"/>
                </a:lnTo>
                <a:lnTo>
                  <a:pt x="5305977" y="1722960"/>
                </a:lnTo>
                <a:lnTo>
                  <a:pt x="5305977" y="1632473"/>
                </a:lnTo>
                <a:close/>
                <a:moveTo>
                  <a:pt x="4843577" y="1632473"/>
                </a:moveTo>
                <a:lnTo>
                  <a:pt x="4843758" y="1647675"/>
                </a:lnTo>
                <a:lnTo>
                  <a:pt x="4891535" y="1647675"/>
                </a:lnTo>
                <a:lnTo>
                  <a:pt x="4843396" y="1709025"/>
                </a:lnTo>
                <a:lnTo>
                  <a:pt x="4843577" y="1722960"/>
                </a:lnTo>
                <a:lnTo>
                  <a:pt x="4912890" y="1722960"/>
                </a:lnTo>
                <a:lnTo>
                  <a:pt x="4912890" y="1707758"/>
                </a:lnTo>
                <a:lnTo>
                  <a:pt x="4864751" y="1707758"/>
                </a:lnTo>
                <a:lnTo>
                  <a:pt x="4912709" y="1646408"/>
                </a:lnTo>
                <a:lnTo>
                  <a:pt x="4912709" y="1632473"/>
                </a:lnTo>
                <a:close/>
                <a:moveTo>
                  <a:pt x="4803010" y="1632473"/>
                </a:moveTo>
                <a:lnTo>
                  <a:pt x="4803010" y="1722960"/>
                </a:lnTo>
                <a:lnTo>
                  <a:pt x="4820202" y="1722960"/>
                </a:lnTo>
                <a:lnTo>
                  <a:pt x="4820202" y="1632473"/>
                </a:lnTo>
                <a:close/>
                <a:moveTo>
                  <a:pt x="5074706" y="1632292"/>
                </a:moveTo>
                <a:cubicBezTo>
                  <a:pt x="5070785" y="1633136"/>
                  <a:pt x="5067165" y="1634614"/>
                  <a:pt x="5063847" y="1636726"/>
                </a:cubicBezTo>
                <a:cubicBezTo>
                  <a:pt x="5060529" y="1638837"/>
                  <a:pt x="5057604" y="1641461"/>
                  <a:pt x="5055070" y="1644598"/>
                </a:cubicBezTo>
                <a:lnTo>
                  <a:pt x="5053984" y="1632473"/>
                </a:lnTo>
                <a:lnTo>
                  <a:pt x="5038420" y="1632473"/>
                </a:lnTo>
                <a:lnTo>
                  <a:pt x="5038420" y="1722960"/>
                </a:lnTo>
                <a:lnTo>
                  <a:pt x="5055432" y="1722960"/>
                </a:lnTo>
                <a:lnTo>
                  <a:pt x="5055432" y="1676088"/>
                </a:lnTo>
                <a:cubicBezTo>
                  <a:pt x="5055432" y="1670659"/>
                  <a:pt x="5056337" y="1666014"/>
                  <a:pt x="5058146" y="1662153"/>
                </a:cubicBezTo>
                <a:cubicBezTo>
                  <a:pt x="5059956" y="1658292"/>
                  <a:pt x="5062339" y="1655185"/>
                  <a:pt x="5065295" y="1652832"/>
                </a:cubicBezTo>
                <a:cubicBezTo>
                  <a:pt x="5068251" y="1650480"/>
                  <a:pt x="5071599" y="1648942"/>
                  <a:pt x="5075339" y="1648218"/>
                </a:cubicBezTo>
                <a:cubicBezTo>
                  <a:pt x="5079079" y="1647494"/>
                  <a:pt x="5082940" y="1647614"/>
                  <a:pt x="5086921" y="1648580"/>
                </a:cubicBezTo>
                <a:lnTo>
                  <a:pt x="5086921" y="1632473"/>
                </a:lnTo>
                <a:cubicBezTo>
                  <a:pt x="5082699" y="1631508"/>
                  <a:pt x="5078627" y="1631447"/>
                  <a:pt x="5074706" y="1632292"/>
                </a:cubicBezTo>
                <a:close/>
                <a:moveTo>
                  <a:pt x="4769906" y="1632292"/>
                </a:moveTo>
                <a:cubicBezTo>
                  <a:pt x="4765985" y="1633136"/>
                  <a:pt x="4762365" y="1634614"/>
                  <a:pt x="4759047" y="1636726"/>
                </a:cubicBezTo>
                <a:cubicBezTo>
                  <a:pt x="4755729" y="1638837"/>
                  <a:pt x="4752804" y="1641461"/>
                  <a:pt x="4750270" y="1644598"/>
                </a:cubicBezTo>
                <a:lnTo>
                  <a:pt x="4749184" y="1632473"/>
                </a:lnTo>
                <a:lnTo>
                  <a:pt x="4733620" y="1632473"/>
                </a:lnTo>
                <a:lnTo>
                  <a:pt x="4733620" y="1722960"/>
                </a:lnTo>
                <a:lnTo>
                  <a:pt x="4750632" y="1722960"/>
                </a:lnTo>
                <a:lnTo>
                  <a:pt x="4750632" y="1676088"/>
                </a:lnTo>
                <a:cubicBezTo>
                  <a:pt x="4750632" y="1670659"/>
                  <a:pt x="4751537" y="1666014"/>
                  <a:pt x="4753346" y="1662153"/>
                </a:cubicBezTo>
                <a:cubicBezTo>
                  <a:pt x="4755156" y="1658292"/>
                  <a:pt x="4757539" y="1655185"/>
                  <a:pt x="4760495" y="1652832"/>
                </a:cubicBezTo>
                <a:cubicBezTo>
                  <a:pt x="4763451" y="1650480"/>
                  <a:pt x="4766799" y="1648942"/>
                  <a:pt x="4770539" y="1648218"/>
                </a:cubicBezTo>
                <a:cubicBezTo>
                  <a:pt x="4774279" y="1647494"/>
                  <a:pt x="4778140" y="1647614"/>
                  <a:pt x="4782122" y="1648580"/>
                </a:cubicBezTo>
                <a:lnTo>
                  <a:pt x="4782122" y="1632473"/>
                </a:lnTo>
                <a:cubicBezTo>
                  <a:pt x="4777899" y="1631508"/>
                  <a:pt x="4773827" y="1631447"/>
                  <a:pt x="4769906" y="1632292"/>
                </a:cubicBezTo>
                <a:close/>
                <a:moveTo>
                  <a:pt x="6217615" y="1631206"/>
                </a:moveTo>
                <a:cubicBezTo>
                  <a:pt x="6208084" y="1631206"/>
                  <a:pt x="6199970" y="1633438"/>
                  <a:pt x="6193274" y="1637902"/>
                </a:cubicBezTo>
                <a:cubicBezTo>
                  <a:pt x="6186578" y="1642366"/>
                  <a:pt x="6182084" y="1648580"/>
                  <a:pt x="6179791" y="1656542"/>
                </a:cubicBezTo>
                <a:lnTo>
                  <a:pt x="6194993" y="1661972"/>
                </a:lnTo>
                <a:cubicBezTo>
                  <a:pt x="6196321" y="1656905"/>
                  <a:pt x="6198915" y="1653074"/>
                  <a:pt x="6202775" y="1650480"/>
                </a:cubicBezTo>
                <a:cubicBezTo>
                  <a:pt x="6206636" y="1647886"/>
                  <a:pt x="6211341" y="1646589"/>
                  <a:pt x="6216891" y="1646589"/>
                </a:cubicBezTo>
                <a:cubicBezTo>
                  <a:pt x="6222803" y="1646589"/>
                  <a:pt x="6227327" y="1647946"/>
                  <a:pt x="6230465" y="1650661"/>
                </a:cubicBezTo>
                <a:cubicBezTo>
                  <a:pt x="6233601" y="1653375"/>
                  <a:pt x="6235170" y="1656663"/>
                  <a:pt x="6235170" y="1660524"/>
                </a:cubicBezTo>
                <a:lnTo>
                  <a:pt x="6235170" y="1667582"/>
                </a:lnTo>
                <a:lnTo>
                  <a:pt x="6209471" y="1670478"/>
                </a:lnTo>
                <a:cubicBezTo>
                  <a:pt x="6198734" y="1671684"/>
                  <a:pt x="6190529" y="1674791"/>
                  <a:pt x="6184859" y="1679798"/>
                </a:cubicBezTo>
                <a:cubicBezTo>
                  <a:pt x="6179188" y="1684805"/>
                  <a:pt x="6176353" y="1691109"/>
                  <a:pt x="6176353" y="1698710"/>
                </a:cubicBezTo>
                <a:cubicBezTo>
                  <a:pt x="6176353" y="1703777"/>
                  <a:pt x="6177590" y="1708211"/>
                  <a:pt x="6180063" y="1712011"/>
                </a:cubicBezTo>
                <a:cubicBezTo>
                  <a:pt x="6182536" y="1715812"/>
                  <a:pt x="6186065" y="1718768"/>
                  <a:pt x="6190650" y="1720879"/>
                </a:cubicBezTo>
                <a:cubicBezTo>
                  <a:pt x="6195235" y="1722991"/>
                  <a:pt x="6200785" y="1724046"/>
                  <a:pt x="6207300" y="1724046"/>
                </a:cubicBezTo>
                <a:cubicBezTo>
                  <a:pt x="6214297" y="1724046"/>
                  <a:pt x="6219998" y="1722810"/>
                  <a:pt x="6224402" y="1720336"/>
                </a:cubicBezTo>
                <a:cubicBezTo>
                  <a:pt x="6228805" y="1717863"/>
                  <a:pt x="6232395" y="1714334"/>
                  <a:pt x="6235170" y="1709749"/>
                </a:cubicBezTo>
                <a:lnTo>
                  <a:pt x="6236618" y="1722960"/>
                </a:lnTo>
                <a:lnTo>
                  <a:pt x="6252363" y="1722960"/>
                </a:lnTo>
                <a:lnTo>
                  <a:pt x="6252363" y="1662153"/>
                </a:lnTo>
                <a:cubicBezTo>
                  <a:pt x="6252362" y="1652863"/>
                  <a:pt x="6249407" y="1645382"/>
                  <a:pt x="6243495" y="1639712"/>
                </a:cubicBezTo>
                <a:cubicBezTo>
                  <a:pt x="6237583" y="1634041"/>
                  <a:pt x="6228956" y="1631206"/>
                  <a:pt x="6217615" y="1631206"/>
                </a:cubicBezTo>
                <a:close/>
                <a:moveTo>
                  <a:pt x="6061663" y="1631206"/>
                </a:moveTo>
                <a:cubicBezTo>
                  <a:pt x="6056233" y="1631206"/>
                  <a:pt x="6051347" y="1632262"/>
                  <a:pt x="6047004" y="1634373"/>
                </a:cubicBezTo>
                <a:cubicBezTo>
                  <a:pt x="6042660" y="1636484"/>
                  <a:pt x="6039041" y="1639350"/>
                  <a:pt x="6036145" y="1642969"/>
                </a:cubicBezTo>
                <a:lnTo>
                  <a:pt x="6035059" y="1632473"/>
                </a:lnTo>
                <a:lnTo>
                  <a:pt x="6019495" y="1632473"/>
                </a:lnTo>
                <a:lnTo>
                  <a:pt x="6019495" y="1722960"/>
                </a:lnTo>
                <a:lnTo>
                  <a:pt x="6036507" y="1722960"/>
                </a:lnTo>
                <a:lnTo>
                  <a:pt x="6036507" y="1673735"/>
                </a:lnTo>
                <a:cubicBezTo>
                  <a:pt x="6036507" y="1664928"/>
                  <a:pt x="6038407" y="1658232"/>
                  <a:pt x="6042208" y="1653647"/>
                </a:cubicBezTo>
                <a:cubicBezTo>
                  <a:pt x="6046008" y="1649062"/>
                  <a:pt x="6051347" y="1646770"/>
                  <a:pt x="6058224" y="1646770"/>
                </a:cubicBezTo>
                <a:cubicBezTo>
                  <a:pt x="6064980" y="1646770"/>
                  <a:pt x="6070048" y="1648972"/>
                  <a:pt x="6073426" y="1653375"/>
                </a:cubicBezTo>
                <a:cubicBezTo>
                  <a:pt x="6076804" y="1657779"/>
                  <a:pt x="6078493" y="1664204"/>
                  <a:pt x="6078493" y="1672649"/>
                </a:cubicBezTo>
                <a:lnTo>
                  <a:pt x="6078493" y="1722960"/>
                </a:lnTo>
                <a:lnTo>
                  <a:pt x="6095686" y="1722960"/>
                </a:lnTo>
                <a:lnTo>
                  <a:pt x="6095686" y="1673735"/>
                </a:lnTo>
                <a:cubicBezTo>
                  <a:pt x="6095686" y="1664928"/>
                  <a:pt x="6097677" y="1658232"/>
                  <a:pt x="6101658" y="1653647"/>
                </a:cubicBezTo>
                <a:cubicBezTo>
                  <a:pt x="6105639" y="1649062"/>
                  <a:pt x="6111069" y="1646770"/>
                  <a:pt x="6117946" y="1646770"/>
                </a:cubicBezTo>
                <a:cubicBezTo>
                  <a:pt x="6124702" y="1646770"/>
                  <a:pt x="6129890" y="1648972"/>
                  <a:pt x="6133510" y="1653375"/>
                </a:cubicBezTo>
                <a:cubicBezTo>
                  <a:pt x="6137129" y="1657779"/>
                  <a:pt x="6138939" y="1664204"/>
                  <a:pt x="6138939" y="1672649"/>
                </a:cubicBezTo>
                <a:lnTo>
                  <a:pt x="6138939" y="1722960"/>
                </a:lnTo>
                <a:lnTo>
                  <a:pt x="6156131" y="1722960"/>
                </a:lnTo>
                <a:lnTo>
                  <a:pt x="6156131" y="1670478"/>
                </a:lnTo>
                <a:cubicBezTo>
                  <a:pt x="6156131" y="1661791"/>
                  <a:pt x="6154683" y="1654552"/>
                  <a:pt x="6151788" y="1648761"/>
                </a:cubicBezTo>
                <a:cubicBezTo>
                  <a:pt x="6148892" y="1642969"/>
                  <a:pt x="6144820" y="1638596"/>
                  <a:pt x="6139572" y="1635640"/>
                </a:cubicBezTo>
                <a:cubicBezTo>
                  <a:pt x="6134324" y="1632684"/>
                  <a:pt x="6128261" y="1631206"/>
                  <a:pt x="6121384" y="1631206"/>
                </a:cubicBezTo>
                <a:cubicBezTo>
                  <a:pt x="6114748" y="1631206"/>
                  <a:pt x="6108656" y="1632563"/>
                  <a:pt x="6103106" y="1635278"/>
                </a:cubicBezTo>
                <a:cubicBezTo>
                  <a:pt x="6097556" y="1637993"/>
                  <a:pt x="6093273" y="1642004"/>
                  <a:pt x="6090257" y="1647313"/>
                </a:cubicBezTo>
                <a:cubicBezTo>
                  <a:pt x="6087361" y="1642004"/>
                  <a:pt x="6083410" y="1637993"/>
                  <a:pt x="6078403" y="1635278"/>
                </a:cubicBezTo>
                <a:cubicBezTo>
                  <a:pt x="6073396" y="1632563"/>
                  <a:pt x="6067815" y="1631206"/>
                  <a:pt x="6061663" y="1631206"/>
                </a:cubicBezTo>
                <a:close/>
                <a:moveTo>
                  <a:pt x="5909625" y="1631206"/>
                </a:moveTo>
                <a:cubicBezTo>
                  <a:pt x="5904195" y="1631206"/>
                  <a:pt x="5899249" y="1632232"/>
                  <a:pt x="5894785" y="1634283"/>
                </a:cubicBezTo>
                <a:cubicBezTo>
                  <a:pt x="5890320" y="1636334"/>
                  <a:pt x="5886641" y="1639229"/>
                  <a:pt x="5883745" y="1642969"/>
                </a:cubicBezTo>
                <a:lnTo>
                  <a:pt x="5882659" y="1632473"/>
                </a:lnTo>
                <a:lnTo>
                  <a:pt x="5867095" y="1632473"/>
                </a:lnTo>
                <a:lnTo>
                  <a:pt x="5867095" y="1722960"/>
                </a:lnTo>
                <a:lnTo>
                  <a:pt x="5884107" y="1722960"/>
                </a:lnTo>
                <a:lnTo>
                  <a:pt x="5884107" y="1673554"/>
                </a:lnTo>
                <a:cubicBezTo>
                  <a:pt x="5884107" y="1664747"/>
                  <a:pt x="5886037" y="1658081"/>
                  <a:pt x="5889898" y="1653556"/>
                </a:cubicBezTo>
                <a:cubicBezTo>
                  <a:pt x="5893759" y="1649032"/>
                  <a:pt x="5899188" y="1646770"/>
                  <a:pt x="5906186" y="1646770"/>
                </a:cubicBezTo>
                <a:cubicBezTo>
                  <a:pt x="5912942" y="1646770"/>
                  <a:pt x="5918100" y="1648972"/>
                  <a:pt x="5921659" y="1653375"/>
                </a:cubicBezTo>
                <a:cubicBezTo>
                  <a:pt x="5925218" y="1657779"/>
                  <a:pt x="5926998" y="1664204"/>
                  <a:pt x="5926998" y="1672649"/>
                </a:cubicBezTo>
                <a:lnTo>
                  <a:pt x="5926998" y="1722960"/>
                </a:lnTo>
                <a:lnTo>
                  <a:pt x="5944010" y="1722960"/>
                </a:lnTo>
                <a:lnTo>
                  <a:pt x="5944010" y="1670478"/>
                </a:lnTo>
                <a:cubicBezTo>
                  <a:pt x="5944010" y="1661791"/>
                  <a:pt x="5942592" y="1654552"/>
                  <a:pt x="5939757" y="1648761"/>
                </a:cubicBezTo>
                <a:cubicBezTo>
                  <a:pt x="5936921" y="1642969"/>
                  <a:pt x="5932940" y="1638596"/>
                  <a:pt x="5927813" y="1635640"/>
                </a:cubicBezTo>
                <a:cubicBezTo>
                  <a:pt x="5922685" y="1632684"/>
                  <a:pt x="5916622" y="1631206"/>
                  <a:pt x="5909625" y="1631206"/>
                </a:cubicBezTo>
                <a:close/>
                <a:moveTo>
                  <a:pt x="5802497" y="1631206"/>
                </a:moveTo>
                <a:cubicBezTo>
                  <a:pt x="5793931" y="1631206"/>
                  <a:pt x="5786209" y="1633106"/>
                  <a:pt x="5779332" y="1636907"/>
                </a:cubicBezTo>
                <a:cubicBezTo>
                  <a:pt x="5772455" y="1640707"/>
                  <a:pt x="5767026" y="1646106"/>
                  <a:pt x="5763044" y="1653104"/>
                </a:cubicBezTo>
                <a:cubicBezTo>
                  <a:pt x="5759063" y="1660102"/>
                  <a:pt x="5757072" y="1668366"/>
                  <a:pt x="5757072" y="1677898"/>
                </a:cubicBezTo>
                <a:cubicBezTo>
                  <a:pt x="5757072" y="1687308"/>
                  <a:pt x="5759002" y="1695482"/>
                  <a:pt x="5762863" y="1702420"/>
                </a:cubicBezTo>
                <a:cubicBezTo>
                  <a:pt x="5766724" y="1709357"/>
                  <a:pt x="5772063" y="1714726"/>
                  <a:pt x="5778879" y="1718527"/>
                </a:cubicBezTo>
                <a:cubicBezTo>
                  <a:pt x="5785696" y="1722327"/>
                  <a:pt x="5793388" y="1724227"/>
                  <a:pt x="5801954" y="1724227"/>
                </a:cubicBezTo>
                <a:cubicBezTo>
                  <a:pt x="5810641" y="1724227"/>
                  <a:pt x="5818483" y="1722327"/>
                  <a:pt x="5825481" y="1718527"/>
                </a:cubicBezTo>
                <a:cubicBezTo>
                  <a:pt x="5832478" y="1714726"/>
                  <a:pt x="5837998" y="1709327"/>
                  <a:pt x="5842040" y="1702329"/>
                </a:cubicBezTo>
                <a:cubicBezTo>
                  <a:pt x="5846081" y="1695332"/>
                  <a:pt x="5848103" y="1687067"/>
                  <a:pt x="5848103" y="1677536"/>
                </a:cubicBezTo>
                <a:cubicBezTo>
                  <a:pt x="5848103" y="1668125"/>
                  <a:pt x="5846112" y="1659951"/>
                  <a:pt x="5842130" y="1653013"/>
                </a:cubicBezTo>
                <a:cubicBezTo>
                  <a:pt x="5838149" y="1646076"/>
                  <a:pt x="5832689" y="1640707"/>
                  <a:pt x="5825752" y="1636907"/>
                </a:cubicBezTo>
                <a:cubicBezTo>
                  <a:pt x="5818815" y="1633106"/>
                  <a:pt x="5811063" y="1631206"/>
                  <a:pt x="5802497" y="1631206"/>
                </a:cubicBezTo>
                <a:close/>
                <a:moveTo>
                  <a:pt x="5665165" y="1631206"/>
                </a:moveTo>
                <a:cubicBezTo>
                  <a:pt x="5655634" y="1631206"/>
                  <a:pt x="5647520" y="1633438"/>
                  <a:pt x="5640824" y="1637902"/>
                </a:cubicBezTo>
                <a:cubicBezTo>
                  <a:pt x="5634128" y="1642366"/>
                  <a:pt x="5629634" y="1648580"/>
                  <a:pt x="5627341" y="1656542"/>
                </a:cubicBezTo>
                <a:lnTo>
                  <a:pt x="5642543" y="1661972"/>
                </a:lnTo>
                <a:cubicBezTo>
                  <a:pt x="5643871" y="1656905"/>
                  <a:pt x="5646465" y="1653074"/>
                  <a:pt x="5650325" y="1650480"/>
                </a:cubicBezTo>
                <a:cubicBezTo>
                  <a:pt x="5654186" y="1647886"/>
                  <a:pt x="5658891" y="1646589"/>
                  <a:pt x="5664441" y="1646589"/>
                </a:cubicBezTo>
                <a:cubicBezTo>
                  <a:pt x="5670353" y="1646589"/>
                  <a:pt x="5674878" y="1647946"/>
                  <a:pt x="5678015" y="1650661"/>
                </a:cubicBezTo>
                <a:cubicBezTo>
                  <a:pt x="5681151" y="1653375"/>
                  <a:pt x="5682720" y="1656663"/>
                  <a:pt x="5682720" y="1660524"/>
                </a:cubicBezTo>
                <a:lnTo>
                  <a:pt x="5682720" y="1667582"/>
                </a:lnTo>
                <a:lnTo>
                  <a:pt x="5657021" y="1670478"/>
                </a:lnTo>
                <a:cubicBezTo>
                  <a:pt x="5646283" y="1671684"/>
                  <a:pt x="5638079" y="1674791"/>
                  <a:pt x="5632409" y="1679798"/>
                </a:cubicBezTo>
                <a:cubicBezTo>
                  <a:pt x="5626738" y="1684805"/>
                  <a:pt x="5623903" y="1691109"/>
                  <a:pt x="5623903" y="1698710"/>
                </a:cubicBezTo>
                <a:cubicBezTo>
                  <a:pt x="5623903" y="1703777"/>
                  <a:pt x="5625140" y="1708211"/>
                  <a:pt x="5627613" y="1712011"/>
                </a:cubicBezTo>
                <a:cubicBezTo>
                  <a:pt x="5630086" y="1715812"/>
                  <a:pt x="5633615" y="1718768"/>
                  <a:pt x="5638200" y="1720879"/>
                </a:cubicBezTo>
                <a:cubicBezTo>
                  <a:pt x="5642785" y="1722991"/>
                  <a:pt x="5648335" y="1724046"/>
                  <a:pt x="5654850" y="1724046"/>
                </a:cubicBezTo>
                <a:cubicBezTo>
                  <a:pt x="5661847" y="1724046"/>
                  <a:pt x="5667548" y="1722810"/>
                  <a:pt x="5671952" y="1720336"/>
                </a:cubicBezTo>
                <a:cubicBezTo>
                  <a:pt x="5676356" y="1717863"/>
                  <a:pt x="5679945" y="1714334"/>
                  <a:pt x="5682720" y="1709749"/>
                </a:cubicBezTo>
                <a:lnTo>
                  <a:pt x="5684168" y="1722960"/>
                </a:lnTo>
                <a:lnTo>
                  <a:pt x="5699913" y="1722960"/>
                </a:lnTo>
                <a:lnTo>
                  <a:pt x="5699913" y="1662153"/>
                </a:lnTo>
                <a:cubicBezTo>
                  <a:pt x="5699912" y="1652863"/>
                  <a:pt x="5696957" y="1645382"/>
                  <a:pt x="5691045" y="1639712"/>
                </a:cubicBezTo>
                <a:cubicBezTo>
                  <a:pt x="5685133" y="1634041"/>
                  <a:pt x="5676506" y="1631206"/>
                  <a:pt x="5665165" y="1631206"/>
                </a:cubicBezTo>
                <a:close/>
                <a:moveTo>
                  <a:pt x="5564667" y="1631206"/>
                </a:moveTo>
                <a:cubicBezTo>
                  <a:pt x="5558031" y="1631206"/>
                  <a:pt x="5552089" y="1632322"/>
                  <a:pt x="5546841" y="1634554"/>
                </a:cubicBezTo>
                <a:cubicBezTo>
                  <a:pt x="5541593" y="1636786"/>
                  <a:pt x="5537491" y="1639923"/>
                  <a:pt x="5534535" y="1643965"/>
                </a:cubicBezTo>
                <a:cubicBezTo>
                  <a:pt x="5531579" y="1648006"/>
                  <a:pt x="5530101" y="1652742"/>
                  <a:pt x="5530101" y="1658171"/>
                </a:cubicBezTo>
                <a:cubicBezTo>
                  <a:pt x="5530101" y="1662756"/>
                  <a:pt x="5531126" y="1666526"/>
                  <a:pt x="5533177" y="1669482"/>
                </a:cubicBezTo>
                <a:cubicBezTo>
                  <a:pt x="5535228" y="1672438"/>
                  <a:pt x="5537852" y="1674851"/>
                  <a:pt x="5541050" y="1676721"/>
                </a:cubicBezTo>
                <a:cubicBezTo>
                  <a:pt x="5544247" y="1678591"/>
                  <a:pt x="5547685" y="1680069"/>
                  <a:pt x="5551365" y="1681155"/>
                </a:cubicBezTo>
                <a:cubicBezTo>
                  <a:pt x="5555045" y="1682241"/>
                  <a:pt x="5558453" y="1683206"/>
                  <a:pt x="5561590" y="1684051"/>
                </a:cubicBezTo>
                <a:cubicBezTo>
                  <a:pt x="5565089" y="1684895"/>
                  <a:pt x="5568377" y="1685800"/>
                  <a:pt x="5571453" y="1686765"/>
                </a:cubicBezTo>
                <a:cubicBezTo>
                  <a:pt x="5574530" y="1687731"/>
                  <a:pt x="5577003" y="1689028"/>
                  <a:pt x="5578874" y="1690656"/>
                </a:cubicBezTo>
                <a:cubicBezTo>
                  <a:pt x="5580744" y="1692285"/>
                  <a:pt x="5581679" y="1694487"/>
                  <a:pt x="5581679" y="1697262"/>
                </a:cubicBezTo>
                <a:cubicBezTo>
                  <a:pt x="5581679" y="1700519"/>
                  <a:pt x="5580171" y="1703234"/>
                  <a:pt x="5577154" y="1705406"/>
                </a:cubicBezTo>
                <a:cubicBezTo>
                  <a:pt x="5574138" y="1707577"/>
                  <a:pt x="5569915" y="1708663"/>
                  <a:pt x="5564486" y="1708663"/>
                </a:cubicBezTo>
                <a:cubicBezTo>
                  <a:pt x="5561349" y="1708663"/>
                  <a:pt x="5558363" y="1708211"/>
                  <a:pt x="5555528" y="1707306"/>
                </a:cubicBezTo>
                <a:cubicBezTo>
                  <a:pt x="5552692" y="1706401"/>
                  <a:pt x="5550249" y="1704923"/>
                  <a:pt x="5548198" y="1702872"/>
                </a:cubicBezTo>
                <a:cubicBezTo>
                  <a:pt x="5546147" y="1700821"/>
                  <a:pt x="5544699" y="1697986"/>
                  <a:pt x="5543855" y="1694366"/>
                </a:cubicBezTo>
                <a:lnTo>
                  <a:pt x="5528472" y="1699796"/>
                </a:lnTo>
                <a:cubicBezTo>
                  <a:pt x="5530644" y="1708120"/>
                  <a:pt x="5534866" y="1714273"/>
                  <a:pt x="5541140" y="1718255"/>
                </a:cubicBezTo>
                <a:cubicBezTo>
                  <a:pt x="5547414" y="1722236"/>
                  <a:pt x="5555015" y="1724227"/>
                  <a:pt x="5563943" y="1724227"/>
                </a:cubicBezTo>
                <a:cubicBezTo>
                  <a:pt x="5571303" y="1724227"/>
                  <a:pt x="5577667" y="1723051"/>
                  <a:pt x="5583036" y="1720698"/>
                </a:cubicBezTo>
                <a:cubicBezTo>
                  <a:pt x="5588405" y="1718345"/>
                  <a:pt x="5592567" y="1715118"/>
                  <a:pt x="5595523" y="1711016"/>
                </a:cubicBezTo>
                <a:cubicBezTo>
                  <a:pt x="5598479" y="1706914"/>
                  <a:pt x="5599957" y="1702208"/>
                  <a:pt x="5599957" y="1696900"/>
                </a:cubicBezTo>
                <a:cubicBezTo>
                  <a:pt x="5599836" y="1692315"/>
                  <a:pt x="5598811" y="1688454"/>
                  <a:pt x="5596881" y="1685317"/>
                </a:cubicBezTo>
                <a:cubicBezTo>
                  <a:pt x="5594950" y="1682181"/>
                  <a:pt x="5592416" y="1679647"/>
                  <a:pt x="5589280" y="1677717"/>
                </a:cubicBezTo>
                <a:cubicBezTo>
                  <a:pt x="5586143" y="1675786"/>
                  <a:pt x="5582704" y="1674188"/>
                  <a:pt x="5578964" y="1672921"/>
                </a:cubicBezTo>
                <a:cubicBezTo>
                  <a:pt x="5575224" y="1671654"/>
                  <a:pt x="5571544" y="1670478"/>
                  <a:pt x="5567925" y="1669392"/>
                </a:cubicBezTo>
                <a:cubicBezTo>
                  <a:pt x="5565150" y="1668668"/>
                  <a:pt x="5562556" y="1668004"/>
                  <a:pt x="5560143" y="1667401"/>
                </a:cubicBezTo>
                <a:cubicBezTo>
                  <a:pt x="5557730" y="1666798"/>
                  <a:pt x="5555648" y="1666104"/>
                  <a:pt x="5553899" y="1665320"/>
                </a:cubicBezTo>
                <a:cubicBezTo>
                  <a:pt x="5552149" y="1664536"/>
                  <a:pt x="5550792" y="1663510"/>
                  <a:pt x="5549827" y="1662243"/>
                </a:cubicBezTo>
                <a:cubicBezTo>
                  <a:pt x="5548862" y="1660976"/>
                  <a:pt x="5548379" y="1659378"/>
                  <a:pt x="5548379" y="1657447"/>
                </a:cubicBezTo>
                <a:cubicBezTo>
                  <a:pt x="5548379" y="1653948"/>
                  <a:pt x="5549887" y="1651294"/>
                  <a:pt x="5552904" y="1649485"/>
                </a:cubicBezTo>
                <a:cubicBezTo>
                  <a:pt x="5555920" y="1647675"/>
                  <a:pt x="5559720" y="1646770"/>
                  <a:pt x="5564305" y="1646770"/>
                </a:cubicBezTo>
                <a:cubicBezTo>
                  <a:pt x="5566718" y="1646770"/>
                  <a:pt x="5569161" y="1647041"/>
                  <a:pt x="5571635" y="1647584"/>
                </a:cubicBezTo>
                <a:cubicBezTo>
                  <a:pt x="5574108" y="1648127"/>
                  <a:pt x="5576310" y="1649123"/>
                  <a:pt x="5578240" y="1650570"/>
                </a:cubicBezTo>
                <a:cubicBezTo>
                  <a:pt x="5580171" y="1652018"/>
                  <a:pt x="5581558" y="1653888"/>
                  <a:pt x="5582403" y="1656181"/>
                </a:cubicBezTo>
                <a:lnTo>
                  <a:pt x="5597785" y="1651113"/>
                </a:lnTo>
                <a:cubicBezTo>
                  <a:pt x="5595131" y="1644478"/>
                  <a:pt x="5590878" y="1639501"/>
                  <a:pt x="5585027" y="1636183"/>
                </a:cubicBezTo>
                <a:cubicBezTo>
                  <a:pt x="5579175" y="1632865"/>
                  <a:pt x="5572389" y="1631206"/>
                  <a:pt x="5564667" y="1631206"/>
                </a:cubicBezTo>
                <a:close/>
                <a:moveTo>
                  <a:pt x="5375862" y="1631206"/>
                </a:moveTo>
                <a:cubicBezTo>
                  <a:pt x="5370433" y="1631206"/>
                  <a:pt x="5365547" y="1632262"/>
                  <a:pt x="5361203" y="1634373"/>
                </a:cubicBezTo>
                <a:cubicBezTo>
                  <a:pt x="5356860" y="1636484"/>
                  <a:pt x="5353240" y="1639350"/>
                  <a:pt x="5350345" y="1642969"/>
                </a:cubicBezTo>
                <a:lnTo>
                  <a:pt x="5349259" y="1632473"/>
                </a:lnTo>
                <a:lnTo>
                  <a:pt x="5333695" y="1632473"/>
                </a:lnTo>
                <a:lnTo>
                  <a:pt x="5333695" y="1722960"/>
                </a:lnTo>
                <a:lnTo>
                  <a:pt x="5350707" y="1722960"/>
                </a:lnTo>
                <a:lnTo>
                  <a:pt x="5350707" y="1673735"/>
                </a:lnTo>
                <a:cubicBezTo>
                  <a:pt x="5350707" y="1664928"/>
                  <a:pt x="5352607" y="1658232"/>
                  <a:pt x="5356408" y="1653647"/>
                </a:cubicBezTo>
                <a:cubicBezTo>
                  <a:pt x="5360208" y="1649062"/>
                  <a:pt x="5365547" y="1646770"/>
                  <a:pt x="5372424" y="1646770"/>
                </a:cubicBezTo>
                <a:cubicBezTo>
                  <a:pt x="5379180" y="1646770"/>
                  <a:pt x="5384248" y="1648972"/>
                  <a:pt x="5387626" y="1653375"/>
                </a:cubicBezTo>
                <a:cubicBezTo>
                  <a:pt x="5391004" y="1657779"/>
                  <a:pt x="5392693" y="1664204"/>
                  <a:pt x="5392693" y="1672649"/>
                </a:cubicBezTo>
                <a:lnTo>
                  <a:pt x="5392693" y="1722960"/>
                </a:lnTo>
                <a:lnTo>
                  <a:pt x="5409886" y="1722960"/>
                </a:lnTo>
                <a:lnTo>
                  <a:pt x="5409886" y="1673735"/>
                </a:lnTo>
                <a:cubicBezTo>
                  <a:pt x="5409886" y="1664928"/>
                  <a:pt x="5411876" y="1658232"/>
                  <a:pt x="5415858" y="1653647"/>
                </a:cubicBezTo>
                <a:cubicBezTo>
                  <a:pt x="5419839" y="1649062"/>
                  <a:pt x="5425269" y="1646770"/>
                  <a:pt x="5432146" y="1646770"/>
                </a:cubicBezTo>
                <a:cubicBezTo>
                  <a:pt x="5438902" y="1646770"/>
                  <a:pt x="5444090" y="1648972"/>
                  <a:pt x="5447709" y="1653375"/>
                </a:cubicBezTo>
                <a:cubicBezTo>
                  <a:pt x="5451329" y="1657779"/>
                  <a:pt x="5453139" y="1664204"/>
                  <a:pt x="5453139" y="1672649"/>
                </a:cubicBezTo>
                <a:lnTo>
                  <a:pt x="5453139" y="1722960"/>
                </a:lnTo>
                <a:lnTo>
                  <a:pt x="5470331" y="1722960"/>
                </a:lnTo>
                <a:lnTo>
                  <a:pt x="5470331" y="1670478"/>
                </a:lnTo>
                <a:cubicBezTo>
                  <a:pt x="5470331" y="1661791"/>
                  <a:pt x="5468883" y="1654552"/>
                  <a:pt x="5465988" y="1648761"/>
                </a:cubicBezTo>
                <a:cubicBezTo>
                  <a:pt x="5463092" y="1642969"/>
                  <a:pt x="5459020" y="1638596"/>
                  <a:pt x="5453772" y="1635640"/>
                </a:cubicBezTo>
                <a:cubicBezTo>
                  <a:pt x="5448524" y="1632684"/>
                  <a:pt x="5442461" y="1631206"/>
                  <a:pt x="5435584" y="1631206"/>
                </a:cubicBezTo>
                <a:cubicBezTo>
                  <a:pt x="5428948" y="1631206"/>
                  <a:pt x="5422855" y="1632563"/>
                  <a:pt x="5417306" y="1635278"/>
                </a:cubicBezTo>
                <a:cubicBezTo>
                  <a:pt x="5411756" y="1637993"/>
                  <a:pt x="5407473" y="1642004"/>
                  <a:pt x="5404456" y="1647313"/>
                </a:cubicBezTo>
                <a:cubicBezTo>
                  <a:pt x="5401561" y="1642004"/>
                  <a:pt x="5397610" y="1637993"/>
                  <a:pt x="5392603" y="1635278"/>
                </a:cubicBezTo>
                <a:cubicBezTo>
                  <a:pt x="5387596" y="1632563"/>
                  <a:pt x="5382015" y="1631206"/>
                  <a:pt x="5375862" y="1631206"/>
                </a:cubicBezTo>
                <a:close/>
                <a:moveTo>
                  <a:pt x="5136042" y="1631206"/>
                </a:moveTo>
                <a:cubicBezTo>
                  <a:pt x="5129406" y="1631206"/>
                  <a:pt x="5123464" y="1632322"/>
                  <a:pt x="5118216" y="1634554"/>
                </a:cubicBezTo>
                <a:cubicBezTo>
                  <a:pt x="5112968" y="1636786"/>
                  <a:pt x="5108865" y="1639923"/>
                  <a:pt x="5105910" y="1643965"/>
                </a:cubicBezTo>
                <a:cubicBezTo>
                  <a:pt x="5102954" y="1648006"/>
                  <a:pt x="5101476" y="1652742"/>
                  <a:pt x="5101476" y="1658171"/>
                </a:cubicBezTo>
                <a:cubicBezTo>
                  <a:pt x="5101476" y="1662756"/>
                  <a:pt x="5102501" y="1666526"/>
                  <a:pt x="5104552" y="1669482"/>
                </a:cubicBezTo>
                <a:cubicBezTo>
                  <a:pt x="5106603" y="1672438"/>
                  <a:pt x="5109227" y="1674851"/>
                  <a:pt x="5112425" y="1676721"/>
                </a:cubicBezTo>
                <a:cubicBezTo>
                  <a:pt x="5115622" y="1678591"/>
                  <a:pt x="5119060" y="1680069"/>
                  <a:pt x="5122740" y="1681155"/>
                </a:cubicBezTo>
                <a:cubicBezTo>
                  <a:pt x="5126420" y="1682241"/>
                  <a:pt x="5129828" y="1683206"/>
                  <a:pt x="5132965" y="1684051"/>
                </a:cubicBezTo>
                <a:cubicBezTo>
                  <a:pt x="5136464" y="1684895"/>
                  <a:pt x="5139752" y="1685800"/>
                  <a:pt x="5142829" y="1686765"/>
                </a:cubicBezTo>
                <a:cubicBezTo>
                  <a:pt x="5145905" y="1687731"/>
                  <a:pt x="5148378" y="1689028"/>
                  <a:pt x="5150248" y="1690656"/>
                </a:cubicBezTo>
                <a:cubicBezTo>
                  <a:pt x="5152119" y="1692285"/>
                  <a:pt x="5153054" y="1694487"/>
                  <a:pt x="5153054" y="1697262"/>
                </a:cubicBezTo>
                <a:cubicBezTo>
                  <a:pt x="5153054" y="1700519"/>
                  <a:pt x="5151545" y="1703234"/>
                  <a:pt x="5148529" y="1705406"/>
                </a:cubicBezTo>
                <a:cubicBezTo>
                  <a:pt x="5145513" y="1707577"/>
                  <a:pt x="5141290" y="1708663"/>
                  <a:pt x="5135861" y="1708663"/>
                </a:cubicBezTo>
                <a:cubicBezTo>
                  <a:pt x="5132724" y="1708663"/>
                  <a:pt x="5129738" y="1708211"/>
                  <a:pt x="5126903" y="1707306"/>
                </a:cubicBezTo>
                <a:cubicBezTo>
                  <a:pt x="5124067" y="1706401"/>
                  <a:pt x="5121624" y="1704923"/>
                  <a:pt x="5119573" y="1702872"/>
                </a:cubicBezTo>
                <a:cubicBezTo>
                  <a:pt x="5117522" y="1700821"/>
                  <a:pt x="5116074" y="1697986"/>
                  <a:pt x="5115230" y="1694366"/>
                </a:cubicBezTo>
                <a:lnTo>
                  <a:pt x="5099847" y="1699796"/>
                </a:lnTo>
                <a:cubicBezTo>
                  <a:pt x="5102019" y="1708120"/>
                  <a:pt x="5106241" y="1714273"/>
                  <a:pt x="5112515" y="1718255"/>
                </a:cubicBezTo>
                <a:cubicBezTo>
                  <a:pt x="5118789" y="1722236"/>
                  <a:pt x="5126390" y="1724227"/>
                  <a:pt x="5135318" y="1724227"/>
                </a:cubicBezTo>
                <a:cubicBezTo>
                  <a:pt x="5142678" y="1724227"/>
                  <a:pt x="5149042" y="1723051"/>
                  <a:pt x="5154411" y="1720698"/>
                </a:cubicBezTo>
                <a:cubicBezTo>
                  <a:pt x="5159780" y="1718345"/>
                  <a:pt x="5163942" y="1715118"/>
                  <a:pt x="5166898" y="1711016"/>
                </a:cubicBezTo>
                <a:cubicBezTo>
                  <a:pt x="5169854" y="1706914"/>
                  <a:pt x="5171332" y="1702208"/>
                  <a:pt x="5171332" y="1696900"/>
                </a:cubicBezTo>
                <a:cubicBezTo>
                  <a:pt x="5171211" y="1692315"/>
                  <a:pt x="5170186" y="1688454"/>
                  <a:pt x="5168255" y="1685317"/>
                </a:cubicBezTo>
                <a:cubicBezTo>
                  <a:pt x="5166325" y="1682181"/>
                  <a:pt x="5163791" y="1679647"/>
                  <a:pt x="5160655" y="1677717"/>
                </a:cubicBezTo>
                <a:cubicBezTo>
                  <a:pt x="5157518" y="1675786"/>
                  <a:pt x="5154079" y="1674188"/>
                  <a:pt x="5150339" y="1672921"/>
                </a:cubicBezTo>
                <a:cubicBezTo>
                  <a:pt x="5146599" y="1671654"/>
                  <a:pt x="5142919" y="1670478"/>
                  <a:pt x="5139299" y="1669392"/>
                </a:cubicBezTo>
                <a:cubicBezTo>
                  <a:pt x="5136525" y="1668668"/>
                  <a:pt x="5133931" y="1668004"/>
                  <a:pt x="5131518" y="1667401"/>
                </a:cubicBezTo>
                <a:cubicBezTo>
                  <a:pt x="5129105" y="1666798"/>
                  <a:pt x="5127023" y="1666104"/>
                  <a:pt x="5125274" y="1665320"/>
                </a:cubicBezTo>
                <a:cubicBezTo>
                  <a:pt x="5123525" y="1664536"/>
                  <a:pt x="5122167" y="1663510"/>
                  <a:pt x="5121202" y="1662243"/>
                </a:cubicBezTo>
                <a:cubicBezTo>
                  <a:pt x="5120237" y="1660976"/>
                  <a:pt x="5119754" y="1659378"/>
                  <a:pt x="5119754" y="1657447"/>
                </a:cubicBezTo>
                <a:cubicBezTo>
                  <a:pt x="5119754" y="1653948"/>
                  <a:pt x="5121262" y="1651294"/>
                  <a:pt x="5124279" y="1649485"/>
                </a:cubicBezTo>
                <a:cubicBezTo>
                  <a:pt x="5127295" y="1647675"/>
                  <a:pt x="5131095" y="1646770"/>
                  <a:pt x="5135680" y="1646770"/>
                </a:cubicBezTo>
                <a:cubicBezTo>
                  <a:pt x="5138093" y="1646770"/>
                  <a:pt x="5140536" y="1647041"/>
                  <a:pt x="5143009" y="1647584"/>
                </a:cubicBezTo>
                <a:cubicBezTo>
                  <a:pt x="5145483" y="1648127"/>
                  <a:pt x="5147685" y="1649123"/>
                  <a:pt x="5149615" y="1650570"/>
                </a:cubicBezTo>
                <a:cubicBezTo>
                  <a:pt x="5151545" y="1652018"/>
                  <a:pt x="5152933" y="1653888"/>
                  <a:pt x="5153777" y="1656181"/>
                </a:cubicBezTo>
                <a:lnTo>
                  <a:pt x="5169160" y="1651113"/>
                </a:lnTo>
                <a:cubicBezTo>
                  <a:pt x="5166506" y="1644478"/>
                  <a:pt x="5162253" y="1639501"/>
                  <a:pt x="5156402" y="1636183"/>
                </a:cubicBezTo>
                <a:cubicBezTo>
                  <a:pt x="5150550" y="1632865"/>
                  <a:pt x="5143764" y="1631206"/>
                  <a:pt x="5136042" y="1631206"/>
                </a:cubicBezTo>
                <a:close/>
                <a:moveTo>
                  <a:pt x="4971831" y="1631206"/>
                </a:moveTo>
                <a:cubicBezTo>
                  <a:pt x="4963506" y="1631206"/>
                  <a:pt x="4956056" y="1633197"/>
                  <a:pt x="4949481" y="1637178"/>
                </a:cubicBezTo>
                <a:cubicBezTo>
                  <a:pt x="4942905" y="1641160"/>
                  <a:pt x="4937747" y="1646589"/>
                  <a:pt x="4934007" y="1653466"/>
                </a:cubicBezTo>
                <a:cubicBezTo>
                  <a:pt x="4930267" y="1660343"/>
                  <a:pt x="4928397" y="1668185"/>
                  <a:pt x="4928397" y="1676993"/>
                </a:cubicBezTo>
                <a:cubicBezTo>
                  <a:pt x="4928397" y="1686162"/>
                  <a:pt x="4930297" y="1694306"/>
                  <a:pt x="4934098" y="1701424"/>
                </a:cubicBezTo>
                <a:cubicBezTo>
                  <a:pt x="4937898" y="1708543"/>
                  <a:pt x="4943146" y="1714123"/>
                  <a:pt x="4949843" y="1718164"/>
                </a:cubicBezTo>
                <a:cubicBezTo>
                  <a:pt x="4956539" y="1722206"/>
                  <a:pt x="4964230" y="1724227"/>
                  <a:pt x="4972917" y="1724227"/>
                </a:cubicBezTo>
                <a:cubicBezTo>
                  <a:pt x="4981966" y="1724227"/>
                  <a:pt x="4989959" y="1722176"/>
                  <a:pt x="4996896" y="1718074"/>
                </a:cubicBezTo>
                <a:cubicBezTo>
                  <a:pt x="5003833" y="1713972"/>
                  <a:pt x="5009112" y="1708241"/>
                  <a:pt x="5012731" y="1700881"/>
                </a:cubicBezTo>
                <a:lnTo>
                  <a:pt x="4997891" y="1695633"/>
                </a:lnTo>
                <a:cubicBezTo>
                  <a:pt x="4996082" y="1699615"/>
                  <a:pt x="4992945" y="1702782"/>
                  <a:pt x="4988481" y="1705134"/>
                </a:cubicBezTo>
                <a:cubicBezTo>
                  <a:pt x="4984017" y="1707487"/>
                  <a:pt x="4978768" y="1708663"/>
                  <a:pt x="4972736" y="1708663"/>
                </a:cubicBezTo>
                <a:cubicBezTo>
                  <a:pt x="4968030" y="1708663"/>
                  <a:pt x="4963838" y="1707638"/>
                  <a:pt x="4960158" y="1705587"/>
                </a:cubicBezTo>
                <a:cubicBezTo>
                  <a:pt x="4956478" y="1703536"/>
                  <a:pt x="4953462" y="1700670"/>
                  <a:pt x="4951109" y="1696990"/>
                </a:cubicBezTo>
                <a:cubicBezTo>
                  <a:pt x="4948757" y="1693311"/>
                  <a:pt x="4947399" y="1689058"/>
                  <a:pt x="4947037" y="1684232"/>
                </a:cubicBezTo>
                <a:lnTo>
                  <a:pt x="5013998" y="1684232"/>
                </a:lnTo>
                <a:cubicBezTo>
                  <a:pt x="5014239" y="1682422"/>
                  <a:pt x="5014420" y="1680763"/>
                  <a:pt x="5014541" y="1679255"/>
                </a:cubicBezTo>
                <a:cubicBezTo>
                  <a:pt x="5014662" y="1677747"/>
                  <a:pt x="5014722" y="1676269"/>
                  <a:pt x="5014722" y="1674821"/>
                </a:cubicBezTo>
                <a:cubicBezTo>
                  <a:pt x="5014843" y="1666255"/>
                  <a:pt x="5013093" y="1658684"/>
                  <a:pt x="5009474" y="1652109"/>
                </a:cubicBezTo>
                <a:cubicBezTo>
                  <a:pt x="5005854" y="1645533"/>
                  <a:pt x="5000787" y="1640406"/>
                  <a:pt x="4994272" y="1636726"/>
                </a:cubicBezTo>
                <a:cubicBezTo>
                  <a:pt x="4987757" y="1633046"/>
                  <a:pt x="4980276" y="1631206"/>
                  <a:pt x="4971831" y="1631206"/>
                </a:cubicBezTo>
                <a:close/>
                <a:moveTo>
                  <a:pt x="5983272" y="1593744"/>
                </a:moveTo>
                <a:cubicBezTo>
                  <a:pt x="5980014" y="1593744"/>
                  <a:pt x="5977299" y="1594860"/>
                  <a:pt x="5975128" y="1597092"/>
                </a:cubicBezTo>
                <a:cubicBezTo>
                  <a:pt x="5972956" y="1599324"/>
                  <a:pt x="5971870" y="1602069"/>
                  <a:pt x="5971870" y="1605327"/>
                </a:cubicBezTo>
                <a:cubicBezTo>
                  <a:pt x="5971870" y="1608463"/>
                  <a:pt x="5972956" y="1611118"/>
                  <a:pt x="5975128" y="1613289"/>
                </a:cubicBezTo>
                <a:cubicBezTo>
                  <a:pt x="5977299" y="1615461"/>
                  <a:pt x="5980014" y="1616547"/>
                  <a:pt x="5983272" y="1616547"/>
                </a:cubicBezTo>
                <a:cubicBezTo>
                  <a:pt x="5986409" y="1616547"/>
                  <a:pt x="5989093" y="1615461"/>
                  <a:pt x="5991325" y="1613289"/>
                </a:cubicBezTo>
                <a:cubicBezTo>
                  <a:pt x="5993557" y="1611118"/>
                  <a:pt x="5994673" y="1608463"/>
                  <a:pt x="5994673" y="1605327"/>
                </a:cubicBezTo>
                <a:cubicBezTo>
                  <a:pt x="5994673" y="1602069"/>
                  <a:pt x="5993557" y="1599324"/>
                  <a:pt x="5991325" y="1597092"/>
                </a:cubicBezTo>
                <a:cubicBezTo>
                  <a:pt x="5989093" y="1594860"/>
                  <a:pt x="5986409" y="1593744"/>
                  <a:pt x="5983272" y="1593744"/>
                </a:cubicBezTo>
                <a:close/>
                <a:moveTo>
                  <a:pt x="5297472" y="1593744"/>
                </a:moveTo>
                <a:cubicBezTo>
                  <a:pt x="5294214" y="1593744"/>
                  <a:pt x="5291499" y="1594860"/>
                  <a:pt x="5289328" y="1597092"/>
                </a:cubicBezTo>
                <a:cubicBezTo>
                  <a:pt x="5287156" y="1599324"/>
                  <a:pt x="5286070" y="1602069"/>
                  <a:pt x="5286070" y="1605327"/>
                </a:cubicBezTo>
                <a:cubicBezTo>
                  <a:pt x="5286070" y="1608463"/>
                  <a:pt x="5287156" y="1611118"/>
                  <a:pt x="5289328" y="1613289"/>
                </a:cubicBezTo>
                <a:cubicBezTo>
                  <a:pt x="5291499" y="1615461"/>
                  <a:pt x="5294214" y="1616547"/>
                  <a:pt x="5297472" y="1616547"/>
                </a:cubicBezTo>
                <a:cubicBezTo>
                  <a:pt x="5300609" y="1616547"/>
                  <a:pt x="5303293" y="1615461"/>
                  <a:pt x="5305525" y="1613289"/>
                </a:cubicBezTo>
                <a:cubicBezTo>
                  <a:pt x="5307757" y="1611118"/>
                  <a:pt x="5308873" y="1608463"/>
                  <a:pt x="5308873" y="1605327"/>
                </a:cubicBezTo>
                <a:cubicBezTo>
                  <a:pt x="5308873" y="1602069"/>
                  <a:pt x="5307757" y="1599324"/>
                  <a:pt x="5305525" y="1597092"/>
                </a:cubicBezTo>
                <a:cubicBezTo>
                  <a:pt x="5303293" y="1594860"/>
                  <a:pt x="5300609" y="1593744"/>
                  <a:pt x="5297472" y="1593744"/>
                </a:cubicBezTo>
                <a:close/>
                <a:moveTo>
                  <a:pt x="4811697" y="1593744"/>
                </a:moveTo>
                <a:cubicBezTo>
                  <a:pt x="4808439" y="1593744"/>
                  <a:pt x="4805724" y="1594860"/>
                  <a:pt x="4803553" y="1597092"/>
                </a:cubicBezTo>
                <a:cubicBezTo>
                  <a:pt x="4801381" y="1599324"/>
                  <a:pt x="4800295" y="1602069"/>
                  <a:pt x="4800295" y="1605327"/>
                </a:cubicBezTo>
                <a:cubicBezTo>
                  <a:pt x="4800295" y="1608463"/>
                  <a:pt x="4801381" y="1611118"/>
                  <a:pt x="4803553" y="1613289"/>
                </a:cubicBezTo>
                <a:cubicBezTo>
                  <a:pt x="4805724" y="1615461"/>
                  <a:pt x="4808439" y="1616547"/>
                  <a:pt x="4811697" y="1616547"/>
                </a:cubicBezTo>
                <a:cubicBezTo>
                  <a:pt x="4814834" y="1616547"/>
                  <a:pt x="4817518" y="1615461"/>
                  <a:pt x="4819750" y="1613289"/>
                </a:cubicBezTo>
                <a:cubicBezTo>
                  <a:pt x="4821982" y="1611118"/>
                  <a:pt x="4823098" y="1608463"/>
                  <a:pt x="4823098" y="1605327"/>
                </a:cubicBezTo>
                <a:cubicBezTo>
                  <a:pt x="4823098" y="1602069"/>
                  <a:pt x="4821982" y="1599324"/>
                  <a:pt x="4819750" y="1597092"/>
                </a:cubicBezTo>
                <a:cubicBezTo>
                  <a:pt x="4817518" y="1594860"/>
                  <a:pt x="4814834" y="1593744"/>
                  <a:pt x="4811697" y="1593744"/>
                </a:cubicBezTo>
                <a:close/>
                <a:moveTo>
                  <a:pt x="5724220" y="1592658"/>
                </a:moveTo>
                <a:lnTo>
                  <a:pt x="5724220" y="1722960"/>
                </a:lnTo>
                <a:lnTo>
                  <a:pt x="5741232" y="1722960"/>
                </a:lnTo>
                <a:lnTo>
                  <a:pt x="5741232" y="1592658"/>
                </a:lnTo>
                <a:close/>
                <a:moveTo>
                  <a:pt x="5190820" y="1592658"/>
                </a:moveTo>
                <a:lnTo>
                  <a:pt x="5190820" y="1722960"/>
                </a:lnTo>
                <a:lnTo>
                  <a:pt x="5208013" y="1722960"/>
                </a:lnTo>
                <a:lnTo>
                  <a:pt x="5208013" y="1684956"/>
                </a:lnTo>
                <a:lnTo>
                  <a:pt x="5215433" y="1684956"/>
                </a:lnTo>
                <a:lnTo>
                  <a:pt x="5249275" y="1722960"/>
                </a:lnTo>
                <a:lnTo>
                  <a:pt x="5272621" y="1722960"/>
                </a:lnTo>
                <a:lnTo>
                  <a:pt x="5230454" y="1677717"/>
                </a:lnTo>
                <a:lnTo>
                  <a:pt x="5272440" y="1632473"/>
                </a:lnTo>
                <a:lnTo>
                  <a:pt x="5249275" y="1632473"/>
                </a:lnTo>
                <a:lnTo>
                  <a:pt x="5215433" y="1670297"/>
                </a:lnTo>
                <a:lnTo>
                  <a:pt x="5208013" y="1670297"/>
                </a:lnTo>
                <a:lnTo>
                  <a:pt x="5208013" y="1592658"/>
                </a:lnTo>
                <a:close/>
                <a:moveTo>
                  <a:pt x="4703888" y="1592636"/>
                </a:moveTo>
                <a:cubicBezTo>
                  <a:pt x="4700630" y="1592983"/>
                  <a:pt x="4697765" y="1593684"/>
                  <a:pt x="4695292" y="1594740"/>
                </a:cubicBezTo>
                <a:cubicBezTo>
                  <a:pt x="4690345" y="1596851"/>
                  <a:pt x="4686695" y="1600259"/>
                  <a:pt x="4684343" y="1604965"/>
                </a:cubicBezTo>
                <a:cubicBezTo>
                  <a:pt x="4681990" y="1609670"/>
                  <a:pt x="4680814" y="1615461"/>
                  <a:pt x="4680814" y="1622338"/>
                </a:cubicBezTo>
                <a:lnTo>
                  <a:pt x="4680814" y="1632473"/>
                </a:lnTo>
                <a:lnTo>
                  <a:pt x="4669231" y="1632473"/>
                </a:lnTo>
                <a:lnTo>
                  <a:pt x="4669231" y="1647675"/>
                </a:lnTo>
                <a:lnTo>
                  <a:pt x="4680814" y="1647675"/>
                </a:lnTo>
                <a:lnTo>
                  <a:pt x="4680814" y="1722960"/>
                </a:lnTo>
                <a:lnTo>
                  <a:pt x="4698006" y="1722960"/>
                </a:lnTo>
                <a:lnTo>
                  <a:pt x="4698006" y="1647675"/>
                </a:lnTo>
                <a:lnTo>
                  <a:pt x="4715923" y="1647675"/>
                </a:lnTo>
                <a:lnTo>
                  <a:pt x="4715923" y="1632473"/>
                </a:lnTo>
                <a:lnTo>
                  <a:pt x="4698006" y="1632473"/>
                </a:lnTo>
                <a:lnTo>
                  <a:pt x="4698006" y="1622338"/>
                </a:lnTo>
                <a:cubicBezTo>
                  <a:pt x="4698006" y="1617030"/>
                  <a:pt x="4699243" y="1613108"/>
                  <a:pt x="4701716" y="1610575"/>
                </a:cubicBezTo>
                <a:cubicBezTo>
                  <a:pt x="4704190" y="1608041"/>
                  <a:pt x="4708563" y="1607076"/>
                  <a:pt x="4714837" y="1607679"/>
                </a:cubicBezTo>
                <a:lnTo>
                  <a:pt x="4714837" y="1592658"/>
                </a:lnTo>
                <a:cubicBezTo>
                  <a:pt x="4710795" y="1592296"/>
                  <a:pt x="4707145" y="1592289"/>
                  <a:pt x="4703888" y="1592636"/>
                </a:cubicBezTo>
                <a:close/>
                <a:moveTo>
                  <a:pt x="925290" y="1547681"/>
                </a:moveTo>
                <a:cubicBezTo>
                  <a:pt x="887342" y="1547681"/>
                  <a:pt x="852595" y="1553104"/>
                  <a:pt x="821048" y="1563952"/>
                </a:cubicBezTo>
                <a:cubicBezTo>
                  <a:pt x="789501" y="1574801"/>
                  <a:pt x="762298" y="1590494"/>
                  <a:pt x="739438" y="1611037"/>
                </a:cubicBezTo>
                <a:cubicBezTo>
                  <a:pt x="716578" y="1631578"/>
                  <a:pt x="698976" y="1656390"/>
                  <a:pt x="686631" y="1685471"/>
                </a:cubicBezTo>
                <a:cubicBezTo>
                  <a:pt x="674287" y="1714552"/>
                  <a:pt x="668115" y="1747326"/>
                  <a:pt x="668115" y="1783793"/>
                </a:cubicBezTo>
                <a:cubicBezTo>
                  <a:pt x="668115" y="1819799"/>
                  <a:pt x="673944" y="1852112"/>
                  <a:pt x="685603" y="1880731"/>
                </a:cubicBezTo>
                <a:cubicBezTo>
                  <a:pt x="697261" y="1909350"/>
                  <a:pt x="713949" y="1933469"/>
                  <a:pt x="735666" y="1953088"/>
                </a:cubicBezTo>
                <a:cubicBezTo>
                  <a:pt x="757383" y="1972706"/>
                  <a:pt x="783558" y="1987593"/>
                  <a:pt x="814190" y="1997748"/>
                </a:cubicBezTo>
                <a:cubicBezTo>
                  <a:pt x="844822" y="2007904"/>
                  <a:pt x="879112" y="2012982"/>
                  <a:pt x="917060" y="2012982"/>
                </a:cubicBezTo>
                <a:cubicBezTo>
                  <a:pt x="973296" y="2012982"/>
                  <a:pt x="1019130" y="1997055"/>
                  <a:pt x="1054563" y="1965206"/>
                </a:cubicBezTo>
                <a:cubicBezTo>
                  <a:pt x="1072279" y="1949279"/>
                  <a:pt x="1086367" y="1929892"/>
                  <a:pt x="1096825" y="1907043"/>
                </a:cubicBezTo>
                <a:lnTo>
                  <a:pt x="1108476" y="1873911"/>
                </a:lnTo>
                <a:lnTo>
                  <a:pt x="1105998" y="1897002"/>
                </a:lnTo>
                <a:cubicBezTo>
                  <a:pt x="1103940" y="1916621"/>
                  <a:pt x="1102226" y="1935777"/>
                  <a:pt x="1100854" y="1954473"/>
                </a:cubicBezTo>
                <a:cubicBezTo>
                  <a:pt x="1099483" y="1973168"/>
                  <a:pt x="1098797" y="1989901"/>
                  <a:pt x="1098797" y="2004672"/>
                </a:cubicBezTo>
                <a:lnTo>
                  <a:pt x="1168063" y="2004672"/>
                </a:lnTo>
                <a:lnTo>
                  <a:pt x="1168063" y="1787255"/>
                </a:lnTo>
                <a:lnTo>
                  <a:pt x="928033" y="1787255"/>
                </a:lnTo>
                <a:lnTo>
                  <a:pt x="928033" y="1844033"/>
                </a:lnTo>
                <a:lnTo>
                  <a:pt x="1079242" y="1844033"/>
                </a:lnTo>
                <a:lnTo>
                  <a:pt x="1070165" y="1866364"/>
                </a:lnTo>
                <a:cubicBezTo>
                  <a:pt x="1065021" y="1875711"/>
                  <a:pt x="1058792" y="1884424"/>
                  <a:pt x="1051477" y="1892502"/>
                </a:cubicBezTo>
                <a:cubicBezTo>
                  <a:pt x="1036846" y="1908658"/>
                  <a:pt x="1018444" y="1921237"/>
                  <a:pt x="996270" y="1930238"/>
                </a:cubicBezTo>
                <a:cubicBezTo>
                  <a:pt x="974096" y="1939239"/>
                  <a:pt x="948378" y="1943740"/>
                  <a:pt x="919117" y="1943740"/>
                </a:cubicBezTo>
                <a:cubicBezTo>
                  <a:pt x="881170" y="1943740"/>
                  <a:pt x="849394" y="1937162"/>
                  <a:pt x="823791" y="1924007"/>
                </a:cubicBezTo>
                <a:cubicBezTo>
                  <a:pt x="798188" y="1910850"/>
                  <a:pt x="779100" y="1892386"/>
                  <a:pt x="766527" y="1868614"/>
                </a:cubicBezTo>
                <a:cubicBezTo>
                  <a:pt x="753954" y="1844841"/>
                  <a:pt x="747667" y="1816567"/>
                  <a:pt x="747667" y="1783793"/>
                </a:cubicBezTo>
                <a:cubicBezTo>
                  <a:pt x="747667" y="1751019"/>
                  <a:pt x="754754" y="1722054"/>
                  <a:pt x="768927" y="1696895"/>
                </a:cubicBezTo>
                <a:cubicBezTo>
                  <a:pt x="783100" y="1671738"/>
                  <a:pt x="803560" y="1652120"/>
                  <a:pt x="830306" y="1638040"/>
                </a:cubicBezTo>
                <a:cubicBezTo>
                  <a:pt x="857053" y="1623962"/>
                  <a:pt x="888714" y="1616922"/>
                  <a:pt x="925290" y="1616922"/>
                </a:cubicBezTo>
                <a:cubicBezTo>
                  <a:pt x="953179" y="1616922"/>
                  <a:pt x="977525" y="1620962"/>
                  <a:pt x="998327" y="1629040"/>
                </a:cubicBezTo>
                <a:cubicBezTo>
                  <a:pt x="1019130" y="1637118"/>
                  <a:pt x="1036275" y="1648312"/>
                  <a:pt x="1049762" y="1662621"/>
                </a:cubicBezTo>
                <a:cubicBezTo>
                  <a:pt x="1063250" y="1676931"/>
                  <a:pt x="1072965" y="1694011"/>
                  <a:pt x="1078909" y="1713859"/>
                </a:cubicBezTo>
                <a:lnTo>
                  <a:pt x="1150918" y="1713859"/>
                </a:lnTo>
                <a:cubicBezTo>
                  <a:pt x="1148175" y="1680163"/>
                  <a:pt x="1137202" y="1650966"/>
                  <a:pt x="1117999" y="1626270"/>
                </a:cubicBezTo>
                <a:cubicBezTo>
                  <a:pt x="1098797" y="1601573"/>
                  <a:pt x="1072965" y="1582301"/>
                  <a:pt x="1040504" y="1568453"/>
                </a:cubicBezTo>
                <a:cubicBezTo>
                  <a:pt x="1008043" y="1554605"/>
                  <a:pt x="969638" y="1547681"/>
                  <a:pt x="925290" y="1547681"/>
                </a:cubicBezTo>
                <a:close/>
                <a:moveTo>
                  <a:pt x="1262856" y="1521369"/>
                </a:moveTo>
                <a:lnTo>
                  <a:pt x="1262856" y="2004672"/>
                </a:lnTo>
                <a:lnTo>
                  <a:pt x="1338979" y="2004672"/>
                </a:lnTo>
                <a:lnTo>
                  <a:pt x="1338979" y="1521369"/>
                </a:lnTo>
                <a:close/>
                <a:moveTo>
                  <a:pt x="2720790" y="1513753"/>
                </a:moveTo>
                <a:lnTo>
                  <a:pt x="2720790" y="1587841"/>
                </a:lnTo>
                <a:lnTo>
                  <a:pt x="2812002" y="1587841"/>
                </a:lnTo>
                <a:lnTo>
                  <a:pt x="2812002" y="1513753"/>
                </a:lnTo>
                <a:close/>
                <a:moveTo>
                  <a:pt x="7806795" y="1462442"/>
                </a:moveTo>
                <a:lnTo>
                  <a:pt x="7806795" y="1464433"/>
                </a:lnTo>
                <a:cubicBezTo>
                  <a:pt x="7806795" y="1469621"/>
                  <a:pt x="7805859" y="1474175"/>
                  <a:pt x="7803989" y="1478096"/>
                </a:cubicBezTo>
                <a:cubicBezTo>
                  <a:pt x="7802119" y="1482018"/>
                  <a:pt x="7799255" y="1485064"/>
                  <a:pt x="7795393" y="1487236"/>
                </a:cubicBezTo>
                <a:cubicBezTo>
                  <a:pt x="7791531" y="1489407"/>
                  <a:pt x="7786707" y="1490493"/>
                  <a:pt x="7780915" y="1490493"/>
                </a:cubicBezTo>
                <a:cubicBezTo>
                  <a:pt x="7776209" y="1490493"/>
                  <a:pt x="7772561" y="1489377"/>
                  <a:pt x="7769965" y="1487145"/>
                </a:cubicBezTo>
                <a:cubicBezTo>
                  <a:pt x="7767371" y="1484913"/>
                  <a:pt x="7766075" y="1482108"/>
                  <a:pt x="7766075" y="1478730"/>
                </a:cubicBezTo>
                <a:cubicBezTo>
                  <a:pt x="7766075" y="1475110"/>
                  <a:pt x="7767403" y="1472184"/>
                  <a:pt x="7770057" y="1469953"/>
                </a:cubicBezTo>
                <a:cubicBezTo>
                  <a:pt x="7772711" y="1467720"/>
                  <a:pt x="7776693" y="1466242"/>
                  <a:pt x="7782001" y="1465519"/>
                </a:cubicBezTo>
                <a:close/>
                <a:moveTo>
                  <a:pt x="7140045" y="1462442"/>
                </a:moveTo>
                <a:lnTo>
                  <a:pt x="7140045" y="1464433"/>
                </a:lnTo>
                <a:cubicBezTo>
                  <a:pt x="7140045" y="1469621"/>
                  <a:pt x="7139109" y="1474175"/>
                  <a:pt x="7137239" y="1478096"/>
                </a:cubicBezTo>
                <a:cubicBezTo>
                  <a:pt x="7135369" y="1482018"/>
                  <a:pt x="7132503" y="1485064"/>
                  <a:pt x="7128643" y="1487236"/>
                </a:cubicBezTo>
                <a:cubicBezTo>
                  <a:pt x="7124783" y="1489407"/>
                  <a:pt x="7119957" y="1490493"/>
                  <a:pt x="7114165" y="1490493"/>
                </a:cubicBezTo>
                <a:cubicBezTo>
                  <a:pt x="7109459" y="1490493"/>
                  <a:pt x="7105809" y="1489377"/>
                  <a:pt x="7103217" y="1487145"/>
                </a:cubicBezTo>
                <a:cubicBezTo>
                  <a:pt x="7100621" y="1484913"/>
                  <a:pt x="7099325" y="1482108"/>
                  <a:pt x="7099325" y="1478730"/>
                </a:cubicBezTo>
                <a:cubicBezTo>
                  <a:pt x="7099325" y="1475110"/>
                  <a:pt x="7100651" y="1472184"/>
                  <a:pt x="7103307" y="1469953"/>
                </a:cubicBezTo>
                <a:cubicBezTo>
                  <a:pt x="7105961" y="1467720"/>
                  <a:pt x="7109943" y="1466242"/>
                  <a:pt x="7115251" y="1465519"/>
                </a:cubicBezTo>
                <a:close/>
                <a:moveTo>
                  <a:pt x="6892395" y="1462442"/>
                </a:moveTo>
                <a:lnTo>
                  <a:pt x="6892395" y="1464433"/>
                </a:lnTo>
                <a:cubicBezTo>
                  <a:pt x="6892395" y="1469621"/>
                  <a:pt x="6891459" y="1474175"/>
                  <a:pt x="6889589" y="1478096"/>
                </a:cubicBezTo>
                <a:cubicBezTo>
                  <a:pt x="6887719" y="1482018"/>
                  <a:pt x="6884855" y="1485064"/>
                  <a:pt x="6880993" y="1487236"/>
                </a:cubicBezTo>
                <a:cubicBezTo>
                  <a:pt x="6877132" y="1489407"/>
                  <a:pt x="6872306" y="1490493"/>
                  <a:pt x="6866515" y="1490493"/>
                </a:cubicBezTo>
                <a:cubicBezTo>
                  <a:pt x="6861810" y="1490493"/>
                  <a:pt x="6858160" y="1489377"/>
                  <a:pt x="6855566" y="1487145"/>
                </a:cubicBezTo>
                <a:cubicBezTo>
                  <a:pt x="6852972" y="1484913"/>
                  <a:pt x="6851675" y="1482108"/>
                  <a:pt x="6851675" y="1478730"/>
                </a:cubicBezTo>
                <a:cubicBezTo>
                  <a:pt x="6851675" y="1475110"/>
                  <a:pt x="6853002" y="1472184"/>
                  <a:pt x="6855657" y="1469953"/>
                </a:cubicBezTo>
                <a:cubicBezTo>
                  <a:pt x="6858311" y="1467720"/>
                  <a:pt x="6862292" y="1466242"/>
                  <a:pt x="6867601" y="1465519"/>
                </a:cubicBezTo>
                <a:close/>
                <a:moveTo>
                  <a:pt x="6568545" y="1462442"/>
                </a:moveTo>
                <a:lnTo>
                  <a:pt x="6568545" y="1464433"/>
                </a:lnTo>
                <a:cubicBezTo>
                  <a:pt x="6568545" y="1469621"/>
                  <a:pt x="6567609" y="1474175"/>
                  <a:pt x="6565739" y="1478096"/>
                </a:cubicBezTo>
                <a:cubicBezTo>
                  <a:pt x="6563869" y="1482018"/>
                  <a:pt x="6561004" y="1485064"/>
                  <a:pt x="6557143" y="1487236"/>
                </a:cubicBezTo>
                <a:cubicBezTo>
                  <a:pt x="6553282" y="1489407"/>
                  <a:pt x="6548456" y="1490493"/>
                  <a:pt x="6542665" y="1490493"/>
                </a:cubicBezTo>
                <a:cubicBezTo>
                  <a:pt x="6537960" y="1490493"/>
                  <a:pt x="6534310" y="1489377"/>
                  <a:pt x="6531716" y="1487145"/>
                </a:cubicBezTo>
                <a:cubicBezTo>
                  <a:pt x="6529122" y="1484913"/>
                  <a:pt x="6527825" y="1482108"/>
                  <a:pt x="6527825" y="1478730"/>
                </a:cubicBezTo>
                <a:cubicBezTo>
                  <a:pt x="6527825" y="1475110"/>
                  <a:pt x="6529152" y="1472184"/>
                  <a:pt x="6531807" y="1469953"/>
                </a:cubicBezTo>
                <a:cubicBezTo>
                  <a:pt x="6534461" y="1467720"/>
                  <a:pt x="6538442" y="1466242"/>
                  <a:pt x="6543751" y="1465519"/>
                </a:cubicBezTo>
                <a:close/>
                <a:moveTo>
                  <a:pt x="6378045" y="1462442"/>
                </a:moveTo>
                <a:lnTo>
                  <a:pt x="6378045" y="1464433"/>
                </a:lnTo>
                <a:cubicBezTo>
                  <a:pt x="6378045" y="1469621"/>
                  <a:pt x="6377110" y="1474175"/>
                  <a:pt x="6375240" y="1478096"/>
                </a:cubicBezTo>
                <a:cubicBezTo>
                  <a:pt x="6373369" y="1482018"/>
                  <a:pt x="6370504" y="1485064"/>
                  <a:pt x="6366643" y="1487236"/>
                </a:cubicBezTo>
                <a:cubicBezTo>
                  <a:pt x="6362782" y="1489407"/>
                  <a:pt x="6357956" y="1490493"/>
                  <a:pt x="6352165" y="1490493"/>
                </a:cubicBezTo>
                <a:cubicBezTo>
                  <a:pt x="6347460" y="1490493"/>
                  <a:pt x="6343810" y="1489377"/>
                  <a:pt x="6341216" y="1487145"/>
                </a:cubicBezTo>
                <a:cubicBezTo>
                  <a:pt x="6338622" y="1484913"/>
                  <a:pt x="6337325" y="1482108"/>
                  <a:pt x="6337325" y="1478730"/>
                </a:cubicBezTo>
                <a:cubicBezTo>
                  <a:pt x="6337325" y="1475110"/>
                  <a:pt x="6338652" y="1472184"/>
                  <a:pt x="6341307" y="1469953"/>
                </a:cubicBezTo>
                <a:cubicBezTo>
                  <a:pt x="6343961" y="1467720"/>
                  <a:pt x="6347943" y="1466242"/>
                  <a:pt x="6353251" y="1465519"/>
                </a:cubicBezTo>
                <a:close/>
                <a:moveTo>
                  <a:pt x="5111220" y="1462442"/>
                </a:moveTo>
                <a:lnTo>
                  <a:pt x="5111220" y="1464433"/>
                </a:lnTo>
                <a:cubicBezTo>
                  <a:pt x="5111220" y="1469621"/>
                  <a:pt x="5110285" y="1474175"/>
                  <a:pt x="5108415" y="1478096"/>
                </a:cubicBezTo>
                <a:cubicBezTo>
                  <a:pt x="5106545" y="1482018"/>
                  <a:pt x="5103679" y="1485064"/>
                  <a:pt x="5099818" y="1487236"/>
                </a:cubicBezTo>
                <a:cubicBezTo>
                  <a:pt x="5095958" y="1489407"/>
                  <a:pt x="5091132" y="1490493"/>
                  <a:pt x="5085340" y="1490493"/>
                </a:cubicBezTo>
                <a:cubicBezTo>
                  <a:pt x="5080635" y="1490493"/>
                  <a:pt x="5076985" y="1489377"/>
                  <a:pt x="5074391" y="1487145"/>
                </a:cubicBezTo>
                <a:cubicBezTo>
                  <a:pt x="5071797" y="1484913"/>
                  <a:pt x="5070500" y="1482108"/>
                  <a:pt x="5070500" y="1478730"/>
                </a:cubicBezTo>
                <a:cubicBezTo>
                  <a:pt x="5070500" y="1475110"/>
                  <a:pt x="5071828" y="1472184"/>
                  <a:pt x="5074482" y="1469953"/>
                </a:cubicBezTo>
                <a:cubicBezTo>
                  <a:pt x="5077136" y="1467720"/>
                  <a:pt x="5081118" y="1466242"/>
                  <a:pt x="5086426" y="1465519"/>
                </a:cubicBezTo>
                <a:close/>
                <a:moveTo>
                  <a:pt x="5840235" y="1427695"/>
                </a:moveTo>
                <a:cubicBezTo>
                  <a:pt x="5845061" y="1427695"/>
                  <a:pt x="5849585" y="1428811"/>
                  <a:pt x="5853808" y="1431043"/>
                </a:cubicBezTo>
                <a:cubicBezTo>
                  <a:pt x="5858031" y="1433275"/>
                  <a:pt x="5861439" y="1436653"/>
                  <a:pt x="5864033" y="1441177"/>
                </a:cubicBezTo>
                <a:cubicBezTo>
                  <a:pt x="5866627" y="1445702"/>
                  <a:pt x="5867924" y="1451463"/>
                  <a:pt x="5867924" y="1458461"/>
                </a:cubicBezTo>
                <a:cubicBezTo>
                  <a:pt x="5867924" y="1465579"/>
                  <a:pt x="5866567" y="1471431"/>
                  <a:pt x="5863852" y="1476015"/>
                </a:cubicBezTo>
                <a:cubicBezTo>
                  <a:pt x="5861137" y="1480600"/>
                  <a:pt x="5857669" y="1484008"/>
                  <a:pt x="5853446" y="1486240"/>
                </a:cubicBezTo>
                <a:cubicBezTo>
                  <a:pt x="5849223" y="1488472"/>
                  <a:pt x="5844699" y="1489588"/>
                  <a:pt x="5839873" y="1489588"/>
                </a:cubicBezTo>
                <a:cubicBezTo>
                  <a:pt x="5835167" y="1489588"/>
                  <a:pt x="5830824" y="1488472"/>
                  <a:pt x="5826843" y="1486240"/>
                </a:cubicBezTo>
                <a:cubicBezTo>
                  <a:pt x="5822861" y="1484008"/>
                  <a:pt x="5819634" y="1480630"/>
                  <a:pt x="5817161" y="1476106"/>
                </a:cubicBezTo>
                <a:cubicBezTo>
                  <a:pt x="5814687" y="1471581"/>
                  <a:pt x="5813451" y="1465820"/>
                  <a:pt x="5813451" y="1458823"/>
                </a:cubicBezTo>
                <a:cubicBezTo>
                  <a:pt x="5813451" y="1451704"/>
                  <a:pt x="5814717" y="1445853"/>
                  <a:pt x="5817251" y="1441268"/>
                </a:cubicBezTo>
                <a:cubicBezTo>
                  <a:pt x="5819785" y="1436683"/>
                  <a:pt x="5823072" y="1433275"/>
                  <a:pt x="5827114" y="1431043"/>
                </a:cubicBezTo>
                <a:cubicBezTo>
                  <a:pt x="5831156" y="1428811"/>
                  <a:pt x="5835529" y="1427695"/>
                  <a:pt x="5840235" y="1427695"/>
                </a:cubicBezTo>
                <a:close/>
                <a:moveTo>
                  <a:pt x="5663241" y="1427695"/>
                </a:moveTo>
                <a:cubicBezTo>
                  <a:pt x="5671083" y="1427695"/>
                  <a:pt x="5677448" y="1430530"/>
                  <a:pt x="5682334" y="1436201"/>
                </a:cubicBezTo>
                <a:cubicBezTo>
                  <a:pt x="5687220" y="1441871"/>
                  <a:pt x="5689663" y="1449352"/>
                  <a:pt x="5689663" y="1458642"/>
                </a:cubicBezTo>
                <a:cubicBezTo>
                  <a:pt x="5689663" y="1467932"/>
                  <a:pt x="5687220" y="1475412"/>
                  <a:pt x="5682334" y="1481082"/>
                </a:cubicBezTo>
                <a:cubicBezTo>
                  <a:pt x="5677448" y="1486753"/>
                  <a:pt x="5671083" y="1489588"/>
                  <a:pt x="5663241" y="1489588"/>
                </a:cubicBezTo>
                <a:cubicBezTo>
                  <a:pt x="5658174" y="1489588"/>
                  <a:pt x="5653649" y="1488352"/>
                  <a:pt x="5649668" y="1485878"/>
                </a:cubicBezTo>
                <a:cubicBezTo>
                  <a:pt x="5645687" y="1483405"/>
                  <a:pt x="5642489" y="1479876"/>
                  <a:pt x="5640076" y="1475291"/>
                </a:cubicBezTo>
                <a:cubicBezTo>
                  <a:pt x="5637663" y="1470707"/>
                  <a:pt x="5636457" y="1465157"/>
                  <a:pt x="5636457" y="1458642"/>
                </a:cubicBezTo>
                <a:cubicBezTo>
                  <a:pt x="5636457" y="1452006"/>
                  <a:pt x="5637663" y="1446396"/>
                  <a:pt x="5640076" y="1441811"/>
                </a:cubicBezTo>
                <a:cubicBezTo>
                  <a:pt x="5642489" y="1437226"/>
                  <a:pt x="5645687" y="1433727"/>
                  <a:pt x="5649668" y="1431314"/>
                </a:cubicBezTo>
                <a:cubicBezTo>
                  <a:pt x="5653649" y="1428901"/>
                  <a:pt x="5658174" y="1427695"/>
                  <a:pt x="5663241" y="1427695"/>
                </a:cubicBezTo>
                <a:close/>
                <a:moveTo>
                  <a:pt x="4878391" y="1427695"/>
                </a:moveTo>
                <a:cubicBezTo>
                  <a:pt x="4883096" y="1427695"/>
                  <a:pt x="4887470" y="1428932"/>
                  <a:pt x="4891511" y="1431405"/>
                </a:cubicBezTo>
                <a:cubicBezTo>
                  <a:pt x="4895553" y="1433878"/>
                  <a:pt x="4898750" y="1437407"/>
                  <a:pt x="4901103" y="1441992"/>
                </a:cubicBezTo>
                <a:cubicBezTo>
                  <a:pt x="4903456" y="1446577"/>
                  <a:pt x="4904632" y="1452126"/>
                  <a:pt x="4904632" y="1458642"/>
                </a:cubicBezTo>
                <a:cubicBezTo>
                  <a:pt x="4904632" y="1465036"/>
                  <a:pt x="4903456" y="1470556"/>
                  <a:pt x="4901103" y="1475201"/>
                </a:cubicBezTo>
                <a:cubicBezTo>
                  <a:pt x="4898750" y="1479846"/>
                  <a:pt x="4895583" y="1483405"/>
                  <a:pt x="4891602" y="1485878"/>
                </a:cubicBezTo>
                <a:cubicBezTo>
                  <a:pt x="4887620" y="1488352"/>
                  <a:pt x="4883217" y="1489588"/>
                  <a:pt x="4878391" y="1489588"/>
                </a:cubicBezTo>
                <a:cubicBezTo>
                  <a:pt x="4870187" y="1489588"/>
                  <a:pt x="4863641" y="1486753"/>
                  <a:pt x="4858755" y="1481082"/>
                </a:cubicBezTo>
                <a:cubicBezTo>
                  <a:pt x="4853869" y="1475412"/>
                  <a:pt x="4851425" y="1467932"/>
                  <a:pt x="4851425" y="1458642"/>
                </a:cubicBezTo>
                <a:cubicBezTo>
                  <a:pt x="4851425" y="1449352"/>
                  <a:pt x="4853869" y="1441871"/>
                  <a:pt x="4858755" y="1436201"/>
                </a:cubicBezTo>
                <a:cubicBezTo>
                  <a:pt x="4863641" y="1430530"/>
                  <a:pt x="4870187" y="1427695"/>
                  <a:pt x="4878391" y="1427695"/>
                </a:cubicBezTo>
                <a:close/>
                <a:moveTo>
                  <a:pt x="4716104" y="1427695"/>
                </a:moveTo>
                <a:cubicBezTo>
                  <a:pt x="4721050" y="1427695"/>
                  <a:pt x="4725514" y="1428932"/>
                  <a:pt x="4729496" y="1431405"/>
                </a:cubicBezTo>
                <a:cubicBezTo>
                  <a:pt x="4733477" y="1433878"/>
                  <a:pt x="4736675" y="1437407"/>
                  <a:pt x="4739088" y="1441992"/>
                </a:cubicBezTo>
                <a:cubicBezTo>
                  <a:pt x="4741501" y="1446577"/>
                  <a:pt x="4742707" y="1452126"/>
                  <a:pt x="4742707" y="1458642"/>
                </a:cubicBezTo>
                <a:cubicBezTo>
                  <a:pt x="4742707" y="1465157"/>
                  <a:pt x="4741501" y="1470737"/>
                  <a:pt x="4739088" y="1475382"/>
                </a:cubicBezTo>
                <a:cubicBezTo>
                  <a:pt x="4736675" y="1480027"/>
                  <a:pt x="4733477" y="1483556"/>
                  <a:pt x="4729496" y="1485969"/>
                </a:cubicBezTo>
                <a:cubicBezTo>
                  <a:pt x="4725514" y="1488382"/>
                  <a:pt x="4721050" y="1489588"/>
                  <a:pt x="4716104" y="1489588"/>
                </a:cubicBezTo>
                <a:cubicBezTo>
                  <a:pt x="4708020" y="1489588"/>
                  <a:pt x="4701565" y="1486753"/>
                  <a:pt x="4696739" y="1481082"/>
                </a:cubicBezTo>
                <a:cubicBezTo>
                  <a:pt x="4691913" y="1475412"/>
                  <a:pt x="4689500" y="1467932"/>
                  <a:pt x="4689500" y="1458642"/>
                </a:cubicBezTo>
                <a:cubicBezTo>
                  <a:pt x="4689500" y="1449352"/>
                  <a:pt x="4691944" y="1441871"/>
                  <a:pt x="4696830" y="1436201"/>
                </a:cubicBezTo>
                <a:cubicBezTo>
                  <a:pt x="4701716" y="1430530"/>
                  <a:pt x="4708141" y="1427695"/>
                  <a:pt x="4716104" y="1427695"/>
                </a:cubicBezTo>
                <a:close/>
                <a:moveTo>
                  <a:pt x="7314799" y="1427514"/>
                </a:moveTo>
                <a:cubicBezTo>
                  <a:pt x="7319383" y="1427514"/>
                  <a:pt x="7323517" y="1428509"/>
                  <a:pt x="7327197" y="1430500"/>
                </a:cubicBezTo>
                <a:cubicBezTo>
                  <a:pt x="7330875" y="1432491"/>
                  <a:pt x="7333801" y="1435235"/>
                  <a:pt x="7335973" y="1438734"/>
                </a:cubicBezTo>
                <a:cubicBezTo>
                  <a:pt x="7338145" y="1442233"/>
                  <a:pt x="7339231" y="1446154"/>
                  <a:pt x="7339231" y="1450498"/>
                </a:cubicBezTo>
                <a:lnTo>
                  <a:pt x="7290367" y="1450498"/>
                </a:lnTo>
                <a:cubicBezTo>
                  <a:pt x="7290971" y="1446034"/>
                  <a:pt x="7292449" y="1442082"/>
                  <a:pt x="7294801" y="1438644"/>
                </a:cubicBezTo>
                <a:cubicBezTo>
                  <a:pt x="7297155" y="1435205"/>
                  <a:pt x="7300049" y="1432491"/>
                  <a:pt x="7303489" y="1430500"/>
                </a:cubicBezTo>
                <a:cubicBezTo>
                  <a:pt x="7306927" y="1428509"/>
                  <a:pt x="7310697" y="1427514"/>
                  <a:pt x="7314799" y="1427514"/>
                </a:cubicBezTo>
                <a:close/>
                <a:moveTo>
                  <a:pt x="6038450" y="1427514"/>
                </a:moveTo>
                <a:cubicBezTo>
                  <a:pt x="6043035" y="1427514"/>
                  <a:pt x="6047167" y="1428509"/>
                  <a:pt x="6050847" y="1430500"/>
                </a:cubicBezTo>
                <a:cubicBezTo>
                  <a:pt x="6054527" y="1432491"/>
                  <a:pt x="6057452" y="1435235"/>
                  <a:pt x="6059624" y="1438734"/>
                </a:cubicBezTo>
                <a:cubicBezTo>
                  <a:pt x="6061796" y="1442233"/>
                  <a:pt x="6062882" y="1446154"/>
                  <a:pt x="6062882" y="1450498"/>
                </a:cubicBezTo>
                <a:lnTo>
                  <a:pt x="6014018" y="1450498"/>
                </a:lnTo>
                <a:cubicBezTo>
                  <a:pt x="6014621" y="1446034"/>
                  <a:pt x="6016099" y="1442082"/>
                  <a:pt x="6018452" y="1438644"/>
                </a:cubicBezTo>
                <a:cubicBezTo>
                  <a:pt x="6020805" y="1435205"/>
                  <a:pt x="6023701" y="1432491"/>
                  <a:pt x="6027139" y="1430500"/>
                </a:cubicBezTo>
                <a:cubicBezTo>
                  <a:pt x="6030577" y="1428509"/>
                  <a:pt x="6034348" y="1427514"/>
                  <a:pt x="6038450" y="1427514"/>
                </a:cubicBezTo>
                <a:close/>
                <a:moveTo>
                  <a:pt x="5514575" y="1427514"/>
                </a:moveTo>
                <a:cubicBezTo>
                  <a:pt x="5519160" y="1427514"/>
                  <a:pt x="5523292" y="1428509"/>
                  <a:pt x="5526972" y="1430500"/>
                </a:cubicBezTo>
                <a:cubicBezTo>
                  <a:pt x="5530652" y="1432491"/>
                  <a:pt x="5533577" y="1435235"/>
                  <a:pt x="5535749" y="1438734"/>
                </a:cubicBezTo>
                <a:cubicBezTo>
                  <a:pt x="5537921" y="1442233"/>
                  <a:pt x="5539007" y="1446154"/>
                  <a:pt x="5539007" y="1450498"/>
                </a:cubicBezTo>
                <a:lnTo>
                  <a:pt x="5490143" y="1450498"/>
                </a:lnTo>
                <a:cubicBezTo>
                  <a:pt x="5490747" y="1446034"/>
                  <a:pt x="5492225" y="1442082"/>
                  <a:pt x="5494577" y="1438644"/>
                </a:cubicBezTo>
                <a:cubicBezTo>
                  <a:pt x="5496930" y="1435205"/>
                  <a:pt x="5499826" y="1432491"/>
                  <a:pt x="5503264" y="1430500"/>
                </a:cubicBezTo>
                <a:cubicBezTo>
                  <a:pt x="5506703" y="1428509"/>
                  <a:pt x="5510473" y="1427514"/>
                  <a:pt x="5514575" y="1427514"/>
                </a:cubicBezTo>
                <a:close/>
                <a:moveTo>
                  <a:pt x="7884947" y="1413398"/>
                </a:moveTo>
                <a:lnTo>
                  <a:pt x="7884947" y="1466242"/>
                </a:lnTo>
                <a:cubicBezTo>
                  <a:pt x="7884947" y="1474809"/>
                  <a:pt x="7886365" y="1481957"/>
                  <a:pt x="7889199" y="1487688"/>
                </a:cubicBezTo>
                <a:cubicBezTo>
                  <a:pt x="7892035" y="1493419"/>
                  <a:pt x="7896047" y="1497762"/>
                  <a:pt x="7901235" y="1500718"/>
                </a:cubicBezTo>
                <a:cubicBezTo>
                  <a:pt x="7906423" y="1503674"/>
                  <a:pt x="7912515" y="1505152"/>
                  <a:pt x="7919513" y="1505152"/>
                </a:cubicBezTo>
                <a:cubicBezTo>
                  <a:pt x="7924943" y="1505152"/>
                  <a:pt x="7929859" y="1504127"/>
                  <a:pt x="7934263" y="1502076"/>
                </a:cubicBezTo>
                <a:cubicBezTo>
                  <a:pt x="7938667" y="1500024"/>
                  <a:pt x="7942315" y="1497069"/>
                  <a:pt x="7945211" y="1493208"/>
                </a:cubicBezTo>
                <a:lnTo>
                  <a:pt x="7946479" y="1503885"/>
                </a:lnTo>
                <a:lnTo>
                  <a:pt x="7962043" y="1503885"/>
                </a:lnTo>
                <a:lnTo>
                  <a:pt x="7962043" y="1413398"/>
                </a:lnTo>
                <a:lnTo>
                  <a:pt x="7945031" y="1413398"/>
                </a:lnTo>
                <a:lnTo>
                  <a:pt x="7945031" y="1462985"/>
                </a:lnTo>
                <a:cubicBezTo>
                  <a:pt x="7945031" y="1471793"/>
                  <a:pt x="7943071" y="1478428"/>
                  <a:pt x="7939149" y="1482892"/>
                </a:cubicBezTo>
                <a:cubicBezTo>
                  <a:pt x="7935227" y="1487356"/>
                  <a:pt x="7929829" y="1489588"/>
                  <a:pt x="7922951" y="1489588"/>
                </a:cubicBezTo>
                <a:cubicBezTo>
                  <a:pt x="7915953" y="1489588"/>
                  <a:pt x="7910735" y="1487417"/>
                  <a:pt x="7907297" y="1483073"/>
                </a:cubicBezTo>
                <a:cubicBezTo>
                  <a:pt x="7903859" y="1478730"/>
                  <a:pt x="7902139" y="1472396"/>
                  <a:pt x="7902139" y="1464071"/>
                </a:cubicBezTo>
                <a:lnTo>
                  <a:pt x="7902139" y="1413398"/>
                </a:lnTo>
                <a:close/>
                <a:moveTo>
                  <a:pt x="7603359" y="1413398"/>
                </a:moveTo>
                <a:lnTo>
                  <a:pt x="7603359" y="1503885"/>
                </a:lnTo>
                <a:lnTo>
                  <a:pt x="7620551" y="1503885"/>
                </a:lnTo>
                <a:lnTo>
                  <a:pt x="7620551" y="1413398"/>
                </a:lnTo>
                <a:close/>
                <a:moveTo>
                  <a:pt x="7040841" y="1413398"/>
                </a:moveTo>
                <a:lnTo>
                  <a:pt x="7040841" y="1499361"/>
                </a:lnTo>
                <a:cubicBezTo>
                  <a:pt x="7040841" y="1506841"/>
                  <a:pt x="7038971" y="1512844"/>
                  <a:pt x="7035231" y="1517368"/>
                </a:cubicBezTo>
                <a:cubicBezTo>
                  <a:pt x="7031491" y="1521892"/>
                  <a:pt x="7026123" y="1524456"/>
                  <a:pt x="7019125" y="1525059"/>
                </a:cubicBezTo>
                <a:lnTo>
                  <a:pt x="7021839" y="1540080"/>
                </a:lnTo>
                <a:cubicBezTo>
                  <a:pt x="7028113" y="1539839"/>
                  <a:pt x="7033995" y="1538120"/>
                  <a:pt x="7039485" y="1534922"/>
                </a:cubicBezTo>
                <a:cubicBezTo>
                  <a:pt x="7044973" y="1531725"/>
                  <a:pt x="7049437" y="1527141"/>
                  <a:pt x="7052877" y="1521168"/>
                </a:cubicBezTo>
                <a:cubicBezTo>
                  <a:pt x="7056315" y="1515196"/>
                  <a:pt x="7058035" y="1507987"/>
                  <a:pt x="7058035" y="1499542"/>
                </a:cubicBezTo>
                <a:lnTo>
                  <a:pt x="7058035" y="1413398"/>
                </a:lnTo>
                <a:close/>
                <a:moveTo>
                  <a:pt x="6734708" y="1413398"/>
                </a:moveTo>
                <a:lnTo>
                  <a:pt x="6769817" y="1503885"/>
                </a:lnTo>
                <a:lnTo>
                  <a:pt x="6788277" y="1503885"/>
                </a:lnTo>
                <a:lnTo>
                  <a:pt x="6823567" y="1413398"/>
                </a:lnTo>
                <a:lnTo>
                  <a:pt x="6805469" y="1413398"/>
                </a:lnTo>
                <a:lnTo>
                  <a:pt x="6779228" y="1485607"/>
                </a:lnTo>
                <a:lnTo>
                  <a:pt x="6753168" y="1413398"/>
                </a:lnTo>
                <a:close/>
                <a:moveTo>
                  <a:pt x="6698485" y="1413398"/>
                </a:moveTo>
                <a:lnTo>
                  <a:pt x="6698485" y="1503885"/>
                </a:lnTo>
                <a:lnTo>
                  <a:pt x="6715677" y="1503885"/>
                </a:lnTo>
                <a:lnTo>
                  <a:pt x="6715677" y="1413398"/>
                </a:lnTo>
                <a:close/>
                <a:moveTo>
                  <a:pt x="6605701" y="1413398"/>
                </a:moveTo>
                <a:lnTo>
                  <a:pt x="6605883" y="1428600"/>
                </a:lnTo>
                <a:lnTo>
                  <a:pt x="6653660" y="1428600"/>
                </a:lnTo>
                <a:lnTo>
                  <a:pt x="6605521" y="1489950"/>
                </a:lnTo>
                <a:lnTo>
                  <a:pt x="6605701" y="1503885"/>
                </a:lnTo>
                <a:lnTo>
                  <a:pt x="6675015" y="1503885"/>
                </a:lnTo>
                <a:lnTo>
                  <a:pt x="6675015" y="1488684"/>
                </a:lnTo>
                <a:lnTo>
                  <a:pt x="6626876" y="1488684"/>
                </a:lnTo>
                <a:lnTo>
                  <a:pt x="6674834" y="1427333"/>
                </a:lnTo>
                <a:lnTo>
                  <a:pt x="6674834" y="1413398"/>
                </a:lnTo>
                <a:close/>
                <a:moveTo>
                  <a:pt x="6224702" y="1413398"/>
                </a:moveTo>
                <a:lnTo>
                  <a:pt x="6224883" y="1428600"/>
                </a:lnTo>
                <a:lnTo>
                  <a:pt x="6272660" y="1428600"/>
                </a:lnTo>
                <a:lnTo>
                  <a:pt x="6224521" y="1489950"/>
                </a:lnTo>
                <a:lnTo>
                  <a:pt x="6224702" y="1503885"/>
                </a:lnTo>
                <a:lnTo>
                  <a:pt x="6294015" y="1503885"/>
                </a:lnTo>
                <a:lnTo>
                  <a:pt x="6294015" y="1488684"/>
                </a:lnTo>
                <a:lnTo>
                  <a:pt x="6245876" y="1488684"/>
                </a:lnTo>
                <a:lnTo>
                  <a:pt x="6293834" y="1427333"/>
                </a:lnTo>
                <a:lnTo>
                  <a:pt x="6293834" y="1413398"/>
                </a:lnTo>
                <a:close/>
                <a:moveTo>
                  <a:pt x="5431117" y="1413398"/>
                </a:moveTo>
                <a:lnTo>
                  <a:pt x="5431117" y="1499361"/>
                </a:lnTo>
                <a:cubicBezTo>
                  <a:pt x="5431117" y="1506841"/>
                  <a:pt x="5429247" y="1512844"/>
                  <a:pt x="5425507" y="1517368"/>
                </a:cubicBezTo>
                <a:cubicBezTo>
                  <a:pt x="5421767" y="1521892"/>
                  <a:pt x="5416398" y="1524456"/>
                  <a:pt x="5409400" y="1525059"/>
                </a:cubicBezTo>
                <a:lnTo>
                  <a:pt x="5412115" y="1540080"/>
                </a:lnTo>
                <a:cubicBezTo>
                  <a:pt x="5418388" y="1539839"/>
                  <a:pt x="5424270" y="1538120"/>
                  <a:pt x="5429760" y="1534922"/>
                </a:cubicBezTo>
                <a:cubicBezTo>
                  <a:pt x="5435249" y="1531725"/>
                  <a:pt x="5439713" y="1527141"/>
                  <a:pt x="5443152" y="1521168"/>
                </a:cubicBezTo>
                <a:cubicBezTo>
                  <a:pt x="5446590" y="1515196"/>
                  <a:pt x="5448310" y="1507987"/>
                  <a:pt x="5448310" y="1499542"/>
                </a:cubicBezTo>
                <a:lnTo>
                  <a:pt x="5448310" y="1413398"/>
                </a:lnTo>
                <a:close/>
                <a:moveTo>
                  <a:pt x="5332247" y="1413398"/>
                </a:moveTo>
                <a:lnTo>
                  <a:pt x="5332247" y="1466242"/>
                </a:lnTo>
                <a:cubicBezTo>
                  <a:pt x="5332247" y="1474809"/>
                  <a:pt x="5333665" y="1481957"/>
                  <a:pt x="5336500" y="1487688"/>
                </a:cubicBezTo>
                <a:cubicBezTo>
                  <a:pt x="5339336" y="1493419"/>
                  <a:pt x="5343347" y="1497762"/>
                  <a:pt x="5348535" y="1500718"/>
                </a:cubicBezTo>
                <a:cubicBezTo>
                  <a:pt x="5353723" y="1503674"/>
                  <a:pt x="5359816" y="1505152"/>
                  <a:pt x="5366814" y="1505152"/>
                </a:cubicBezTo>
                <a:cubicBezTo>
                  <a:pt x="5372243" y="1505152"/>
                  <a:pt x="5377159" y="1504127"/>
                  <a:pt x="5381563" y="1502076"/>
                </a:cubicBezTo>
                <a:cubicBezTo>
                  <a:pt x="5385967" y="1500024"/>
                  <a:pt x="5389617" y="1497069"/>
                  <a:pt x="5392512" y="1493208"/>
                </a:cubicBezTo>
                <a:lnTo>
                  <a:pt x="5393779" y="1503885"/>
                </a:lnTo>
                <a:lnTo>
                  <a:pt x="5409343" y="1503885"/>
                </a:lnTo>
                <a:lnTo>
                  <a:pt x="5409343" y="1413398"/>
                </a:lnTo>
                <a:lnTo>
                  <a:pt x="5392331" y="1413398"/>
                </a:lnTo>
                <a:lnTo>
                  <a:pt x="5392331" y="1462985"/>
                </a:lnTo>
                <a:cubicBezTo>
                  <a:pt x="5392331" y="1471793"/>
                  <a:pt x="5390371" y="1478428"/>
                  <a:pt x="5386449" y="1482892"/>
                </a:cubicBezTo>
                <a:cubicBezTo>
                  <a:pt x="5382528" y="1487356"/>
                  <a:pt x="5377129" y="1489588"/>
                  <a:pt x="5370252" y="1489588"/>
                </a:cubicBezTo>
                <a:cubicBezTo>
                  <a:pt x="5363255" y="1489588"/>
                  <a:pt x="5358036" y="1487417"/>
                  <a:pt x="5354598" y="1483073"/>
                </a:cubicBezTo>
                <a:cubicBezTo>
                  <a:pt x="5351159" y="1478730"/>
                  <a:pt x="5349440" y="1472396"/>
                  <a:pt x="5349440" y="1464071"/>
                </a:cubicBezTo>
                <a:lnTo>
                  <a:pt x="5349440" y="1413398"/>
                </a:lnTo>
                <a:close/>
                <a:moveTo>
                  <a:pt x="5243627" y="1413398"/>
                </a:moveTo>
                <a:lnTo>
                  <a:pt x="5243808" y="1428600"/>
                </a:lnTo>
                <a:lnTo>
                  <a:pt x="5291585" y="1428600"/>
                </a:lnTo>
                <a:lnTo>
                  <a:pt x="5243446" y="1489950"/>
                </a:lnTo>
                <a:lnTo>
                  <a:pt x="5243627" y="1503885"/>
                </a:lnTo>
                <a:lnTo>
                  <a:pt x="5312940" y="1503885"/>
                </a:lnTo>
                <a:lnTo>
                  <a:pt x="5312940" y="1488684"/>
                </a:lnTo>
                <a:lnTo>
                  <a:pt x="5264801" y="1488684"/>
                </a:lnTo>
                <a:lnTo>
                  <a:pt x="5312759" y="1427333"/>
                </a:lnTo>
                <a:lnTo>
                  <a:pt x="5312759" y="1413398"/>
                </a:lnTo>
                <a:close/>
                <a:moveTo>
                  <a:pt x="5193535" y="1413398"/>
                </a:moveTo>
                <a:lnTo>
                  <a:pt x="5193535" y="1503885"/>
                </a:lnTo>
                <a:lnTo>
                  <a:pt x="5210727" y="1503885"/>
                </a:lnTo>
                <a:lnTo>
                  <a:pt x="5210727" y="1413398"/>
                </a:lnTo>
                <a:close/>
                <a:moveTo>
                  <a:pt x="4945885" y="1413398"/>
                </a:moveTo>
                <a:lnTo>
                  <a:pt x="4945885" y="1503885"/>
                </a:lnTo>
                <a:lnTo>
                  <a:pt x="4963077" y="1503885"/>
                </a:lnTo>
                <a:lnTo>
                  <a:pt x="4963077" y="1413398"/>
                </a:lnTo>
                <a:close/>
                <a:moveTo>
                  <a:pt x="4783960" y="1413398"/>
                </a:moveTo>
                <a:lnTo>
                  <a:pt x="4783960" y="1503885"/>
                </a:lnTo>
                <a:lnTo>
                  <a:pt x="4801152" y="1503885"/>
                </a:lnTo>
                <a:lnTo>
                  <a:pt x="4801152" y="1413398"/>
                </a:lnTo>
                <a:close/>
                <a:moveTo>
                  <a:pt x="7417855" y="1413217"/>
                </a:moveTo>
                <a:cubicBezTo>
                  <a:pt x="7413935" y="1414061"/>
                  <a:pt x="7410315" y="1415539"/>
                  <a:pt x="7406997" y="1417651"/>
                </a:cubicBezTo>
                <a:cubicBezTo>
                  <a:pt x="7403679" y="1419762"/>
                  <a:pt x="7400753" y="1422386"/>
                  <a:pt x="7398219" y="1425523"/>
                </a:cubicBezTo>
                <a:lnTo>
                  <a:pt x="7397133" y="1413398"/>
                </a:lnTo>
                <a:lnTo>
                  <a:pt x="7381569" y="1413398"/>
                </a:lnTo>
                <a:lnTo>
                  <a:pt x="7381569" y="1503885"/>
                </a:lnTo>
                <a:lnTo>
                  <a:pt x="7398581" y="1503885"/>
                </a:lnTo>
                <a:lnTo>
                  <a:pt x="7398581" y="1457013"/>
                </a:lnTo>
                <a:cubicBezTo>
                  <a:pt x="7398581" y="1451584"/>
                  <a:pt x="7399487" y="1446939"/>
                  <a:pt x="7401295" y="1443078"/>
                </a:cubicBezTo>
                <a:cubicBezTo>
                  <a:pt x="7403105" y="1439217"/>
                  <a:pt x="7405489" y="1436110"/>
                  <a:pt x="7408445" y="1433757"/>
                </a:cubicBezTo>
                <a:cubicBezTo>
                  <a:pt x="7411401" y="1431405"/>
                  <a:pt x="7414749" y="1429867"/>
                  <a:pt x="7418489" y="1429143"/>
                </a:cubicBezTo>
                <a:cubicBezTo>
                  <a:pt x="7422229" y="1428419"/>
                  <a:pt x="7426089" y="1428539"/>
                  <a:pt x="7430071" y="1429505"/>
                </a:cubicBezTo>
                <a:lnTo>
                  <a:pt x="7430071" y="1413398"/>
                </a:lnTo>
                <a:cubicBezTo>
                  <a:pt x="7425849" y="1412433"/>
                  <a:pt x="7421777" y="1412372"/>
                  <a:pt x="7417855" y="1413217"/>
                </a:cubicBezTo>
                <a:close/>
                <a:moveTo>
                  <a:pt x="5770031" y="1413217"/>
                </a:moveTo>
                <a:cubicBezTo>
                  <a:pt x="5766110" y="1414061"/>
                  <a:pt x="5762490" y="1415539"/>
                  <a:pt x="5759172" y="1417651"/>
                </a:cubicBezTo>
                <a:cubicBezTo>
                  <a:pt x="5755854" y="1419762"/>
                  <a:pt x="5752929" y="1422386"/>
                  <a:pt x="5750395" y="1425523"/>
                </a:cubicBezTo>
                <a:lnTo>
                  <a:pt x="5749309" y="1413398"/>
                </a:lnTo>
                <a:lnTo>
                  <a:pt x="5733745" y="1413398"/>
                </a:lnTo>
                <a:lnTo>
                  <a:pt x="5733745" y="1503885"/>
                </a:lnTo>
                <a:lnTo>
                  <a:pt x="5750757" y="1503885"/>
                </a:lnTo>
                <a:lnTo>
                  <a:pt x="5750757" y="1457013"/>
                </a:lnTo>
                <a:cubicBezTo>
                  <a:pt x="5750757" y="1451584"/>
                  <a:pt x="5751662" y="1446939"/>
                  <a:pt x="5753471" y="1443078"/>
                </a:cubicBezTo>
                <a:cubicBezTo>
                  <a:pt x="5755281" y="1439217"/>
                  <a:pt x="5757664" y="1436110"/>
                  <a:pt x="5760620" y="1433757"/>
                </a:cubicBezTo>
                <a:cubicBezTo>
                  <a:pt x="5763576" y="1431405"/>
                  <a:pt x="5766924" y="1429867"/>
                  <a:pt x="5770664" y="1429143"/>
                </a:cubicBezTo>
                <a:cubicBezTo>
                  <a:pt x="5774404" y="1428419"/>
                  <a:pt x="5778265" y="1428539"/>
                  <a:pt x="5782247" y="1429505"/>
                </a:cubicBezTo>
                <a:lnTo>
                  <a:pt x="5782247" y="1413398"/>
                </a:lnTo>
                <a:cubicBezTo>
                  <a:pt x="5778024" y="1412433"/>
                  <a:pt x="5773952" y="1412372"/>
                  <a:pt x="5770031" y="1413217"/>
                </a:cubicBezTo>
                <a:close/>
                <a:moveTo>
                  <a:pt x="7789239" y="1412131"/>
                </a:moveTo>
                <a:cubicBezTo>
                  <a:pt x="7779709" y="1412131"/>
                  <a:pt x="7771595" y="1414363"/>
                  <a:pt x="7764899" y="1418827"/>
                </a:cubicBezTo>
                <a:cubicBezTo>
                  <a:pt x="7758203" y="1423291"/>
                  <a:pt x="7753707" y="1429505"/>
                  <a:pt x="7751415" y="1437468"/>
                </a:cubicBezTo>
                <a:lnTo>
                  <a:pt x="7766617" y="1442897"/>
                </a:lnTo>
                <a:cubicBezTo>
                  <a:pt x="7767945" y="1437829"/>
                  <a:pt x="7770539" y="1433999"/>
                  <a:pt x="7774399" y="1431405"/>
                </a:cubicBezTo>
                <a:cubicBezTo>
                  <a:pt x="7778261" y="1428811"/>
                  <a:pt x="7782965" y="1427514"/>
                  <a:pt x="7788515" y="1427514"/>
                </a:cubicBezTo>
                <a:cubicBezTo>
                  <a:pt x="7794427" y="1427514"/>
                  <a:pt x="7798951" y="1428871"/>
                  <a:pt x="7802089" y="1431586"/>
                </a:cubicBezTo>
                <a:cubicBezTo>
                  <a:pt x="7805225" y="1434300"/>
                  <a:pt x="7806795" y="1437588"/>
                  <a:pt x="7806795" y="1441449"/>
                </a:cubicBezTo>
                <a:lnTo>
                  <a:pt x="7806795" y="1448507"/>
                </a:lnTo>
                <a:lnTo>
                  <a:pt x="7781095" y="1451403"/>
                </a:lnTo>
                <a:cubicBezTo>
                  <a:pt x="7770359" y="1452609"/>
                  <a:pt x="7762153" y="1455716"/>
                  <a:pt x="7756483" y="1460723"/>
                </a:cubicBezTo>
                <a:cubicBezTo>
                  <a:pt x="7750813" y="1465730"/>
                  <a:pt x="7747977" y="1472034"/>
                  <a:pt x="7747977" y="1479635"/>
                </a:cubicBezTo>
                <a:cubicBezTo>
                  <a:pt x="7747977" y="1484702"/>
                  <a:pt x="7749215" y="1489136"/>
                  <a:pt x="7751687" y="1492936"/>
                </a:cubicBezTo>
                <a:cubicBezTo>
                  <a:pt x="7754161" y="1496737"/>
                  <a:pt x="7757689" y="1499693"/>
                  <a:pt x="7762275" y="1501804"/>
                </a:cubicBezTo>
                <a:cubicBezTo>
                  <a:pt x="7766859" y="1503915"/>
                  <a:pt x="7772409" y="1504971"/>
                  <a:pt x="7778925" y="1504971"/>
                </a:cubicBezTo>
                <a:cubicBezTo>
                  <a:pt x="7785921" y="1504971"/>
                  <a:pt x="7791623" y="1503735"/>
                  <a:pt x="7796027" y="1501261"/>
                </a:cubicBezTo>
                <a:cubicBezTo>
                  <a:pt x="7800431" y="1498788"/>
                  <a:pt x="7804019" y="1495259"/>
                  <a:pt x="7806795" y="1490674"/>
                </a:cubicBezTo>
                <a:lnTo>
                  <a:pt x="7808243" y="1503885"/>
                </a:lnTo>
                <a:lnTo>
                  <a:pt x="7823987" y="1503885"/>
                </a:lnTo>
                <a:lnTo>
                  <a:pt x="7823987" y="1443078"/>
                </a:lnTo>
                <a:cubicBezTo>
                  <a:pt x="7823987" y="1433788"/>
                  <a:pt x="7821031" y="1426307"/>
                  <a:pt x="7815119" y="1420637"/>
                </a:cubicBezTo>
                <a:cubicBezTo>
                  <a:pt x="7809207" y="1414966"/>
                  <a:pt x="7800581" y="1412131"/>
                  <a:pt x="7789239" y="1412131"/>
                </a:cubicBezTo>
                <a:close/>
                <a:moveTo>
                  <a:pt x="7700323" y="1412131"/>
                </a:moveTo>
                <a:cubicBezTo>
                  <a:pt x="7694895" y="1412131"/>
                  <a:pt x="7689947" y="1413157"/>
                  <a:pt x="7685483" y="1415208"/>
                </a:cubicBezTo>
                <a:cubicBezTo>
                  <a:pt x="7681019" y="1417259"/>
                  <a:pt x="7677339" y="1420154"/>
                  <a:pt x="7674445" y="1423894"/>
                </a:cubicBezTo>
                <a:lnTo>
                  <a:pt x="7673359" y="1413398"/>
                </a:lnTo>
                <a:lnTo>
                  <a:pt x="7657795" y="1413398"/>
                </a:lnTo>
                <a:lnTo>
                  <a:pt x="7657795" y="1503885"/>
                </a:lnTo>
                <a:lnTo>
                  <a:pt x="7674807" y="1503885"/>
                </a:lnTo>
                <a:lnTo>
                  <a:pt x="7674807" y="1454479"/>
                </a:lnTo>
                <a:cubicBezTo>
                  <a:pt x="7674807" y="1445672"/>
                  <a:pt x="7676737" y="1439006"/>
                  <a:pt x="7680597" y="1434481"/>
                </a:cubicBezTo>
                <a:cubicBezTo>
                  <a:pt x="7684459" y="1429957"/>
                  <a:pt x="7689887" y="1427695"/>
                  <a:pt x="7696885" y="1427695"/>
                </a:cubicBezTo>
                <a:cubicBezTo>
                  <a:pt x="7703641" y="1427695"/>
                  <a:pt x="7708799" y="1429897"/>
                  <a:pt x="7712359" y="1434300"/>
                </a:cubicBezTo>
                <a:cubicBezTo>
                  <a:pt x="7715917" y="1438704"/>
                  <a:pt x="7717697" y="1445129"/>
                  <a:pt x="7717697" y="1453574"/>
                </a:cubicBezTo>
                <a:lnTo>
                  <a:pt x="7717697" y="1503885"/>
                </a:lnTo>
                <a:lnTo>
                  <a:pt x="7734709" y="1503885"/>
                </a:lnTo>
                <a:lnTo>
                  <a:pt x="7734709" y="1451403"/>
                </a:lnTo>
                <a:cubicBezTo>
                  <a:pt x="7734709" y="1442716"/>
                  <a:pt x="7733291" y="1435477"/>
                  <a:pt x="7730455" y="1429686"/>
                </a:cubicBezTo>
                <a:cubicBezTo>
                  <a:pt x="7727621" y="1423894"/>
                  <a:pt x="7723639" y="1419521"/>
                  <a:pt x="7718511" y="1416565"/>
                </a:cubicBezTo>
                <a:cubicBezTo>
                  <a:pt x="7713385" y="1413609"/>
                  <a:pt x="7707321" y="1412131"/>
                  <a:pt x="7700323" y="1412131"/>
                </a:cubicBezTo>
                <a:close/>
                <a:moveTo>
                  <a:pt x="7490411" y="1412131"/>
                </a:moveTo>
                <a:cubicBezTo>
                  <a:pt x="7484983" y="1412131"/>
                  <a:pt x="7480097" y="1413187"/>
                  <a:pt x="7475753" y="1415298"/>
                </a:cubicBezTo>
                <a:cubicBezTo>
                  <a:pt x="7471409" y="1417409"/>
                  <a:pt x="7467791" y="1420275"/>
                  <a:pt x="7464895" y="1423894"/>
                </a:cubicBezTo>
                <a:lnTo>
                  <a:pt x="7463809" y="1413398"/>
                </a:lnTo>
                <a:lnTo>
                  <a:pt x="7448245" y="1413398"/>
                </a:lnTo>
                <a:lnTo>
                  <a:pt x="7448245" y="1503885"/>
                </a:lnTo>
                <a:lnTo>
                  <a:pt x="7465257" y="1503885"/>
                </a:lnTo>
                <a:lnTo>
                  <a:pt x="7465257" y="1454660"/>
                </a:lnTo>
                <a:cubicBezTo>
                  <a:pt x="7465257" y="1445853"/>
                  <a:pt x="7467157" y="1439157"/>
                  <a:pt x="7470957" y="1434572"/>
                </a:cubicBezTo>
                <a:cubicBezTo>
                  <a:pt x="7474757" y="1429987"/>
                  <a:pt x="7480095" y="1427695"/>
                  <a:pt x="7486973" y="1427695"/>
                </a:cubicBezTo>
                <a:cubicBezTo>
                  <a:pt x="7493729" y="1427695"/>
                  <a:pt x="7498797" y="1429897"/>
                  <a:pt x="7502175" y="1434300"/>
                </a:cubicBezTo>
                <a:cubicBezTo>
                  <a:pt x="7505553" y="1438704"/>
                  <a:pt x="7507243" y="1445129"/>
                  <a:pt x="7507243" y="1453574"/>
                </a:cubicBezTo>
                <a:lnTo>
                  <a:pt x="7507243" y="1503885"/>
                </a:lnTo>
                <a:lnTo>
                  <a:pt x="7524435" y="1503885"/>
                </a:lnTo>
                <a:lnTo>
                  <a:pt x="7524435" y="1454660"/>
                </a:lnTo>
                <a:cubicBezTo>
                  <a:pt x="7524435" y="1445853"/>
                  <a:pt x="7526425" y="1439157"/>
                  <a:pt x="7530407" y="1434572"/>
                </a:cubicBezTo>
                <a:cubicBezTo>
                  <a:pt x="7534389" y="1429987"/>
                  <a:pt x="7539819" y="1427695"/>
                  <a:pt x="7546695" y="1427695"/>
                </a:cubicBezTo>
                <a:cubicBezTo>
                  <a:pt x="7553451" y="1427695"/>
                  <a:pt x="7558639" y="1429897"/>
                  <a:pt x="7562259" y="1434300"/>
                </a:cubicBezTo>
                <a:cubicBezTo>
                  <a:pt x="7565879" y="1438704"/>
                  <a:pt x="7567689" y="1445129"/>
                  <a:pt x="7567689" y="1453574"/>
                </a:cubicBezTo>
                <a:lnTo>
                  <a:pt x="7567689" y="1503885"/>
                </a:lnTo>
                <a:lnTo>
                  <a:pt x="7584881" y="1503885"/>
                </a:lnTo>
                <a:lnTo>
                  <a:pt x="7584881" y="1451403"/>
                </a:lnTo>
                <a:cubicBezTo>
                  <a:pt x="7584881" y="1442716"/>
                  <a:pt x="7583433" y="1435477"/>
                  <a:pt x="7580537" y="1429686"/>
                </a:cubicBezTo>
                <a:cubicBezTo>
                  <a:pt x="7577641" y="1423894"/>
                  <a:pt x="7573571" y="1419521"/>
                  <a:pt x="7568321" y="1416565"/>
                </a:cubicBezTo>
                <a:cubicBezTo>
                  <a:pt x="7563073" y="1413609"/>
                  <a:pt x="7557011" y="1412131"/>
                  <a:pt x="7550133" y="1412131"/>
                </a:cubicBezTo>
                <a:cubicBezTo>
                  <a:pt x="7543497" y="1412131"/>
                  <a:pt x="7537405" y="1413488"/>
                  <a:pt x="7531855" y="1416203"/>
                </a:cubicBezTo>
                <a:cubicBezTo>
                  <a:pt x="7526305" y="1418918"/>
                  <a:pt x="7522023" y="1422929"/>
                  <a:pt x="7519005" y="1428238"/>
                </a:cubicBezTo>
                <a:cubicBezTo>
                  <a:pt x="7516111" y="1422929"/>
                  <a:pt x="7512159" y="1418918"/>
                  <a:pt x="7507153" y="1416203"/>
                </a:cubicBezTo>
                <a:cubicBezTo>
                  <a:pt x="7502145" y="1413488"/>
                  <a:pt x="7496565" y="1412131"/>
                  <a:pt x="7490411" y="1412131"/>
                </a:cubicBezTo>
                <a:close/>
                <a:moveTo>
                  <a:pt x="7314981" y="1412131"/>
                </a:moveTo>
                <a:cubicBezTo>
                  <a:pt x="7306655" y="1412131"/>
                  <a:pt x="7299205" y="1414122"/>
                  <a:pt x="7292631" y="1418103"/>
                </a:cubicBezTo>
                <a:cubicBezTo>
                  <a:pt x="7286055" y="1422085"/>
                  <a:pt x="7280897" y="1427514"/>
                  <a:pt x="7277157" y="1434391"/>
                </a:cubicBezTo>
                <a:cubicBezTo>
                  <a:pt x="7273417" y="1441268"/>
                  <a:pt x="7271547" y="1449110"/>
                  <a:pt x="7271547" y="1457918"/>
                </a:cubicBezTo>
                <a:cubicBezTo>
                  <a:pt x="7271547" y="1467087"/>
                  <a:pt x="7273447" y="1475231"/>
                  <a:pt x="7277247" y="1482349"/>
                </a:cubicBezTo>
                <a:cubicBezTo>
                  <a:pt x="7281047" y="1489468"/>
                  <a:pt x="7286295" y="1495048"/>
                  <a:pt x="7292991" y="1499090"/>
                </a:cubicBezTo>
                <a:cubicBezTo>
                  <a:pt x="7299689" y="1503131"/>
                  <a:pt x="7307379" y="1505152"/>
                  <a:pt x="7316067" y="1505152"/>
                </a:cubicBezTo>
                <a:cubicBezTo>
                  <a:pt x="7325115" y="1505152"/>
                  <a:pt x="7333109" y="1503101"/>
                  <a:pt x="7340045" y="1498999"/>
                </a:cubicBezTo>
                <a:cubicBezTo>
                  <a:pt x="7346983" y="1494897"/>
                  <a:pt x="7352261" y="1489166"/>
                  <a:pt x="7355881" y="1481806"/>
                </a:cubicBezTo>
                <a:lnTo>
                  <a:pt x="7341041" y="1476558"/>
                </a:lnTo>
                <a:cubicBezTo>
                  <a:pt x="7339231" y="1480540"/>
                  <a:pt x="7336095" y="1483707"/>
                  <a:pt x="7331631" y="1486059"/>
                </a:cubicBezTo>
                <a:cubicBezTo>
                  <a:pt x="7327167" y="1488412"/>
                  <a:pt x="7321919" y="1489588"/>
                  <a:pt x="7315885" y="1489588"/>
                </a:cubicBezTo>
                <a:cubicBezTo>
                  <a:pt x="7311179" y="1489588"/>
                  <a:pt x="7306987" y="1488563"/>
                  <a:pt x="7303307" y="1486512"/>
                </a:cubicBezTo>
                <a:cubicBezTo>
                  <a:pt x="7299627" y="1484461"/>
                  <a:pt x="7296611" y="1481595"/>
                  <a:pt x="7294259" y="1477915"/>
                </a:cubicBezTo>
                <a:cubicBezTo>
                  <a:pt x="7291907" y="1474236"/>
                  <a:pt x="7290549" y="1469983"/>
                  <a:pt x="7290187" y="1465157"/>
                </a:cubicBezTo>
                <a:lnTo>
                  <a:pt x="7357147" y="1465157"/>
                </a:lnTo>
                <a:cubicBezTo>
                  <a:pt x="7357389" y="1463347"/>
                  <a:pt x="7357569" y="1461688"/>
                  <a:pt x="7357691" y="1460180"/>
                </a:cubicBezTo>
                <a:cubicBezTo>
                  <a:pt x="7357811" y="1458672"/>
                  <a:pt x="7357871" y="1457194"/>
                  <a:pt x="7357871" y="1455746"/>
                </a:cubicBezTo>
                <a:cubicBezTo>
                  <a:pt x="7357993" y="1447180"/>
                  <a:pt x="7356243" y="1439609"/>
                  <a:pt x="7352623" y="1433034"/>
                </a:cubicBezTo>
                <a:cubicBezTo>
                  <a:pt x="7349003" y="1426458"/>
                  <a:pt x="7343937" y="1421331"/>
                  <a:pt x="7337421" y="1417651"/>
                </a:cubicBezTo>
                <a:cubicBezTo>
                  <a:pt x="7330907" y="1413971"/>
                  <a:pt x="7323427" y="1412131"/>
                  <a:pt x="7314981" y="1412131"/>
                </a:cubicBezTo>
                <a:close/>
                <a:moveTo>
                  <a:pt x="7122491" y="1412131"/>
                </a:moveTo>
                <a:cubicBezTo>
                  <a:pt x="7112959" y="1412131"/>
                  <a:pt x="7104845" y="1414363"/>
                  <a:pt x="7098149" y="1418827"/>
                </a:cubicBezTo>
                <a:cubicBezTo>
                  <a:pt x="7091453" y="1423291"/>
                  <a:pt x="7086959" y="1429505"/>
                  <a:pt x="7084667" y="1437468"/>
                </a:cubicBezTo>
                <a:lnTo>
                  <a:pt x="7099867" y="1442897"/>
                </a:lnTo>
                <a:cubicBezTo>
                  <a:pt x="7101195" y="1437829"/>
                  <a:pt x="7103789" y="1433999"/>
                  <a:pt x="7107651" y="1431405"/>
                </a:cubicBezTo>
                <a:cubicBezTo>
                  <a:pt x="7111511" y="1428811"/>
                  <a:pt x="7116215" y="1427514"/>
                  <a:pt x="7121767" y="1427514"/>
                </a:cubicBezTo>
                <a:cubicBezTo>
                  <a:pt x="7127677" y="1427514"/>
                  <a:pt x="7132203" y="1428871"/>
                  <a:pt x="7135339" y="1431586"/>
                </a:cubicBezTo>
                <a:cubicBezTo>
                  <a:pt x="7138475" y="1434300"/>
                  <a:pt x="7140045" y="1437588"/>
                  <a:pt x="7140045" y="1441449"/>
                </a:cubicBezTo>
                <a:lnTo>
                  <a:pt x="7140045" y="1448507"/>
                </a:lnTo>
                <a:lnTo>
                  <a:pt x="7114347" y="1451403"/>
                </a:lnTo>
                <a:cubicBezTo>
                  <a:pt x="7103607" y="1452609"/>
                  <a:pt x="7095403" y="1455716"/>
                  <a:pt x="7089733" y="1460723"/>
                </a:cubicBezTo>
                <a:cubicBezTo>
                  <a:pt x="7084063" y="1465730"/>
                  <a:pt x="7081227" y="1472034"/>
                  <a:pt x="7081227" y="1479635"/>
                </a:cubicBezTo>
                <a:cubicBezTo>
                  <a:pt x="7081227" y="1484702"/>
                  <a:pt x="7082465" y="1489136"/>
                  <a:pt x="7084937" y="1492936"/>
                </a:cubicBezTo>
                <a:cubicBezTo>
                  <a:pt x="7087411" y="1496737"/>
                  <a:pt x="7090939" y="1499693"/>
                  <a:pt x="7095525" y="1501804"/>
                </a:cubicBezTo>
                <a:cubicBezTo>
                  <a:pt x="7100109" y="1503915"/>
                  <a:pt x="7105659" y="1504971"/>
                  <a:pt x="7112175" y="1504971"/>
                </a:cubicBezTo>
                <a:cubicBezTo>
                  <a:pt x="7119171" y="1504971"/>
                  <a:pt x="7124873" y="1503735"/>
                  <a:pt x="7129277" y="1501261"/>
                </a:cubicBezTo>
                <a:cubicBezTo>
                  <a:pt x="7133681" y="1498788"/>
                  <a:pt x="7137269" y="1495259"/>
                  <a:pt x="7140045" y="1490674"/>
                </a:cubicBezTo>
                <a:lnTo>
                  <a:pt x="7141493" y="1503885"/>
                </a:lnTo>
                <a:lnTo>
                  <a:pt x="7157237" y="1503885"/>
                </a:lnTo>
                <a:lnTo>
                  <a:pt x="7157237" y="1443078"/>
                </a:lnTo>
                <a:cubicBezTo>
                  <a:pt x="7157237" y="1433788"/>
                  <a:pt x="7154281" y="1426307"/>
                  <a:pt x="7148369" y="1420637"/>
                </a:cubicBezTo>
                <a:cubicBezTo>
                  <a:pt x="7142457" y="1414966"/>
                  <a:pt x="7133831" y="1412131"/>
                  <a:pt x="7122491" y="1412131"/>
                </a:cubicBezTo>
                <a:close/>
                <a:moveTo>
                  <a:pt x="6976423" y="1412131"/>
                </a:moveTo>
                <a:cubicBezTo>
                  <a:pt x="6970995" y="1412131"/>
                  <a:pt x="6966047" y="1413157"/>
                  <a:pt x="6961583" y="1415208"/>
                </a:cubicBezTo>
                <a:cubicBezTo>
                  <a:pt x="6957119" y="1417259"/>
                  <a:pt x="6953439" y="1420154"/>
                  <a:pt x="6950545" y="1423894"/>
                </a:cubicBezTo>
                <a:lnTo>
                  <a:pt x="6949459" y="1413398"/>
                </a:lnTo>
                <a:lnTo>
                  <a:pt x="6933895" y="1413398"/>
                </a:lnTo>
                <a:lnTo>
                  <a:pt x="6933895" y="1503885"/>
                </a:lnTo>
                <a:lnTo>
                  <a:pt x="6950907" y="1503885"/>
                </a:lnTo>
                <a:lnTo>
                  <a:pt x="6950907" y="1454479"/>
                </a:lnTo>
                <a:cubicBezTo>
                  <a:pt x="6950907" y="1445672"/>
                  <a:pt x="6952837" y="1439006"/>
                  <a:pt x="6956697" y="1434481"/>
                </a:cubicBezTo>
                <a:cubicBezTo>
                  <a:pt x="6960559" y="1429957"/>
                  <a:pt x="6965987" y="1427695"/>
                  <a:pt x="6972985" y="1427695"/>
                </a:cubicBezTo>
                <a:cubicBezTo>
                  <a:pt x="6979741" y="1427695"/>
                  <a:pt x="6984899" y="1429897"/>
                  <a:pt x="6988459" y="1434300"/>
                </a:cubicBezTo>
                <a:cubicBezTo>
                  <a:pt x="6992019" y="1438704"/>
                  <a:pt x="6993797" y="1445129"/>
                  <a:pt x="6993797" y="1453574"/>
                </a:cubicBezTo>
                <a:lnTo>
                  <a:pt x="6993797" y="1503885"/>
                </a:lnTo>
                <a:lnTo>
                  <a:pt x="7010809" y="1503885"/>
                </a:lnTo>
                <a:lnTo>
                  <a:pt x="7010809" y="1451403"/>
                </a:lnTo>
                <a:cubicBezTo>
                  <a:pt x="7010809" y="1442716"/>
                  <a:pt x="7009391" y="1435477"/>
                  <a:pt x="7006557" y="1429686"/>
                </a:cubicBezTo>
                <a:cubicBezTo>
                  <a:pt x="7003721" y="1423894"/>
                  <a:pt x="6999739" y="1419521"/>
                  <a:pt x="6994611" y="1416565"/>
                </a:cubicBezTo>
                <a:cubicBezTo>
                  <a:pt x="6989485" y="1413609"/>
                  <a:pt x="6983421" y="1412131"/>
                  <a:pt x="6976423" y="1412131"/>
                </a:cubicBezTo>
                <a:close/>
                <a:moveTo>
                  <a:pt x="6874840" y="1412131"/>
                </a:moveTo>
                <a:cubicBezTo>
                  <a:pt x="6865309" y="1412131"/>
                  <a:pt x="6857195" y="1414363"/>
                  <a:pt x="6850499" y="1418827"/>
                </a:cubicBezTo>
                <a:cubicBezTo>
                  <a:pt x="6843803" y="1423291"/>
                  <a:pt x="6839309" y="1429505"/>
                  <a:pt x="6837016" y="1437468"/>
                </a:cubicBezTo>
                <a:lnTo>
                  <a:pt x="6852218" y="1442897"/>
                </a:lnTo>
                <a:cubicBezTo>
                  <a:pt x="6853545" y="1437829"/>
                  <a:pt x="6856139" y="1433999"/>
                  <a:pt x="6860000" y="1431405"/>
                </a:cubicBezTo>
                <a:cubicBezTo>
                  <a:pt x="6863861" y="1428811"/>
                  <a:pt x="6868566" y="1427514"/>
                  <a:pt x="6874116" y="1427514"/>
                </a:cubicBezTo>
                <a:cubicBezTo>
                  <a:pt x="6880027" y="1427514"/>
                  <a:pt x="6884553" y="1428871"/>
                  <a:pt x="6887689" y="1431586"/>
                </a:cubicBezTo>
                <a:cubicBezTo>
                  <a:pt x="6890827" y="1434300"/>
                  <a:pt x="6892395" y="1437588"/>
                  <a:pt x="6892395" y="1441449"/>
                </a:cubicBezTo>
                <a:lnTo>
                  <a:pt x="6892395" y="1448507"/>
                </a:lnTo>
                <a:lnTo>
                  <a:pt x="6866696" y="1451403"/>
                </a:lnTo>
                <a:cubicBezTo>
                  <a:pt x="6855958" y="1452609"/>
                  <a:pt x="6847754" y="1455716"/>
                  <a:pt x="6842083" y="1460723"/>
                </a:cubicBezTo>
                <a:cubicBezTo>
                  <a:pt x="6836413" y="1465730"/>
                  <a:pt x="6833578" y="1472034"/>
                  <a:pt x="6833578" y="1479635"/>
                </a:cubicBezTo>
                <a:cubicBezTo>
                  <a:pt x="6833578" y="1484702"/>
                  <a:pt x="6834814" y="1489136"/>
                  <a:pt x="6837287" y="1492936"/>
                </a:cubicBezTo>
                <a:cubicBezTo>
                  <a:pt x="6839761" y="1496737"/>
                  <a:pt x="6843290" y="1499693"/>
                  <a:pt x="6847875" y="1501804"/>
                </a:cubicBezTo>
                <a:cubicBezTo>
                  <a:pt x="6852459" y="1503915"/>
                  <a:pt x="6858009" y="1504971"/>
                  <a:pt x="6864525" y="1504971"/>
                </a:cubicBezTo>
                <a:cubicBezTo>
                  <a:pt x="6871522" y="1504971"/>
                  <a:pt x="6877223" y="1503735"/>
                  <a:pt x="6881627" y="1501261"/>
                </a:cubicBezTo>
                <a:cubicBezTo>
                  <a:pt x="6886031" y="1498788"/>
                  <a:pt x="6889619" y="1495259"/>
                  <a:pt x="6892395" y="1490674"/>
                </a:cubicBezTo>
                <a:lnTo>
                  <a:pt x="6893843" y="1503885"/>
                </a:lnTo>
                <a:lnTo>
                  <a:pt x="6909587" y="1503885"/>
                </a:lnTo>
                <a:lnTo>
                  <a:pt x="6909587" y="1443078"/>
                </a:lnTo>
                <a:cubicBezTo>
                  <a:pt x="6909587" y="1433788"/>
                  <a:pt x="6906631" y="1426307"/>
                  <a:pt x="6900719" y="1420637"/>
                </a:cubicBezTo>
                <a:cubicBezTo>
                  <a:pt x="6894807" y="1414966"/>
                  <a:pt x="6886181" y="1412131"/>
                  <a:pt x="6874840" y="1412131"/>
                </a:cubicBezTo>
                <a:close/>
                <a:moveTo>
                  <a:pt x="6550990" y="1412131"/>
                </a:moveTo>
                <a:cubicBezTo>
                  <a:pt x="6541459" y="1412131"/>
                  <a:pt x="6533345" y="1414363"/>
                  <a:pt x="6526649" y="1418827"/>
                </a:cubicBezTo>
                <a:cubicBezTo>
                  <a:pt x="6519953" y="1423291"/>
                  <a:pt x="6515458" y="1429505"/>
                  <a:pt x="6513166" y="1437468"/>
                </a:cubicBezTo>
                <a:lnTo>
                  <a:pt x="6528368" y="1442897"/>
                </a:lnTo>
                <a:cubicBezTo>
                  <a:pt x="6529695" y="1437829"/>
                  <a:pt x="6532289" y="1433999"/>
                  <a:pt x="6536150" y="1431405"/>
                </a:cubicBezTo>
                <a:cubicBezTo>
                  <a:pt x="6540011" y="1428811"/>
                  <a:pt x="6544716" y="1427514"/>
                  <a:pt x="6550266" y="1427514"/>
                </a:cubicBezTo>
                <a:cubicBezTo>
                  <a:pt x="6556178" y="1427514"/>
                  <a:pt x="6560702" y="1428871"/>
                  <a:pt x="6563839" y="1431586"/>
                </a:cubicBezTo>
                <a:cubicBezTo>
                  <a:pt x="6566976" y="1434300"/>
                  <a:pt x="6568545" y="1437588"/>
                  <a:pt x="6568545" y="1441449"/>
                </a:cubicBezTo>
                <a:lnTo>
                  <a:pt x="6568545" y="1448507"/>
                </a:lnTo>
                <a:lnTo>
                  <a:pt x="6542846" y="1451403"/>
                </a:lnTo>
                <a:cubicBezTo>
                  <a:pt x="6532108" y="1452609"/>
                  <a:pt x="6523904" y="1455716"/>
                  <a:pt x="6518233" y="1460723"/>
                </a:cubicBezTo>
                <a:cubicBezTo>
                  <a:pt x="6512563" y="1465730"/>
                  <a:pt x="6509728" y="1472034"/>
                  <a:pt x="6509728" y="1479635"/>
                </a:cubicBezTo>
                <a:cubicBezTo>
                  <a:pt x="6509728" y="1484702"/>
                  <a:pt x="6510964" y="1489136"/>
                  <a:pt x="6513438" y="1492936"/>
                </a:cubicBezTo>
                <a:cubicBezTo>
                  <a:pt x="6515911" y="1496737"/>
                  <a:pt x="6519440" y="1499693"/>
                  <a:pt x="6524025" y="1501804"/>
                </a:cubicBezTo>
                <a:cubicBezTo>
                  <a:pt x="6528609" y="1503915"/>
                  <a:pt x="6534159" y="1504971"/>
                  <a:pt x="6540675" y="1504971"/>
                </a:cubicBezTo>
                <a:cubicBezTo>
                  <a:pt x="6547672" y="1504971"/>
                  <a:pt x="6553373" y="1503735"/>
                  <a:pt x="6557777" y="1501261"/>
                </a:cubicBezTo>
                <a:cubicBezTo>
                  <a:pt x="6562180" y="1498788"/>
                  <a:pt x="6565769" y="1495259"/>
                  <a:pt x="6568545" y="1490674"/>
                </a:cubicBezTo>
                <a:lnTo>
                  <a:pt x="6569992" y="1503885"/>
                </a:lnTo>
                <a:lnTo>
                  <a:pt x="6585737" y="1503885"/>
                </a:lnTo>
                <a:lnTo>
                  <a:pt x="6585737" y="1443078"/>
                </a:lnTo>
                <a:cubicBezTo>
                  <a:pt x="6585737" y="1433788"/>
                  <a:pt x="6582781" y="1426307"/>
                  <a:pt x="6576869" y="1420637"/>
                </a:cubicBezTo>
                <a:cubicBezTo>
                  <a:pt x="6570957" y="1414966"/>
                  <a:pt x="6562331" y="1412131"/>
                  <a:pt x="6550990" y="1412131"/>
                </a:cubicBezTo>
                <a:close/>
                <a:moveTo>
                  <a:pt x="6360490" y="1412131"/>
                </a:moveTo>
                <a:cubicBezTo>
                  <a:pt x="6350959" y="1412131"/>
                  <a:pt x="6342845" y="1414363"/>
                  <a:pt x="6336149" y="1418827"/>
                </a:cubicBezTo>
                <a:cubicBezTo>
                  <a:pt x="6329453" y="1423291"/>
                  <a:pt x="6324959" y="1429505"/>
                  <a:pt x="6322666" y="1437468"/>
                </a:cubicBezTo>
                <a:lnTo>
                  <a:pt x="6337868" y="1442897"/>
                </a:lnTo>
                <a:cubicBezTo>
                  <a:pt x="6339195" y="1437829"/>
                  <a:pt x="6341789" y="1433999"/>
                  <a:pt x="6345650" y="1431405"/>
                </a:cubicBezTo>
                <a:cubicBezTo>
                  <a:pt x="6349511" y="1428811"/>
                  <a:pt x="6354216" y="1427514"/>
                  <a:pt x="6359766" y="1427514"/>
                </a:cubicBezTo>
                <a:cubicBezTo>
                  <a:pt x="6365678" y="1427514"/>
                  <a:pt x="6370203" y="1428871"/>
                  <a:pt x="6373339" y="1431586"/>
                </a:cubicBezTo>
                <a:cubicBezTo>
                  <a:pt x="6376476" y="1434300"/>
                  <a:pt x="6378045" y="1437588"/>
                  <a:pt x="6378045" y="1441449"/>
                </a:cubicBezTo>
                <a:lnTo>
                  <a:pt x="6378045" y="1448507"/>
                </a:lnTo>
                <a:lnTo>
                  <a:pt x="6352346" y="1451403"/>
                </a:lnTo>
                <a:cubicBezTo>
                  <a:pt x="6341608" y="1452609"/>
                  <a:pt x="6333404" y="1455716"/>
                  <a:pt x="6327734" y="1460723"/>
                </a:cubicBezTo>
                <a:cubicBezTo>
                  <a:pt x="6322063" y="1465730"/>
                  <a:pt x="6319228" y="1472034"/>
                  <a:pt x="6319228" y="1479635"/>
                </a:cubicBezTo>
                <a:cubicBezTo>
                  <a:pt x="6319228" y="1484702"/>
                  <a:pt x="6320465" y="1489136"/>
                  <a:pt x="6322938" y="1492936"/>
                </a:cubicBezTo>
                <a:cubicBezTo>
                  <a:pt x="6325411" y="1496737"/>
                  <a:pt x="6328940" y="1499693"/>
                  <a:pt x="6333525" y="1501804"/>
                </a:cubicBezTo>
                <a:cubicBezTo>
                  <a:pt x="6338109" y="1503915"/>
                  <a:pt x="6343659" y="1504971"/>
                  <a:pt x="6350175" y="1504971"/>
                </a:cubicBezTo>
                <a:cubicBezTo>
                  <a:pt x="6357172" y="1504971"/>
                  <a:pt x="6362873" y="1503735"/>
                  <a:pt x="6367277" y="1501261"/>
                </a:cubicBezTo>
                <a:cubicBezTo>
                  <a:pt x="6371680" y="1498788"/>
                  <a:pt x="6375270" y="1495259"/>
                  <a:pt x="6378045" y="1490674"/>
                </a:cubicBezTo>
                <a:lnTo>
                  <a:pt x="6379492" y="1503885"/>
                </a:lnTo>
                <a:lnTo>
                  <a:pt x="6395237" y="1503885"/>
                </a:lnTo>
                <a:lnTo>
                  <a:pt x="6395237" y="1443078"/>
                </a:lnTo>
                <a:cubicBezTo>
                  <a:pt x="6395237" y="1433788"/>
                  <a:pt x="6392281" y="1426307"/>
                  <a:pt x="6386369" y="1420637"/>
                </a:cubicBezTo>
                <a:cubicBezTo>
                  <a:pt x="6380458" y="1414966"/>
                  <a:pt x="6371831" y="1412131"/>
                  <a:pt x="6360490" y="1412131"/>
                </a:cubicBezTo>
                <a:close/>
                <a:moveTo>
                  <a:pt x="6136167" y="1412131"/>
                </a:moveTo>
                <a:cubicBezTo>
                  <a:pt x="6129531" y="1412131"/>
                  <a:pt x="6123589" y="1413247"/>
                  <a:pt x="6118341" y="1415479"/>
                </a:cubicBezTo>
                <a:cubicBezTo>
                  <a:pt x="6113093" y="1417711"/>
                  <a:pt x="6108991" y="1420848"/>
                  <a:pt x="6106035" y="1424890"/>
                </a:cubicBezTo>
                <a:cubicBezTo>
                  <a:pt x="6103079" y="1428932"/>
                  <a:pt x="6101601" y="1433667"/>
                  <a:pt x="6101601" y="1439096"/>
                </a:cubicBezTo>
                <a:cubicBezTo>
                  <a:pt x="6101601" y="1443681"/>
                  <a:pt x="6102626" y="1447451"/>
                  <a:pt x="6104677" y="1450407"/>
                </a:cubicBezTo>
                <a:cubicBezTo>
                  <a:pt x="6106728" y="1453363"/>
                  <a:pt x="6109352" y="1455776"/>
                  <a:pt x="6112550" y="1457646"/>
                </a:cubicBezTo>
                <a:cubicBezTo>
                  <a:pt x="6115747" y="1459516"/>
                  <a:pt x="6119185" y="1460994"/>
                  <a:pt x="6122865" y="1462080"/>
                </a:cubicBezTo>
                <a:cubicBezTo>
                  <a:pt x="6126545" y="1463166"/>
                  <a:pt x="6129954" y="1464131"/>
                  <a:pt x="6133090" y="1464976"/>
                </a:cubicBezTo>
                <a:cubicBezTo>
                  <a:pt x="6136589" y="1465820"/>
                  <a:pt x="6139877" y="1466725"/>
                  <a:pt x="6142953" y="1467690"/>
                </a:cubicBezTo>
                <a:cubicBezTo>
                  <a:pt x="6146030" y="1468655"/>
                  <a:pt x="6148503" y="1469953"/>
                  <a:pt x="6150373" y="1471581"/>
                </a:cubicBezTo>
                <a:cubicBezTo>
                  <a:pt x="6152243" y="1473210"/>
                  <a:pt x="6153179" y="1475412"/>
                  <a:pt x="6153179" y="1478187"/>
                </a:cubicBezTo>
                <a:cubicBezTo>
                  <a:pt x="6153179" y="1481444"/>
                  <a:pt x="6151670" y="1484159"/>
                  <a:pt x="6148654" y="1486331"/>
                </a:cubicBezTo>
                <a:cubicBezTo>
                  <a:pt x="6145638" y="1488503"/>
                  <a:pt x="6141415" y="1489588"/>
                  <a:pt x="6135986" y="1489588"/>
                </a:cubicBezTo>
                <a:cubicBezTo>
                  <a:pt x="6132849" y="1489588"/>
                  <a:pt x="6129863" y="1489136"/>
                  <a:pt x="6127028" y="1488231"/>
                </a:cubicBezTo>
                <a:cubicBezTo>
                  <a:pt x="6124192" y="1487326"/>
                  <a:pt x="6121749" y="1485848"/>
                  <a:pt x="6119698" y="1483797"/>
                </a:cubicBezTo>
                <a:cubicBezTo>
                  <a:pt x="6117647" y="1481746"/>
                  <a:pt x="6116199" y="1478911"/>
                  <a:pt x="6115355" y="1475291"/>
                </a:cubicBezTo>
                <a:lnTo>
                  <a:pt x="6099972" y="1480721"/>
                </a:lnTo>
                <a:cubicBezTo>
                  <a:pt x="6102143" y="1489045"/>
                  <a:pt x="6106366" y="1495199"/>
                  <a:pt x="6112640" y="1499180"/>
                </a:cubicBezTo>
                <a:cubicBezTo>
                  <a:pt x="6118914" y="1503161"/>
                  <a:pt x="6126515" y="1505152"/>
                  <a:pt x="6135443" y="1505152"/>
                </a:cubicBezTo>
                <a:cubicBezTo>
                  <a:pt x="6142803" y="1505152"/>
                  <a:pt x="6149167" y="1503976"/>
                  <a:pt x="6154536" y="1501623"/>
                </a:cubicBezTo>
                <a:cubicBezTo>
                  <a:pt x="6159905" y="1499271"/>
                  <a:pt x="6164067" y="1496043"/>
                  <a:pt x="6167023" y="1491941"/>
                </a:cubicBezTo>
                <a:cubicBezTo>
                  <a:pt x="6169979" y="1487839"/>
                  <a:pt x="6171457" y="1483134"/>
                  <a:pt x="6171457" y="1477825"/>
                </a:cubicBezTo>
                <a:cubicBezTo>
                  <a:pt x="6171336" y="1473240"/>
                  <a:pt x="6170311" y="1469379"/>
                  <a:pt x="6168380" y="1466242"/>
                </a:cubicBezTo>
                <a:cubicBezTo>
                  <a:pt x="6166450" y="1463106"/>
                  <a:pt x="6163916" y="1460572"/>
                  <a:pt x="6160779" y="1458642"/>
                </a:cubicBezTo>
                <a:cubicBezTo>
                  <a:pt x="6157643" y="1456711"/>
                  <a:pt x="6154204" y="1455113"/>
                  <a:pt x="6150464" y="1453846"/>
                </a:cubicBezTo>
                <a:cubicBezTo>
                  <a:pt x="6146724" y="1452579"/>
                  <a:pt x="6143044" y="1451403"/>
                  <a:pt x="6139425" y="1450317"/>
                </a:cubicBezTo>
                <a:cubicBezTo>
                  <a:pt x="6136649" y="1449593"/>
                  <a:pt x="6134055" y="1448929"/>
                  <a:pt x="6131643" y="1448326"/>
                </a:cubicBezTo>
                <a:cubicBezTo>
                  <a:pt x="6129229" y="1447723"/>
                  <a:pt x="6127148" y="1447029"/>
                  <a:pt x="6125399" y="1446245"/>
                </a:cubicBezTo>
                <a:cubicBezTo>
                  <a:pt x="6123649" y="1445461"/>
                  <a:pt x="6122292" y="1444435"/>
                  <a:pt x="6121327" y="1443168"/>
                </a:cubicBezTo>
                <a:cubicBezTo>
                  <a:pt x="6120362" y="1441901"/>
                  <a:pt x="6119879" y="1440303"/>
                  <a:pt x="6119879" y="1438372"/>
                </a:cubicBezTo>
                <a:cubicBezTo>
                  <a:pt x="6119879" y="1434874"/>
                  <a:pt x="6121387" y="1432219"/>
                  <a:pt x="6124403" y="1430409"/>
                </a:cubicBezTo>
                <a:cubicBezTo>
                  <a:pt x="6127420" y="1428600"/>
                  <a:pt x="6131220" y="1427695"/>
                  <a:pt x="6135805" y="1427695"/>
                </a:cubicBezTo>
                <a:cubicBezTo>
                  <a:pt x="6138218" y="1427695"/>
                  <a:pt x="6140661" y="1427966"/>
                  <a:pt x="6143135" y="1428509"/>
                </a:cubicBezTo>
                <a:cubicBezTo>
                  <a:pt x="6145608" y="1429052"/>
                  <a:pt x="6147809" y="1430048"/>
                  <a:pt x="6149740" y="1431495"/>
                </a:cubicBezTo>
                <a:cubicBezTo>
                  <a:pt x="6151670" y="1432943"/>
                  <a:pt x="6153058" y="1434813"/>
                  <a:pt x="6153902" y="1437106"/>
                </a:cubicBezTo>
                <a:lnTo>
                  <a:pt x="6169285" y="1432038"/>
                </a:lnTo>
                <a:cubicBezTo>
                  <a:pt x="6166631" y="1425403"/>
                  <a:pt x="6162378" y="1420426"/>
                  <a:pt x="6156527" y="1417108"/>
                </a:cubicBezTo>
                <a:cubicBezTo>
                  <a:pt x="6150675" y="1413790"/>
                  <a:pt x="6143889" y="1412131"/>
                  <a:pt x="6136167" y="1412131"/>
                </a:cubicBezTo>
                <a:close/>
                <a:moveTo>
                  <a:pt x="6038631" y="1412131"/>
                </a:moveTo>
                <a:cubicBezTo>
                  <a:pt x="6030306" y="1412131"/>
                  <a:pt x="6022856" y="1414122"/>
                  <a:pt x="6016281" y="1418103"/>
                </a:cubicBezTo>
                <a:cubicBezTo>
                  <a:pt x="6009705" y="1422085"/>
                  <a:pt x="6004547" y="1427514"/>
                  <a:pt x="6000807" y="1434391"/>
                </a:cubicBezTo>
                <a:cubicBezTo>
                  <a:pt x="5997067" y="1441268"/>
                  <a:pt x="5995197" y="1449110"/>
                  <a:pt x="5995197" y="1457918"/>
                </a:cubicBezTo>
                <a:cubicBezTo>
                  <a:pt x="5995197" y="1467087"/>
                  <a:pt x="5997097" y="1475231"/>
                  <a:pt x="6000898" y="1482349"/>
                </a:cubicBezTo>
                <a:cubicBezTo>
                  <a:pt x="6004698" y="1489468"/>
                  <a:pt x="6009946" y="1495048"/>
                  <a:pt x="6016643" y="1499090"/>
                </a:cubicBezTo>
                <a:cubicBezTo>
                  <a:pt x="6023339" y="1503131"/>
                  <a:pt x="6031030" y="1505152"/>
                  <a:pt x="6039717" y="1505152"/>
                </a:cubicBezTo>
                <a:cubicBezTo>
                  <a:pt x="6048765" y="1505152"/>
                  <a:pt x="6056759" y="1503101"/>
                  <a:pt x="6063696" y="1498999"/>
                </a:cubicBezTo>
                <a:cubicBezTo>
                  <a:pt x="6070633" y="1494897"/>
                  <a:pt x="6075912" y="1489166"/>
                  <a:pt x="6079531" y="1481806"/>
                </a:cubicBezTo>
                <a:lnTo>
                  <a:pt x="6064691" y="1476558"/>
                </a:lnTo>
                <a:cubicBezTo>
                  <a:pt x="6062881" y="1480540"/>
                  <a:pt x="6059745" y="1483707"/>
                  <a:pt x="6055281" y="1486059"/>
                </a:cubicBezTo>
                <a:cubicBezTo>
                  <a:pt x="6050817" y="1488412"/>
                  <a:pt x="6045568" y="1489588"/>
                  <a:pt x="6039536" y="1489588"/>
                </a:cubicBezTo>
                <a:cubicBezTo>
                  <a:pt x="6034831" y="1489588"/>
                  <a:pt x="6030638" y="1488563"/>
                  <a:pt x="6026958" y="1486512"/>
                </a:cubicBezTo>
                <a:cubicBezTo>
                  <a:pt x="6023278" y="1484461"/>
                  <a:pt x="6020262" y="1481595"/>
                  <a:pt x="6017909" y="1477915"/>
                </a:cubicBezTo>
                <a:cubicBezTo>
                  <a:pt x="6015557" y="1474236"/>
                  <a:pt x="6014199" y="1469983"/>
                  <a:pt x="6013837" y="1465157"/>
                </a:cubicBezTo>
                <a:lnTo>
                  <a:pt x="6080798" y="1465157"/>
                </a:lnTo>
                <a:cubicBezTo>
                  <a:pt x="6081039" y="1463347"/>
                  <a:pt x="6081220" y="1461688"/>
                  <a:pt x="6081341" y="1460180"/>
                </a:cubicBezTo>
                <a:cubicBezTo>
                  <a:pt x="6081462" y="1458672"/>
                  <a:pt x="6081522" y="1457194"/>
                  <a:pt x="6081522" y="1455746"/>
                </a:cubicBezTo>
                <a:cubicBezTo>
                  <a:pt x="6081643" y="1447180"/>
                  <a:pt x="6079893" y="1439609"/>
                  <a:pt x="6076274" y="1433034"/>
                </a:cubicBezTo>
                <a:cubicBezTo>
                  <a:pt x="6072654" y="1426458"/>
                  <a:pt x="6067587" y="1421331"/>
                  <a:pt x="6061072" y="1417651"/>
                </a:cubicBezTo>
                <a:cubicBezTo>
                  <a:pt x="6054557" y="1413971"/>
                  <a:pt x="6047076" y="1412131"/>
                  <a:pt x="6038631" y="1412131"/>
                </a:cubicBezTo>
                <a:close/>
                <a:moveTo>
                  <a:pt x="5944286" y="1412131"/>
                </a:moveTo>
                <a:cubicBezTo>
                  <a:pt x="5935478" y="1412131"/>
                  <a:pt x="5927757" y="1414122"/>
                  <a:pt x="5921121" y="1418103"/>
                </a:cubicBezTo>
                <a:cubicBezTo>
                  <a:pt x="5914485" y="1422085"/>
                  <a:pt x="5909297" y="1427574"/>
                  <a:pt x="5905557" y="1434572"/>
                </a:cubicBezTo>
                <a:cubicBezTo>
                  <a:pt x="5901817" y="1441570"/>
                  <a:pt x="5899947" y="1449713"/>
                  <a:pt x="5899947" y="1459004"/>
                </a:cubicBezTo>
                <a:cubicBezTo>
                  <a:pt x="5899947" y="1468173"/>
                  <a:pt x="5901787" y="1476196"/>
                  <a:pt x="5905467" y="1483073"/>
                </a:cubicBezTo>
                <a:cubicBezTo>
                  <a:pt x="5909146" y="1489950"/>
                  <a:pt x="5914304" y="1495349"/>
                  <a:pt x="5920940" y="1499271"/>
                </a:cubicBezTo>
                <a:cubicBezTo>
                  <a:pt x="5927576" y="1503192"/>
                  <a:pt x="5935237" y="1505152"/>
                  <a:pt x="5943924" y="1505152"/>
                </a:cubicBezTo>
                <a:cubicBezTo>
                  <a:pt x="5953093" y="1505152"/>
                  <a:pt x="5961297" y="1503011"/>
                  <a:pt x="5968536" y="1498728"/>
                </a:cubicBezTo>
                <a:cubicBezTo>
                  <a:pt x="5975775" y="1494444"/>
                  <a:pt x="5981084" y="1488684"/>
                  <a:pt x="5984462" y="1481444"/>
                </a:cubicBezTo>
                <a:lnTo>
                  <a:pt x="5969260" y="1476015"/>
                </a:lnTo>
                <a:cubicBezTo>
                  <a:pt x="5967089" y="1480238"/>
                  <a:pt x="5963861" y="1483556"/>
                  <a:pt x="5959578" y="1485969"/>
                </a:cubicBezTo>
                <a:cubicBezTo>
                  <a:pt x="5955295" y="1488382"/>
                  <a:pt x="5950439" y="1489588"/>
                  <a:pt x="5945010" y="1489588"/>
                </a:cubicBezTo>
                <a:cubicBezTo>
                  <a:pt x="5936805" y="1489588"/>
                  <a:pt x="5930290" y="1486813"/>
                  <a:pt x="5925465" y="1481263"/>
                </a:cubicBezTo>
                <a:cubicBezTo>
                  <a:pt x="5920638" y="1475714"/>
                  <a:pt x="5918225" y="1468233"/>
                  <a:pt x="5918225" y="1458823"/>
                </a:cubicBezTo>
                <a:cubicBezTo>
                  <a:pt x="5918225" y="1452549"/>
                  <a:pt x="5919311" y="1447089"/>
                  <a:pt x="5921483" y="1442444"/>
                </a:cubicBezTo>
                <a:cubicBezTo>
                  <a:pt x="5923655" y="1437799"/>
                  <a:pt x="5926731" y="1434180"/>
                  <a:pt x="5930713" y="1431586"/>
                </a:cubicBezTo>
                <a:cubicBezTo>
                  <a:pt x="5934694" y="1428992"/>
                  <a:pt x="5939460" y="1427695"/>
                  <a:pt x="5945010" y="1427695"/>
                </a:cubicBezTo>
                <a:cubicBezTo>
                  <a:pt x="5950439" y="1427695"/>
                  <a:pt x="5955295" y="1428962"/>
                  <a:pt x="5959578" y="1431495"/>
                </a:cubicBezTo>
                <a:cubicBezTo>
                  <a:pt x="5963861" y="1434029"/>
                  <a:pt x="5966908" y="1437407"/>
                  <a:pt x="5968717" y="1441630"/>
                </a:cubicBezTo>
                <a:lnTo>
                  <a:pt x="5984100" y="1436201"/>
                </a:lnTo>
                <a:cubicBezTo>
                  <a:pt x="5980963" y="1428841"/>
                  <a:pt x="5975866" y="1422989"/>
                  <a:pt x="5968808" y="1418646"/>
                </a:cubicBezTo>
                <a:cubicBezTo>
                  <a:pt x="5961750" y="1414303"/>
                  <a:pt x="5953576" y="1412131"/>
                  <a:pt x="5944286" y="1412131"/>
                </a:cubicBezTo>
                <a:close/>
                <a:moveTo>
                  <a:pt x="5840597" y="1412131"/>
                </a:moveTo>
                <a:cubicBezTo>
                  <a:pt x="5832031" y="1412131"/>
                  <a:pt x="5824309" y="1414031"/>
                  <a:pt x="5817432" y="1417832"/>
                </a:cubicBezTo>
                <a:cubicBezTo>
                  <a:pt x="5810555" y="1421632"/>
                  <a:pt x="5805125" y="1427031"/>
                  <a:pt x="5801144" y="1434029"/>
                </a:cubicBezTo>
                <a:cubicBezTo>
                  <a:pt x="5797163" y="1441027"/>
                  <a:pt x="5795172" y="1449291"/>
                  <a:pt x="5795172" y="1458823"/>
                </a:cubicBezTo>
                <a:cubicBezTo>
                  <a:pt x="5795172" y="1468233"/>
                  <a:pt x="5797102" y="1476407"/>
                  <a:pt x="5800963" y="1483345"/>
                </a:cubicBezTo>
                <a:cubicBezTo>
                  <a:pt x="5804824" y="1490282"/>
                  <a:pt x="5810163" y="1495651"/>
                  <a:pt x="5816979" y="1499452"/>
                </a:cubicBezTo>
                <a:cubicBezTo>
                  <a:pt x="5823796" y="1503252"/>
                  <a:pt x="5831487" y="1505152"/>
                  <a:pt x="5840054" y="1505152"/>
                </a:cubicBezTo>
                <a:cubicBezTo>
                  <a:pt x="5848741" y="1505152"/>
                  <a:pt x="5856583" y="1503252"/>
                  <a:pt x="5863581" y="1499452"/>
                </a:cubicBezTo>
                <a:cubicBezTo>
                  <a:pt x="5870578" y="1495651"/>
                  <a:pt x="5876098" y="1490252"/>
                  <a:pt x="5880140" y="1483254"/>
                </a:cubicBezTo>
                <a:cubicBezTo>
                  <a:pt x="5884181" y="1476257"/>
                  <a:pt x="5886202" y="1467992"/>
                  <a:pt x="5886202" y="1458461"/>
                </a:cubicBezTo>
                <a:cubicBezTo>
                  <a:pt x="5886202" y="1449050"/>
                  <a:pt x="5884212" y="1440876"/>
                  <a:pt x="5880230" y="1433938"/>
                </a:cubicBezTo>
                <a:cubicBezTo>
                  <a:pt x="5876249" y="1427001"/>
                  <a:pt x="5870789" y="1421632"/>
                  <a:pt x="5863852" y="1417832"/>
                </a:cubicBezTo>
                <a:cubicBezTo>
                  <a:pt x="5856915" y="1414031"/>
                  <a:pt x="5849163" y="1412131"/>
                  <a:pt x="5840597" y="1412131"/>
                </a:cubicBezTo>
                <a:close/>
                <a:moveTo>
                  <a:pt x="5667042" y="1412131"/>
                </a:moveTo>
                <a:cubicBezTo>
                  <a:pt x="5659682" y="1412131"/>
                  <a:pt x="5653438" y="1413579"/>
                  <a:pt x="5648311" y="1416475"/>
                </a:cubicBezTo>
                <a:cubicBezTo>
                  <a:pt x="5643183" y="1419370"/>
                  <a:pt x="5639171" y="1422869"/>
                  <a:pt x="5636276" y="1426971"/>
                </a:cubicBezTo>
                <a:lnTo>
                  <a:pt x="5635009" y="1413398"/>
                </a:lnTo>
                <a:lnTo>
                  <a:pt x="5619445" y="1413398"/>
                </a:lnTo>
                <a:lnTo>
                  <a:pt x="5619445" y="1540080"/>
                </a:lnTo>
                <a:lnTo>
                  <a:pt x="5636457" y="1540080"/>
                </a:lnTo>
                <a:lnTo>
                  <a:pt x="5636457" y="1490233"/>
                </a:lnTo>
                <a:lnTo>
                  <a:pt x="5647044" y="1500356"/>
                </a:lnTo>
                <a:cubicBezTo>
                  <a:pt x="5652533" y="1503554"/>
                  <a:pt x="5659199" y="1505152"/>
                  <a:pt x="5667042" y="1505152"/>
                </a:cubicBezTo>
                <a:cubicBezTo>
                  <a:pt x="5675246" y="1505152"/>
                  <a:pt x="5682425" y="1503222"/>
                  <a:pt x="5688578" y="1499361"/>
                </a:cubicBezTo>
                <a:cubicBezTo>
                  <a:pt x="5694731" y="1495500"/>
                  <a:pt x="5699527" y="1490071"/>
                  <a:pt x="5702965" y="1483073"/>
                </a:cubicBezTo>
                <a:cubicBezTo>
                  <a:pt x="5706404" y="1476076"/>
                  <a:pt x="5708123" y="1467932"/>
                  <a:pt x="5708123" y="1458642"/>
                </a:cubicBezTo>
                <a:cubicBezTo>
                  <a:pt x="5708123" y="1449231"/>
                  <a:pt x="5706343" y="1441057"/>
                  <a:pt x="5702784" y="1434119"/>
                </a:cubicBezTo>
                <a:cubicBezTo>
                  <a:pt x="5699225" y="1427182"/>
                  <a:pt x="5694369" y="1421783"/>
                  <a:pt x="5688216" y="1417922"/>
                </a:cubicBezTo>
                <a:cubicBezTo>
                  <a:pt x="5682063" y="1414061"/>
                  <a:pt x="5675005" y="1412131"/>
                  <a:pt x="5667042" y="1412131"/>
                </a:cubicBezTo>
                <a:close/>
                <a:moveTo>
                  <a:pt x="5514756" y="1412131"/>
                </a:moveTo>
                <a:cubicBezTo>
                  <a:pt x="5506431" y="1412131"/>
                  <a:pt x="5498981" y="1414122"/>
                  <a:pt x="5492405" y="1418103"/>
                </a:cubicBezTo>
                <a:cubicBezTo>
                  <a:pt x="5485830" y="1422085"/>
                  <a:pt x="5480672" y="1427514"/>
                  <a:pt x="5476932" y="1434391"/>
                </a:cubicBezTo>
                <a:cubicBezTo>
                  <a:pt x="5473192" y="1441268"/>
                  <a:pt x="5471322" y="1449110"/>
                  <a:pt x="5471322" y="1457918"/>
                </a:cubicBezTo>
                <a:cubicBezTo>
                  <a:pt x="5471322" y="1467087"/>
                  <a:pt x="5473222" y="1475231"/>
                  <a:pt x="5477023" y="1482349"/>
                </a:cubicBezTo>
                <a:cubicBezTo>
                  <a:pt x="5480823" y="1489468"/>
                  <a:pt x="5486071" y="1495048"/>
                  <a:pt x="5492767" y="1499090"/>
                </a:cubicBezTo>
                <a:cubicBezTo>
                  <a:pt x="5499463" y="1503131"/>
                  <a:pt x="5507155" y="1505152"/>
                  <a:pt x="5515842" y="1505152"/>
                </a:cubicBezTo>
                <a:cubicBezTo>
                  <a:pt x="5524891" y="1505152"/>
                  <a:pt x="5532884" y="1503101"/>
                  <a:pt x="5539821" y="1498999"/>
                </a:cubicBezTo>
                <a:cubicBezTo>
                  <a:pt x="5546758" y="1494897"/>
                  <a:pt x="5552037" y="1489166"/>
                  <a:pt x="5555656" y="1481806"/>
                </a:cubicBezTo>
                <a:lnTo>
                  <a:pt x="5540816" y="1476558"/>
                </a:lnTo>
                <a:cubicBezTo>
                  <a:pt x="5539007" y="1480540"/>
                  <a:pt x="5535870" y="1483707"/>
                  <a:pt x="5531406" y="1486059"/>
                </a:cubicBezTo>
                <a:cubicBezTo>
                  <a:pt x="5526942" y="1488412"/>
                  <a:pt x="5521693" y="1489588"/>
                  <a:pt x="5515661" y="1489588"/>
                </a:cubicBezTo>
                <a:cubicBezTo>
                  <a:pt x="5510955" y="1489588"/>
                  <a:pt x="5506763" y="1488563"/>
                  <a:pt x="5503083" y="1486512"/>
                </a:cubicBezTo>
                <a:cubicBezTo>
                  <a:pt x="5499403" y="1484461"/>
                  <a:pt x="5496387" y="1481595"/>
                  <a:pt x="5494034" y="1477915"/>
                </a:cubicBezTo>
                <a:cubicBezTo>
                  <a:pt x="5491682" y="1474236"/>
                  <a:pt x="5490324" y="1469983"/>
                  <a:pt x="5489962" y="1465157"/>
                </a:cubicBezTo>
                <a:lnTo>
                  <a:pt x="5556923" y="1465157"/>
                </a:lnTo>
                <a:cubicBezTo>
                  <a:pt x="5557164" y="1463347"/>
                  <a:pt x="5557345" y="1461688"/>
                  <a:pt x="5557466" y="1460180"/>
                </a:cubicBezTo>
                <a:cubicBezTo>
                  <a:pt x="5557587" y="1458672"/>
                  <a:pt x="5557647" y="1457194"/>
                  <a:pt x="5557647" y="1455746"/>
                </a:cubicBezTo>
                <a:cubicBezTo>
                  <a:pt x="5557768" y="1447180"/>
                  <a:pt x="5556018" y="1439609"/>
                  <a:pt x="5552399" y="1433034"/>
                </a:cubicBezTo>
                <a:cubicBezTo>
                  <a:pt x="5548779" y="1426458"/>
                  <a:pt x="5543712" y="1421331"/>
                  <a:pt x="5537197" y="1417651"/>
                </a:cubicBezTo>
                <a:cubicBezTo>
                  <a:pt x="5530682" y="1413971"/>
                  <a:pt x="5523201" y="1412131"/>
                  <a:pt x="5514756" y="1412131"/>
                </a:cubicBezTo>
                <a:close/>
                <a:moveTo>
                  <a:pt x="5093665" y="1412131"/>
                </a:moveTo>
                <a:cubicBezTo>
                  <a:pt x="5084134" y="1412131"/>
                  <a:pt x="5076020" y="1414363"/>
                  <a:pt x="5069324" y="1418827"/>
                </a:cubicBezTo>
                <a:cubicBezTo>
                  <a:pt x="5062628" y="1423291"/>
                  <a:pt x="5058134" y="1429505"/>
                  <a:pt x="5055841" y="1437468"/>
                </a:cubicBezTo>
                <a:lnTo>
                  <a:pt x="5071043" y="1442897"/>
                </a:lnTo>
                <a:cubicBezTo>
                  <a:pt x="5072371" y="1437829"/>
                  <a:pt x="5074965" y="1433999"/>
                  <a:pt x="5078825" y="1431405"/>
                </a:cubicBezTo>
                <a:cubicBezTo>
                  <a:pt x="5082686" y="1428811"/>
                  <a:pt x="5087391" y="1427514"/>
                  <a:pt x="5092941" y="1427514"/>
                </a:cubicBezTo>
                <a:cubicBezTo>
                  <a:pt x="5098853" y="1427514"/>
                  <a:pt x="5103378" y="1428871"/>
                  <a:pt x="5106514" y="1431586"/>
                </a:cubicBezTo>
                <a:cubicBezTo>
                  <a:pt x="5109651" y="1434300"/>
                  <a:pt x="5111220" y="1437588"/>
                  <a:pt x="5111220" y="1441449"/>
                </a:cubicBezTo>
                <a:lnTo>
                  <a:pt x="5111220" y="1448507"/>
                </a:lnTo>
                <a:lnTo>
                  <a:pt x="5085521" y="1451403"/>
                </a:lnTo>
                <a:cubicBezTo>
                  <a:pt x="5074784" y="1452609"/>
                  <a:pt x="5066579" y="1455716"/>
                  <a:pt x="5060909" y="1460723"/>
                </a:cubicBezTo>
                <a:cubicBezTo>
                  <a:pt x="5055238" y="1465730"/>
                  <a:pt x="5052403" y="1472034"/>
                  <a:pt x="5052403" y="1479635"/>
                </a:cubicBezTo>
                <a:cubicBezTo>
                  <a:pt x="5052403" y="1484702"/>
                  <a:pt x="5053640" y="1489136"/>
                  <a:pt x="5056113" y="1492936"/>
                </a:cubicBezTo>
                <a:cubicBezTo>
                  <a:pt x="5058586" y="1496737"/>
                  <a:pt x="5062115" y="1499693"/>
                  <a:pt x="5066700" y="1501804"/>
                </a:cubicBezTo>
                <a:cubicBezTo>
                  <a:pt x="5071285" y="1503915"/>
                  <a:pt x="5076835" y="1504971"/>
                  <a:pt x="5083350" y="1504971"/>
                </a:cubicBezTo>
                <a:cubicBezTo>
                  <a:pt x="5090347" y="1504971"/>
                  <a:pt x="5096048" y="1503735"/>
                  <a:pt x="5100452" y="1501261"/>
                </a:cubicBezTo>
                <a:cubicBezTo>
                  <a:pt x="5104856" y="1498788"/>
                  <a:pt x="5108445" y="1495259"/>
                  <a:pt x="5111220" y="1490674"/>
                </a:cubicBezTo>
                <a:lnTo>
                  <a:pt x="5112668" y="1503885"/>
                </a:lnTo>
                <a:lnTo>
                  <a:pt x="5128413" y="1503885"/>
                </a:lnTo>
                <a:lnTo>
                  <a:pt x="5128413" y="1443078"/>
                </a:lnTo>
                <a:cubicBezTo>
                  <a:pt x="5128412" y="1433788"/>
                  <a:pt x="5125457" y="1426307"/>
                  <a:pt x="5119545" y="1420637"/>
                </a:cubicBezTo>
                <a:cubicBezTo>
                  <a:pt x="5113633" y="1414966"/>
                  <a:pt x="5105006" y="1412131"/>
                  <a:pt x="5093665" y="1412131"/>
                </a:cubicBezTo>
                <a:close/>
                <a:moveTo>
                  <a:pt x="4874228" y="1412131"/>
                </a:moveTo>
                <a:cubicBezTo>
                  <a:pt x="4866145" y="1412131"/>
                  <a:pt x="4858996" y="1414061"/>
                  <a:pt x="4852783" y="1417922"/>
                </a:cubicBezTo>
                <a:cubicBezTo>
                  <a:pt x="4846569" y="1421783"/>
                  <a:pt x="4841743" y="1427212"/>
                  <a:pt x="4838305" y="1434210"/>
                </a:cubicBezTo>
                <a:cubicBezTo>
                  <a:pt x="4834866" y="1441208"/>
                  <a:pt x="4833147" y="1449352"/>
                  <a:pt x="4833147" y="1458642"/>
                </a:cubicBezTo>
                <a:cubicBezTo>
                  <a:pt x="4833147" y="1467932"/>
                  <a:pt x="4834866" y="1476076"/>
                  <a:pt x="4838305" y="1483073"/>
                </a:cubicBezTo>
                <a:cubicBezTo>
                  <a:pt x="4841743" y="1490071"/>
                  <a:pt x="4846569" y="1495500"/>
                  <a:pt x="4852783" y="1499361"/>
                </a:cubicBezTo>
                <a:cubicBezTo>
                  <a:pt x="4858996" y="1503222"/>
                  <a:pt x="4866145" y="1505152"/>
                  <a:pt x="4874228" y="1505152"/>
                </a:cubicBezTo>
                <a:cubicBezTo>
                  <a:pt x="4882191" y="1505152"/>
                  <a:pt x="4888857" y="1503493"/>
                  <a:pt x="4894226" y="1500175"/>
                </a:cubicBezTo>
                <a:lnTo>
                  <a:pt x="4904330" y="1490514"/>
                </a:lnTo>
                <a:lnTo>
                  <a:pt x="4901510" y="1504225"/>
                </a:lnTo>
                <a:cubicBezTo>
                  <a:pt x="4899429" y="1508613"/>
                  <a:pt x="4896307" y="1512331"/>
                  <a:pt x="4892145" y="1515377"/>
                </a:cubicBezTo>
                <a:cubicBezTo>
                  <a:pt x="4883820" y="1521470"/>
                  <a:pt x="4871574" y="1524697"/>
                  <a:pt x="4855407" y="1525059"/>
                </a:cubicBezTo>
                <a:lnTo>
                  <a:pt x="4858122" y="1540080"/>
                </a:lnTo>
                <a:cubicBezTo>
                  <a:pt x="4871514" y="1540080"/>
                  <a:pt x="4882945" y="1538029"/>
                  <a:pt x="4892416" y="1533927"/>
                </a:cubicBezTo>
                <a:cubicBezTo>
                  <a:pt x="4901887" y="1529825"/>
                  <a:pt x="4909157" y="1523974"/>
                  <a:pt x="4914224" y="1516373"/>
                </a:cubicBezTo>
                <a:cubicBezTo>
                  <a:pt x="4919291" y="1508772"/>
                  <a:pt x="4921825" y="1499663"/>
                  <a:pt x="4921825" y="1489045"/>
                </a:cubicBezTo>
                <a:lnTo>
                  <a:pt x="4921825" y="1413398"/>
                </a:lnTo>
                <a:lnTo>
                  <a:pt x="4906261" y="1413398"/>
                </a:lnTo>
                <a:lnTo>
                  <a:pt x="4904994" y="1426971"/>
                </a:lnTo>
                <a:cubicBezTo>
                  <a:pt x="4903064" y="1424196"/>
                  <a:pt x="4900651" y="1421692"/>
                  <a:pt x="4897755" y="1419460"/>
                </a:cubicBezTo>
                <a:cubicBezTo>
                  <a:pt x="4894859" y="1417228"/>
                  <a:pt x="4891451" y="1415449"/>
                  <a:pt x="4887530" y="1414122"/>
                </a:cubicBezTo>
                <a:cubicBezTo>
                  <a:pt x="4883609" y="1412795"/>
                  <a:pt x="4879175" y="1412131"/>
                  <a:pt x="4874228" y="1412131"/>
                </a:cubicBezTo>
                <a:close/>
                <a:moveTo>
                  <a:pt x="7215911" y="1388061"/>
                </a:moveTo>
                <a:lnTo>
                  <a:pt x="7215911" y="1413398"/>
                </a:lnTo>
                <a:lnTo>
                  <a:pt x="7202881" y="1413398"/>
                </a:lnTo>
                <a:lnTo>
                  <a:pt x="7202881" y="1428600"/>
                </a:lnTo>
                <a:lnTo>
                  <a:pt x="7215911" y="1428600"/>
                </a:lnTo>
                <a:lnTo>
                  <a:pt x="7215911" y="1473120"/>
                </a:lnTo>
                <a:cubicBezTo>
                  <a:pt x="7215911" y="1479997"/>
                  <a:pt x="7217027" y="1485637"/>
                  <a:pt x="7219259" y="1490041"/>
                </a:cubicBezTo>
                <a:cubicBezTo>
                  <a:pt x="7221491" y="1494444"/>
                  <a:pt x="7224507" y="1497792"/>
                  <a:pt x="7228307" y="1500085"/>
                </a:cubicBezTo>
                <a:cubicBezTo>
                  <a:pt x="7232107" y="1502377"/>
                  <a:pt x="7236391" y="1503735"/>
                  <a:pt x="7241157" y="1504157"/>
                </a:cubicBezTo>
                <a:cubicBezTo>
                  <a:pt x="7245923" y="1504579"/>
                  <a:pt x="7250779" y="1504247"/>
                  <a:pt x="7255725" y="1503161"/>
                </a:cubicBezTo>
                <a:lnTo>
                  <a:pt x="7255725" y="1488503"/>
                </a:lnTo>
                <a:cubicBezTo>
                  <a:pt x="7251985" y="1488985"/>
                  <a:pt x="7248395" y="1489076"/>
                  <a:pt x="7244957" y="1488774"/>
                </a:cubicBezTo>
                <a:cubicBezTo>
                  <a:pt x="7241519" y="1488472"/>
                  <a:pt x="7238683" y="1487175"/>
                  <a:pt x="7236451" y="1484883"/>
                </a:cubicBezTo>
                <a:cubicBezTo>
                  <a:pt x="7234219" y="1482591"/>
                  <a:pt x="7233103" y="1478669"/>
                  <a:pt x="7233103" y="1473120"/>
                </a:cubicBezTo>
                <a:lnTo>
                  <a:pt x="7233103" y="1428600"/>
                </a:lnTo>
                <a:lnTo>
                  <a:pt x="7255725" y="1428600"/>
                </a:lnTo>
                <a:lnTo>
                  <a:pt x="7255725" y="1413398"/>
                </a:lnTo>
                <a:lnTo>
                  <a:pt x="7233103" y="1413398"/>
                </a:lnTo>
                <a:lnTo>
                  <a:pt x="7233103" y="1388061"/>
                </a:lnTo>
                <a:close/>
                <a:moveTo>
                  <a:pt x="4996586" y="1388061"/>
                </a:moveTo>
                <a:lnTo>
                  <a:pt x="4996586" y="1413398"/>
                </a:lnTo>
                <a:lnTo>
                  <a:pt x="4983556" y="1413398"/>
                </a:lnTo>
                <a:lnTo>
                  <a:pt x="4983556" y="1428600"/>
                </a:lnTo>
                <a:lnTo>
                  <a:pt x="4996586" y="1428600"/>
                </a:lnTo>
                <a:lnTo>
                  <a:pt x="4996586" y="1473120"/>
                </a:lnTo>
                <a:cubicBezTo>
                  <a:pt x="4996586" y="1479997"/>
                  <a:pt x="4997702" y="1485637"/>
                  <a:pt x="4999935" y="1490041"/>
                </a:cubicBezTo>
                <a:cubicBezTo>
                  <a:pt x="5002167" y="1494444"/>
                  <a:pt x="5005183" y="1497792"/>
                  <a:pt x="5008983" y="1500085"/>
                </a:cubicBezTo>
                <a:cubicBezTo>
                  <a:pt x="5012784" y="1502377"/>
                  <a:pt x="5017067" y="1503735"/>
                  <a:pt x="5021832" y="1504157"/>
                </a:cubicBezTo>
                <a:cubicBezTo>
                  <a:pt x="5026598" y="1504579"/>
                  <a:pt x="5031454" y="1504247"/>
                  <a:pt x="5036401" y="1503161"/>
                </a:cubicBezTo>
                <a:lnTo>
                  <a:pt x="5036401" y="1488503"/>
                </a:lnTo>
                <a:cubicBezTo>
                  <a:pt x="5032661" y="1488985"/>
                  <a:pt x="5029071" y="1489076"/>
                  <a:pt x="5025633" y="1488774"/>
                </a:cubicBezTo>
                <a:cubicBezTo>
                  <a:pt x="5022194" y="1488472"/>
                  <a:pt x="5019359" y="1487175"/>
                  <a:pt x="5017127" y="1484883"/>
                </a:cubicBezTo>
                <a:cubicBezTo>
                  <a:pt x="5014895" y="1482591"/>
                  <a:pt x="5013779" y="1478669"/>
                  <a:pt x="5013779" y="1473120"/>
                </a:cubicBezTo>
                <a:lnTo>
                  <a:pt x="5013779" y="1428600"/>
                </a:lnTo>
                <a:lnTo>
                  <a:pt x="5036401" y="1428600"/>
                </a:lnTo>
                <a:lnTo>
                  <a:pt x="5036401" y="1413398"/>
                </a:lnTo>
                <a:lnTo>
                  <a:pt x="5013779" y="1413398"/>
                </a:lnTo>
                <a:lnTo>
                  <a:pt x="5013779" y="1388061"/>
                </a:lnTo>
                <a:close/>
                <a:moveTo>
                  <a:pt x="7612047" y="1374669"/>
                </a:moveTo>
                <a:cubicBezTo>
                  <a:pt x="7608789" y="1374669"/>
                  <a:pt x="7606075" y="1375785"/>
                  <a:pt x="7603903" y="1378017"/>
                </a:cubicBezTo>
                <a:cubicBezTo>
                  <a:pt x="7601731" y="1380249"/>
                  <a:pt x="7600645" y="1382994"/>
                  <a:pt x="7600645" y="1386252"/>
                </a:cubicBezTo>
                <a:cubicBezTo>
                  <a:pt x="7600645" y="1389388"/>
                  <a:pt x="7601731" y="1392043"/>
                  <a:pt x="7603903" y="1394214"/>
                </a:cubicBezTo>
                <a:cubicBezTo>
                  <a:pt x="7606075" y="1396386"/>
                  <a:pt x="7608789" y="1397472"/>
                  <a:pt x="7612047" y="1397472"/>
                </a:cubicBezTo>
                <a:cubicBezTo>
                  <a:pt x="7615183" y="1397472"/>
                  <a:pt x="7617867" y="1396386"/>
                  <a:pt x="7620099" y="1394214"/>
                </a:cubicBezTo>
                <a:cubicBezTo>
                  <a:pt x="7622331" y="1392043"/>
                  <a:pt x="7623447" y="1389388"/>
                  <a:pt x="7623447" y="1386252"/>
                </a:cubicBezTo>
                <a:cubicBezTo>
                  <a:pt x="7623447" y="1382994"/>
                  <a:pt x="7622331" y="1380249"/>
                  <a:pt x="7620099" y="1378017"/>
                </a:cubicBezTo>
                <a:cubicBezTo>
                  <a:pt x="7617867" y="1375785"/>
                  <a:pt x="7615183" y="1374669"/>
                  <a:pt x="7612047" y="1374669"/>
                </a:cubicBezTo>
                <a:close/>
                <a:moveTo>
                  <a:pt x="7049347" y="1374669"/>
                </a:moveTo>
                <a:cubicBezTo>
                  <a:pt x="7046211" y="1374669"/>
                  <a:pt x="7043527" y="1375785"/>
                  <a:pt x="7041295" y="1378017"/>
                </a:cubicBezTo>
                <a:cubicBezTo>
                  <a:pt x="7039063" y="1380249"/>
                  <a:pt x="7037945" y="1382994"/>
                  <a:pt x="7037947" y="1386252"/>
                </a:cubicBezTo>
                <a:cubicBezTo>
                  <a:pt x="7037945" y="1389388"/>
                  <a:pt x="7039063" y="1392043"/>
                  <a:pt x="7041295" y="1394214"/>
                </a:cubicBezTo>
                <a:cubicBezTo>
                  <a:pt x="7043527" y="1396386"/>
                  <a:pt x="7046211" y="1397472"/>
                  <a:pt x="7049347" y="1397472"/>
                </a:cubicBezTo>
                <a:cubicBezTo>
                  <a:pt x="7052605" y="1397472"/>
                  <a:pt x="7055319" y="1396386"/>
                  <a:pt x="7057491" y="1394214"/>
                </a:cubicBezTo>
                <a:cubicBezTo>
                  <a:pt x="7059663" y="1392043"/>
                  <a:pt x="7060749" y="1389388"/>
                  <a:pt x="7060749" y="1386252"/>
                </a:cubicBezTo>
                <a:cubicBezTo>
                  <a:pt x="7060749" y="1382994"/>
                  <a:pt x="7059663" y="1380249"/>
                  <a:pt x="7057491" y="1378017"/>
                </a:cubicBezTo>
                <a:cubicBezTo>
                  <a:pt x="7055319" y="1375785"/>
                  <a:pt x="7052605" y="1374669"/>
                  <a:pt x="7049347" y="1374669"/>
                </a:cubicBezTo>
                <a:close/>
                <a:moveTo>
                  <a:pt x="6707171" y="1374669"/>
                </a:moveTo>
                <a:cubicBezTo>
                  <a:pt x="6703913" y="1374669"/>
                  <a:pt x="6701199" y="1375785"/>
                  <a:pt x="6699027" y="1378017"/>
                </a:cubicBezTo>
                <a:cubicBezTo>
                  <a:pt x="6696855" y="1380249"/>
                  <a:pt x="6695770" y="1382994"/>
                  <a:pt x="6695770" y="1386252"/>
                </a:cubicBezTo>
                <a:cubicBezTo>
                  <a:pt x="6695770" y="1389388"/>
                  <a:pt x="6696855" y="1392043"/>
                  <a:pt x="6699027" y="1394214"/>
                </a:cubicBezTo>
                <a:cubicBezTo>
                  <a:pt x="6701199" y="1396386"/>
                  <a:pt x="6703913" y="1397472"/>
                  <a:pt x="6707171" y="1397472"/>
                </a:cubicBezTo>
                <a:cubicBezTo>
                  <a:pt x="6710308" y="1397472"/>
                  <a:pt x="6712993" y="1396386"/>
                  <a:pt x="6715225" y="1394214"/>
                </a:cubicBezTo>
                <a:cubicBezTo>
                  <a:pt x="6717457" y="1392043"/>
                  <a:pt x="6718573" y="1389388"/>
                  <a:pt x="6718573" y="1386252"/>
                </a:cubicBezTo>
                <a:cubicBezTo>
                  <a:pt x="6718573" y="1382994"/>
                  <a:pt x="6717457" y="1380249"/>
                  <a:pt x="6715225" y="1378017"/>
                </a:cubicBezTo>
                <a:cubicBezTo>
                  <a:pt x="6712993" y="1375785"/>
                  <a:pt x="6710308" y="1374669"/>
                  <a:pt x="6707171" y="1374669"/>
                </a:cubicBezTo>
                <a:close/>
                <a:moveTo>
                  <a:pt x="5439623" y="1374669"/>
                </a:moveTo>
                <a:cubicBezTo>
                  <a:pt x="5436486" y="1374669"/>
                  <a:pt x="5433801" y="1375785"/>
                  <a:pt x="5431569" y="1378017"/>
                </a:cubicBezTo>
                <a:cubicBezTo>
                  <a:pt x="5429337" y="1380249"/>
                  <a:pt x="5428221" y="1382994"/>
                  <a:pt x="5428221" y="1386252"/>
                </a:cubicBezTo>
                <a:cubicBezTo>
                  <a:pt x="5428221" y="1389388"/>
                  <a:pt x="5429337" y="1392043"/>
                  <a:pt x="5431569" y="1394214"/>
                </a:cubicBezTo>
                <a:cubicBezTo>
                  <a:pt x="5433801" y="1396386"/>
                  <a:pt x="5436486" y="1397472"/>
                  <a:pt x="5439623" y="1397472"/>
                </a:cubicBezTo>
                <a:cubicBezTo>
                  <a:pt x="5442880" y="1397472"/>
                  <a:pt x="5445595" y="1396386"/>
                  <a:pt x="5447767" y="1394214"/>
                </a:cubicBezTo>
                <a:cubicBezTo>
                  <a:pt x="5449938" y="1392043"/>
                  <a:pt x="5451024" y="1389388"/>
                  <a:pt x="5451024" y="1386252"/>
                </a:cubicBezTo>
                <a:cubicBezTo>
                  <a:pt x="5451024" y="1382994"/>
                  <a:pt x="5449938" y="1380249"/>
                  <a:pt x="5447767" y="1378017"/>
                </a:cubicBezTo>
                <a:cubicBezTo>
                  <a:pt x="5445595" y="1375785"/>
                  <a:pt x="5442880" y="1374669"/>
                  <a:pt x="5439623" y="1374669"/>
                </a:cubicBezTo>
                <a:close/>
                <a:moveTo>
                  <a:pt x="5202222" y="1374669"/>
                </a:moveTo>
                <a:cubicBezTo>
                  <a:pt x="5198964" y="1374669"/>
                  <a:pt x="5196250" y="1375785"/>
                  <a:pt x="5194078" y="1378017"/>
                </a:cubicBezTo>
                <a:cubicBezTo>
                  <a:pt x="5191906" y="1380249"/>
                  <a:pt x="5190820" y="1382994"/>
                  <a:pt x="5190820" y="1386252"/>
                </a:cubicBezTo>
                <a:cubicBezTo>
                  <a:pt x="5190820" y="1389388"/>
                  <a:pt x="5191906" y="1392043"/>
                  <a:pt x="5194078" y="1394214"/>
                </a:cubicBezTo>
                <a:cubicBezTo>
                  <a:pt x="5196250" y="1396386"/>
                  <a:pt x="5198964" y="1397472"/>
                  <a:pt x="5202222" y="1397472"/>
                </a:cubicBezTo>
                <a:cubicBezTo>
                  <a:pt x="5205359" y="1397472"/>
                  <a:pt x="5208043" y="1396386"/>
                  <a:pt x="5210275" y="1394214"/>
                </a:cubicBezTo>
                <a:cubicBezTo>
                  <a:pt x="5212507" y="1392043"/>
                  <a:pt x="5213623" y="1389388"/>
                  <a:pt x="5213623" y="1386252"/>
                </a:cubicBezTo>
                <a:cubicBezTo>
                  <a:pt x="5213623" y="1382994"/>
                  <a:pt x="5212507" y="1380249"/>
                  <a:pt x="5210275" y="1378017"/>
                </a:cubicBezTo>
                <a:cubicBezTo>
                  <a:pt x="5208043" y="1375785"/>
                  <a:pt x="5205359" y="1374669"/>
                  <a:pt x="5202222" y="1374669"/>
                </a:cubicBezTo>
                <a:close/>
                <a:moveTo>
                  <a:pt x="4954572" y="1374669"/>
                </a:moveTo>
                <a:cubicBezTo>
                  <a:pt x="4951314" y="1374669"/>
                  <a:pt x="4948599" y="1375785"/>
                  <a:pt x="4946428" y="1378017"/>
                </a:cubicBezTo>
                <a:cubicBezTo>
                  <a:pt x="4944256" y="1380249"/>
                  <a:pt x="4943170" y="1382994"/>
                  <a:pt x="4943170" y="1386252"/>
                </a:cubicBezTo>
                <a:cubicBezTo>
                  <a:pt x="4943170" y="1389388"/>
                  <a:pt x="4944256" y="1392043"/>
                  <a:pt x="4946428" y="1394214"/>
                </a:cubicBezTo>
                <a:cubicBezTo>
                  <a:pt x="4948599" y="1396386"/>
                  <a:pt x="4951314" y="1397472"/>
                  <a:pt x="4954572" y="1397472"/>
                </a:cubicBezTo>
                <a:cubicBezTo>
                  <a:pt x="4957709" y="1397472"/>
                  <a:pt x="4960393" y="1396386"/>
                  <a:pt x="4962625" y="1394214"/>
                </a:cubicBezTo>
                <a:cubicBezTo>
                  <a:pt x="4964857" y="1392043"/>
                  <a:pt x="4965973" y="1389388"/>
                  <a:pt x="4965973" y="1386252"/>
                </a:cubicBezTo>
                <a:cubicBezTo>
                  <a:pt x="4965973" y="1382994"/>
                  <a:pt x="4964857" y="1380249"/>
                  <a:pt x="4962625" y="1378017"/>
                </a:cubicBezTo>
                <a:cubicBezTo>
                  <a:pt x="4960393" y="1375785"/>
                  <a:pt x="4957709" y="1374669"/>
                  <a:pt x="4954572" y="1374669"/>
                </a:cubicBezTo>
                <a:close/>
                <a:moveTo>
                  <a:pt x="4792647" y="1374669"/>
                </a:moveTo>
                <a:cubicBezTo>
                  <a:pt x="4789389" y="1374669"/>
                  <a:pt x="4786675" y="1375785"/>
                  <a:pt x="4784503" y="1378017"/>
                </a:cubicBezTo>
                <a:cubicBezTo>
                  <a:pt x="4782331" y="1380249"/>
                  <a:pt x="4781245" y="1382994"/>
                  <a:pt x="4781245" y="1386252"/>
                </a:cubicBezTo>
                <a:cubicBezTo>
                  <a:pt x="4781245" y="1389388"/>
                  <a:pt x="4782331" y="1392043"/>
                  <a:pt x="4784503" y="1394214"/>
                </a:cubicBezTo>
                <a:cubicBezTo>
                  <a:pt x="4786675" y="1396386"/>
                  <a:pt x="4789389" y="1397472"/>
                  <a:pt x="4792647" y="1397472"/>
                </a:cubicBezTo>
                <a:cubicBezTo>
                  <a:pt x="4795784" y="1397472"/>
                  <a:pt x="4798468" y="1396386"/>
                  <a:pt x="4800700" y="1394214"/>
                </a:cubicBezTo>
                <a:cubicBezTo>
                  <a:pt x="4802932" y="1392043"/>
                  <a:pt x="4804048" y="1389388"/>
                  <a:pt x="4804048" y="1386252"/>
                </a:cubicBezTo>
                <a:cubicBezTo>
                  <a:pt x="4804048" y="1382994"/>
                  <a:pt x="4802932" y="1380249"/>
                  <a:pt x="4800700" y="1378017"/>
                </a:cubicBezTo>
                <a:cubicBezTo>
                  <a:pt x="4798468" y="1375785"/>
                  <a:pt x="4795784" y="1374669"/>
                  <a:pt x="4792647" y="1374669"/>
                </a:cubicBezTo>
                <a:close/>
                <a:moveTo>
                  <a:pt x="6419545" y="1373583"/>
                </a:moveTo>
                <a:lnTo>
                  <a:pt x="6419545" y="1503885"/>
                </a:lnTo>
                <a:lnTo>
                  <a:pt x="6436738" y="1503885"/>
                </a:lnTo>
                <a:lnTo>
                  <a:pt x="6436738" y="1465881"/>
                </a:lnTo>
                <a:lnTo>
                  <a:pt x="6444158" y="1465881"/>
                </a:lnTo>
                <a:lnTo>
                  <a:pt x="6478000" y="1503885"/>
                </a:lnTo>
                <a:lnTo>
                  <a:pt x="6501346" y="1503885"/>
                </a:lnTo>
                <a:lnTo>
                  <a:pt x="6459179" y="1458642"/>
                </a:lnTo>
                <a:lnTo>
                  <a:pt x="6501165" y="1413398"/>
                </a:lnTo>
                <a:lnTo>
                  <a:pt x="6478000" y="1413398"/>
                </a:lnTo>
                <a:lnTo>
                  <a:pt x="6444158" y="1451222"/>
                </a:lnTo>
                <a:lnTo>
                  <a:pt x="6436738" y="1451222"/>
                </a:lnTo>
                <a:lnTo>
                  <a:pt x="6436738" y="1373583"/>
                </a:lnTo>
                <a:close/>
                <a:moveTo>
                  <a:pt x="5152720" y="1373583"/>
                </a:moveTo>
                <a:lnTo>
                  <a:pt x="5152720" y="1503885"/>
                </a:lnTo>
                <a:lnTo>
                  <a:pt x="5169732" y="1503885"/>
                </a:lnTo>
                <a:lnTo>
                  <a:pt x="5169732" y="1373583"/>
                </a:lnTo>
                <a:close/>
                <a:moveTo>
                  <a:pt x="4742707" y="1373583"/>
                </a:moveTo>
                <a:lnTo>
                  <a:pt x="4742707" y="1426905"/>
                </a:lnTo>
                <a:lnTo>
                  <a:pt x="4732120" y="1416927"/>
                </a:lnTo>
                <a:cubicBezTo>
                  <a:pt x="4726631" y="1413730"/>
                  <a:pt x="4719965" y="1412131"/>
                  <a:pt x="4712122" y="1412131"/>
                </a:cubicBezTo>
                <a:cubicBezTo>
                  <a:pt x="4703918" y="1412131"/>
                  <a:pt x="4696770" y="1414061"/>
                  <a:pt x="4690677" y="1417922"/>
                </a:cubicBezTo>
                <a:cubicBezTo>
                  <a:pt x="4684584" y="1421783"/>
                  <a:pt x="4679818" y="1427212"/>
                  <a:pt x="4676380" y="1434210"/>
                </a:cubicBezTo>
                <a:cubicBezTo>
                  <a:pt x="4672941" y="1441208"/>
                  <a:pt x="4671222" y="1449352"/>
                  <a:pt x="4671222" y="1458642"/>
                </a:cubicBezTo>
                <a:cubicBezTo>
                  <a:pt x="4671222" y="1467932"/>
                  <a:pt x="4672941" y="1476076"/>
                  <a:pt x="4676380" y="1483073"/>
                </a:cubicBezTo>
                <a:cubicBezTo>
                  <a:pt x="4679818" y="1490071"/>
                  <a:pt x="4684584" y="1495500"/>
                  <a:pt x="4690677" y="1499361"/>
                </a:cubicBezTo>
                <a:cubicBezTo>
                  <a:pt x="4696770" y="1503222"/>
                  <a:pt x="4703918" y="1505152"/>
                  <a:pt x="4712122" y="1505152"/>
                </a:cubicBezTo>
                <a:cubicBezTo>
                  <a:pt x="4719482" y="1505152"/>
                  <a:pt x="4725726" y="1503704"/>
                  <a:pt x="4730853" y="1500809"/>
                </a:cubicBezTo>
                <a:cubicBezTo>
                  <a:pt x="4735981" y="1497913"/>
                  <a:pt x="4740053" y="1494414"/>
                  <a:pt x="4743069" y="1490312"/>
                </a:cubicBezTo>
                <a:lnTo>
                  <a:pt x="4744336" y="1503885"/>
                </a:lnTo>
                <a:lnTo>
                  <a:pt x="4759900" y="1503885"/>
                </a:lnTo>
                <a:lnTo>
                  <a:pt x="4759900" y="1373583"/>
                </a:lnTo>
                <a:close/>
                <a:moveTo>
                  <a:pt x="7625819" y="1252892"/>
                </a:moveTo>
                <a:lnTo>
                  <a:pt x="7625819" y="1254883"/>
                </a:lnTo>
                <a:cubicBezTo>
                  <a:pt x="7625819" y="1260071"/>
                  <a:pt x="7624885" y="1264625"/>
                  <a:pt x="7623015" y="1268546"/>
                </a:cubicBezTo>
                <a:cubicBezTo>
                  <a:pt x="7621145" y="1272468"/>
                  <a:pt x="7618279" y="1275514"/>
                  <a:pt x="7614419" y="1277686"/>
                </a:cubicBezTo>
                <a:cubicBezTo>
                  <a:pt x="7610557" y="1279857"/>
                  <a:pt x="7605731" y="1280943"/>
                  <a:pt x="7599941" y="1280943"/>
                </a:cubicBezTo>
                <a:cubicBezTo>
                  <a:pt x="7595235" y="1280943"/>
                  <a:pt x="7591585" y="1279827"/>
                  <a:pt x="7588991" y="1277595"/>
                </a:cubicBezTo>
                <a:cubicBezTo>
                  <a:pt x="7586397" y="1275363"/>
                  <a:pt x="7585101" y="1272558"/>
                  <a:pt x="7585101" y="1269180"/>
                </a:cubicBezTo>
                <a:cubicBezTo>
                  <a:pt x="7585101" y="1265560"/>
                  <a:pt x="7586427" y="1262635"/>
                  <a:pt x="7589081" y="1260402"/>
                </a:cubicBezTo>
                <a:cubicBezTo>
                  <a:pt x="7591735" y="1258170"/>
                  <a:pt x="7595717" y="1256693"/>
                  <a:pt x="7601027" y="1255969"/>
                </a:cubicBezTo>
                <a:close/>
                <a:moveTo>
                  <a:pt x="6949545" y="1252892"/>
                </a:moveTo>
                <a:lnTo>
                  <a:pt x="6949545" y="1254883"/>
                </a:lnTo>
                <a:cubicBezTo>
                  <a:pt x="6949545" y="1260071"/>
                  <a:pt x="6948609" y="1264625"/>
                  <a:pt x="6946739" y="1268546"/>
                </a:cubicBezTo>
                <a:cubicBezTo>
                  <a:pt x="6944869" y="1272468"/>
                  <a:pt x="6942005" y="1275514"/>
                  <a:pt x="6938143" y="1277686"/>
                </a:cubicBezTo>
                <a:cubicBezTo>
                  <a:pt x="6934283" y="1279857"/>
                  <a:pt x="6929457" y="1280943"/>
                  <a:pt x="6923665" y="1280943"/>
                </a:cubicBezTo>
                <a:cubicBezTo>
                  <a:pt x="6918959" y="1280943"/>
                  <a:pt x="6915311" y="1279827"/>
                  <a:pt x="6912717" y="1277595"/>
                </a:cubicBezTo>
                <a:cubicBezTo>
                  <a:pt x="6910123" y="1275363"/>
                  <a:pt x="6908825" y="1272558"/>
                  <a:pt x="6908825" y="1269180"/>
                </a:cubicBezTo>
                <a:cubicBezTo>
                  <a:pt x="6908825" y="1265560"/>
                  <a:pt x="6910153" y="1262635"/>
                  <a:pt x="6912807" y="1260402"/>
                </a:cubicBezTo>
                <a:cubicBezTo>
                  <a:pt x="6915461" y="1258170"/>
                  <a:pt x="6919443" y="1256693"/>
                  <a:pt x="6924751" y="1255969"/>
                </a:cubicBezTo>
                <a:close/>
                <a:moveTo>
                  <a:pt x="6549495" y="1252892"/>
                </a:moveTo>
                <a:lnTo>
                  <a:pt x="6549495" y="1254883"/>
                </a:lnTo>
                <a:cubicBezTo>
                  <a:pt x="6549495" y="1260071"/>
                  <a:pt x="6548560" y="1264625"/>
                  <a:pt x="6546690" y="1268546"/>
                </a:cubicBezTo>
                <a:cubicBezTo>
                  <a:pt x="6544819" y="1272468"/>
                  <a:pt x="6541954" y="1275514"/>
                  <a:pt x="6538093" y="1277686"/>
                </a:cubicBezTo>
                <a:cubicBezTo>
                  <a:pt x="6534233" y="1279857"/>
                  <a:pt x="6529407" y="1280943"/>
                  <a:pt x="6523615" y="1280943"/>
                </a:cubicBezTo>
                <a:cubicBezTo>
                  <a:pt x="6518910" y="1280943"/>
                  <a:pt x="6515260" y="1279827"/>
                  <a:pt x="6512666" y="1277595"/>
                </a:cubicBezTo>
                <a:cubicBezTo>
                  <a:pt x="6510073" y="1275363"/>
                  <a:pt x="6508775" y="1272558"/>
                  <a:pt x="6508775" y="1269180"/>
                </a:cubicBezTo>
                <a:cubicBezTo>
                  <a:pt x="6508775" y="1265560"/>
                  <a:pt x="6510103" y="1262635"/>
                  <a:pt x="6512757" y="1260402"/>
                </a:cubicBezTo>
                <a:cubicBezTo>
                  <a:pt x="6515411" y="1258170"/>
                  <a:pt x="6519393" y="1256693"/>
                  <a:pt x="6524701" y="1255969"/>
                </a:cubicBezTo>
                <a:close/>
                <a:moveTo>
                  <a:pt x="5130270" y="1252892"/>
                </a:moveTo>
                <a:lnTo>
                  <a:pt x="5130270" y="1254883"/>
                </a:lnTo>
                <a:cubicBezTo>
                  <a:pt x="5130270" y="1260071"/>
                  <a:pt x="5129335" y="1264625"/>
                  <a:pt x="5127465" y="1268546"/>
                </a:cubicBezTo>
                <a:cubicBezTo>
                  <a:pt x="5125595" y="1272468"/>
                  <a:pt x="5122729" y="1275514"/>
                  <a:pt x="5118868" y="1277686"/>
                </a:cubicBezTo>
                <a:cubicBezTo>
                  <a:pt x="5115008" y="1279857"/>
                  <a:pt x="5110182" y="1280943"/>
                  <a:pt x="5104390" y="1280943"/>
                </a:cubicBezTo>
                <a:cubicBezTo>
                  <a:pt x="5099685" y="1280943"/>
                  <a:pt x="5096035" y="1279827"/>
                  <a:pt x="5093441" y="1277595"/>
                </a:cubicBezTo>
                <a:cubicBezTo>
                  <a:pt x="5090847" y="1275363"/>
                  <a:pt x="5089550" y="1272558"/>
                  <a:pt x="5089550" y="1269180"/>
                </a:cubicBezTo>
                <a:cubicBezTo>
                  <a:pt x="5089550" y="1265560"/>
                  <a:pt x="5090878" y="1262635"/>
                  <a:pt x="5093532" y="1260402"/>
                </a:cubicBezTo>
                <a:cubicBezTo>
                  <a:pt x="5096186" y="1258170"/>
                  <a:pt x="5100168" y="1256693"/>
                  <a:pt x="5105476" y="1255969"/>
                </a:cubicBezTo>
                <a:close/>
                <a:moveTo>
                  <a:pt x="7449959" y="1218145"/>
                </a:moveTo>
                <a:cubicBezTo>
                  <a:pt x="7454785" y="1218145"/>
                  <a:pt x="7459309" y="1219261"/>
                  <a:pt x="7463533" y="1221493"/>
                </a:cubicBezTo>
                <a:cubicBezTo>
                  <a:pt x="7467755" y="1223725"/>
                  <a:pt x="7471163" y="1227103"/>
                  <a:pt x="7473757" y="1231627"/>
                </a:cubicBezTo>
                <a:cubicBezTo>
                  <a:pt x="7476351" y="1236152"/>
                  <a:pt x="7477649" y="1241913"/>
                  <a:pt x="7477649" y="1248911"/>
                </a:cubicBezTo>
                <a:cubicBezTo>
                  <a:pt x="7477649" y="1256029"/>
                  <a:pt x="7476291" y="1261880"/>
                  <a:pt x="7473577" y="1266465"/>
                </a:cubicBezTo>
                <a:cubicBezTo>
                  <a:pt x="7470863" y="1271050"/>
                  <a:pt x="7467393" y="1274458"/>
                  <a:pt x="7463171" y="1276690"/>
                </a:cubicBezTo>
                <a:cubicBezTo>
                  <a:pt x="7458949" y="1278922"/>
                  <a:pt x="7454423" y="1280038"/>
                  <a:pt x="7449597" y="1280038"/>
                </a:cubicBezTo>
                <a:cubicBezTo>
                  <a:pt x="7444891" y="1280038"/>
                  <a:pt x="7440549" y="1278922"/>
                  <a:pt x="7436567" y="1276690"/>
                </a:cubicBezTo>
                <a:cubicBezTo>
                  <a:pt x="7432585" y="1274458"/>
                  <a:pt x="7429359" y="1271080"/>
                  <a:pt x="7426885" y="1266556"/>
                </a:cubicBezTo>
                <a:cubicBezTo>
                  <a:pt x="7424411" y="1262031"/>
                  <a:pt x="7423175" y="1256270"/>
                  <a:pt x="7423175" y="1249273"/>
                </a:cubicBezTo>
                <a:cubicBezTo>
                  <a:pt x="7423175" y="1242154"/>
                  <a:pt x="7424443" y="1236303"/>
                  <a:pt x="7426975" y="1231718"/>
                </a:cubicBezTo>
                <a:cubicBezTo>
                  <a:pt x="7429509" y="1227133"/>
                  <a:pt x="7432797" y="1223725"/>
                  <a:pt x="7436839" y="1221493"/>
                </a:cubicBezTo>
                <a:cubicBezTo>
                  <a:pt x="7440881" y="1219261"/>
                  <a:pt x="7445255" y="1218145"/>
                  <a:pt x="7449959" y="1218145"/>
                </a:cubicBezTo>
                <a:close/>
                <a:moveTo>
                  <a:pt x="6634791" y="1218145"/>
                </a:moveTo>
                <a:cubicBezTo>
                  <a:pt x="6642633" y="1218145"/>
                  <a:pt x="6648998" y="1220980"/>
                  <a:pt x="6653884" y="1226651"/>
                </a:cubicBezTo>
                <a:cubicBezTo>
                  <a:pt x="6658770" y="1232321"/>
                  <a:pt x="6661213" y="1239802"/>
                  <a:pt x="6661213" y="1249092"/>
                </a:cubicBezTo>
                <a:cubicBezTo>
                  <a:pt x="6661213" y="1258382"/>
                  <a:pt x="6658770" y="1265862"/>
                  <a:pt x="6653884" y="1271532"/>
                </a:cubicBezTo>
                <a:cubicBezTo>
                  <a:pt x="6648998" y="1277203"/>
                  <a:pt x="6642633" y="1280038"/>
                  <a:pt x="6634791" y="1280038"/>
                </a:cubicBezTo>
                <a:cubicBezTo>
                  <a:pt x="6629724" y="1280038"/>
                  <a:pt x="6625199" y="1278802"/>
                  <a:pt x="6621218" y="1276328"/>
                </a:cubicBezTo>
                <a:cubicBezTo>
                  <a:pt x="6617237" y="1273855"/>
                  <a:pt x="6614039" y="1270326"/>
                  <a:pt x="6611626" y="1265741"/>
                </a:cubicBezTo>
                <a:cubicBezTo>
                  <a:pt x="6609213" y="1261157"/>
                  <a:pt x="6608007" y="1255607"/>
                  <a:pt x="6608007" y="1249092"/>
                </a:cubicBezTo>
                <a:cubicBezTo>
                  <a:pt x="6608007" y="1242456"/>
                  <a:pt x="6609213" y="1236846"/>
                  <a:pt x="6611626" y="1232261"/>
                </a:cubicBezTo>
                <a:cubicBezTo>
                  <a:pt x="6614039" y="1227676"/>
                  <a:pt x="6617237" y="1224177"/>
                  <a:pt x="6621218" y="1221764"/>
                </a:cubicBezTo>
                <a:cubicBezTo>
                  <a:pt x="6625199" y="1219351"/>
                  <a:pt x="6629724" y="1218145"/>
                  <a:pt x="6634791" y="1218145"/>
                </a:cubicBezTo>
                <a:close/>
                <a:moveTo>
                  <a:pt x="6387141" y="1218145"/>
                </a:moveTo>
                <a:cubicBezTo>
                  <a:pt x="6394983" y="1218145"/>
                  <a:pt x="6401347" y="1220980"/>
                  <a:pt x="6406234" y="1226651"/>
                </a:cubicBezTo>
                <a:cubicBezTo>
                  <a:pt x="6411120" y="1232321"/>
                  <a:pt x="6413563" y="1239802"/>
                  <a:pt x="6413563" y="1249092"/>
                </a:cubicBezTo>
                <a:cubicBezTo>
                  <a:pt x="6413563" y="1258382"/>
                  <a:pt x="6411120" y="1265862"/>
                  <a:pt x="6406234" y="1271532"/>
                </a:cubicBezTo>
                <a:cubicBezTo>
                  <a:pt x="6401347" y="1277203"/>
                  <a:pt x="6394983" y="1280038"/>
                  <a:pt x="6387141" y="1280038"/>
                </a:cubicBezTo>
                <a:cubicBezTo>
                  <a:pt x="6382074" y="1280038"/>
                  <a:pt x="6377549" y="1278832"/>
                  <a:pt x="6373568" y="1276419"/>
                </a:cubicBezTo>
                <a:cubicBezTo>
                  <a:pt x="6369587" y="1274006"/>
                  <a:pt x="6366389" y="1270477"/>
                  <a:pt x="6363976" y="1265832"/>
                </a:cubicBezTo>
                <a:cubicBezTo>
                  <a:pt x="6361563" y="1261187"/>
                  <a:pt x="6360357" y="1255607"/>
                  <a:pt x="6360357" y="1249092"/>
                </a:cubicBezTo>
                <a:cubicBezTo>
                  <a:pt x="6360357" y="1242576"/>
                  <a:pt x="6361563" y="1237027"/>
                  <a:pt x="6363976" y="1232442"/>
                </a:cubicBezTo>
                <a:cubicBezTo>
                  <a:pt x="6366389" y="1227857"/>
                  <a:pt x="6369587" y="1224328"/>
                  <a:pt x="6373568" y="1221855"/>
                </a:cubicBezTo>
                <a:cubicBezTo>
                  <a:pt x="6377549" y="1219381"/>
                  <a:pt x="6382074" y="1218145"/>
                  <a:pt x="6387141" y="1218145"/>
                </a:cubicBezTo>
                <a:close/>
                <a:moveTo>
                  <a:pt x="5630504" y="1218145"/>
                </a:moveTo>
                <a:cubicBezTo>
                  <a:pt x="5635450" y="1218145"/>
                  <a:pt x="5639914" y="1219381"/>
                  <a:pt x="5643896" y="1221855"/>
                </a:cubicBezTo>
                <a:cubicBezTo>
                  <a:pt x="5647877" y="1224328"/>
                  <a:pt x="5651075" y="1227857"/>
                  <a:pt x="5653488" y="1232442"/>
                </a:cubicBezTo>
                <a:cubicBezTo>
                  <a:pt x="5655901" y="1237027"/>
                  <a:pt x="5657107" y="1242576"/>
                  <a:pt x="5657107" y="1249092"/>
                </a:cubicBezTo>
                <a:cubicBezTo>
                  <a:pt x="5657107" y="1255607"/>
                  <a:pt x="5655901" y="1261187"/>
                  <a:pt x="5653488" y="1265832"/>
                </a:cubicBezTo>
                <a:cubicBezTo>
                  <a:pt x="5651075" y="1270477"/>
                  <a:pt x="5647877" y="1274006"/>
                  <a:pt x="5643896" y="1276419"/>
                </a:cubicBezTo>
                <a:cubicBezTo>
                  <a:pt x="5639914" y="1278832"/>
                  <a:pt x="5635450" y="1280038"/>
                  <a:pt x="5630504" y="1280038"/>
                </a:cubicBezTo>
                <a:cubicBezTo>
                  <a:pt x="5622420" y="1280038"/>
                  <a:pt x="5615965" y="1277203"/>
                  <a:pt x="5611139" y="1271532"/>
                </a:cubicBezTo>
                <a:cubicBezTo>
                  <a:pt x="5606313" y="1265862"/>
                  <a:pt x="5603900" y="1258382"/>
                  <a:pt x="5603900" y="1249092"/>
                </a:cubicBezTo>
                <a:cubicBezTo>
                  <a:pt x="5603900" y="1239802"/>
                  <a:pt x="5606344" y="1232321"/>
                  <a:pt x="5611230" y="1226651"/>
                </a:cubicBezTo>
                <a:cubicBezTo>
                  <a:pt x="5616116" y="1220980"/>
                  <a:pt x="5622541" y="1218145"/>
                  <a:pt x="5630504" y="1218145"/>
                </a:cubicBezTo>
                <a:close/>
                <a:moveTo>
                  <a:pt x="5525910" y="1218145"/>
                </a:moveTo>
                <a:cubicBezTo>
                  <a:pt x="5530736" y="1218145"/>
                  <a:pt x="5535260" y="1219261"/>
                  <a:pt x="5539483" y="1221493"/>
                </a:cubicBezTo>
                <a:cubicBezTo>
                  <a:pt x="5543705" y="1223725"/>
                  <a:pt x="5547114" y="1227103"/>
                  <a:pt x="5549708" y="1231627"/>
                </a:cubicBezTo>
                <a:cubicBezTo>
                  <a:pt x="5552302" y="1236152"/>
                  <a:pt x="5553599" y="1241913"/>
                  <a:pt x="5553599" y="1248911"/>
                </a:cubicBezTo>
                <a:cubicBezTo>
                  <a:pt x="5553599" y="1256029"/>
                  <a:pt x="5552242" y="1261880"/>
                  <a:pt x="5549527" y="1266465"/>
                </a:cubicBezTo>
                <a:cubicBezTo>
                  <a:pt x="5546812" y="1271050"/>
                  <a:pt x="5543344" y="1274458"/>
                  <a:pt x="5539121" y="1276690"/>
                </a:cubicBezTo>
                <a:cubicBezTo>
                  <a:pt x="5534898" y="1278922"/>
                  <a:pt x="5530374" y="1280038"/>
                  <a:pt x="5525548" y="1280038"/>
                </a:cubicBezTo>
                <a:cubicBezTo>
                  <a:pt x="5520843" y="1280038"/>
                  <a:pt x="5516499" y="1278922"/>
                  <a:pt x="5512518" y="1276690"/>
                </a:cubicBezTo>
                <a:cubicBezTo>
                  <a:pt x="5508536" y="1274458"/>
                  <a:pt x="5505309" y="1271080"/>
                  <a:pt x="5502835" y="1266556"/>
                </a:cubicBezTo>
                <a:cubicBezTo>
                  <a:pt x="5500362" y="1262031"/>
                  <a:pt x="5499126" y="1256270"/>
                  <a:pt x="5499126" y="1249273"/>
                </a:cubicBezTo>
                <a:cubicBezTo>
                  <a:pt x="5499126" y="1242154"/>
                  <a:pt x="5500392" y="1236303"/>
                  <a:pt x="5502926" y="1231718"/>
                </a:cubicBezTo>
                <a:cubicBezTo>
                  <a:pt x="5505460" y="1227133"/>
                  <a:pt x="5508747" y="1223725"/>
                  <a:pt x="5512789" y="1221493"/>
                </a:cubicBezTo>
                <a:cubicBezTo>
                  <a:pt x="5516831" y="1219261"/>
                  <a:pt x="5521204" y="1218145"/>
                  <a:pt x="5525910" y="1218145"/>
                </a:cubicBezTo>
                <a:close/>
                <a:moveTo>
                  <a:pt x="6276575" y="1217964"/>
                </a:moveTo>
                <a:cubicBezTo>
                  <a:pt x="6281160" y="1217964"/>
                  <a:pt x="6285292" y="1218959"/>
                  <a:pt x="6288972" y="1220950"/>
                </a:cubicBezTo>
                <a:cubicBezTo>
                  <a:pt x="6292651" y="1222941"/>
                  <a:pt x="6295577" y="1225685"/>
                  <a:pt x="6297749" y="1229184"/>
                </a:cubicBezTo>
                <a:cubicBezTo>
                  <a:pt x="6299921" y="1232683"/>
                  <a:pt x="6301007" y="1236604"/>
                  <a:pt x="6301007" y="1240948"/>
                </a:cubicBezTo>
                <a:lnTo>
                  <a:pt x="6252143" y="1240948"/>
                </a:lnTo>
                <a:cubicBezTo>
                  <a:pt x="6252747" y="1236484"/>
                  <a:pt x="6254225" y="1232532"/>
                  <a:pt x="6256577" y="1229094"/>
                </a:cubicBezTo>
                <a:cubicBezTo>
                  <a:pt x="6258930" y="1225655"/>
                  <a:pt x="6261825" y="1222941"/>
                  <a:pt x="6265264" y="1220950"/>
                </a:cubicBezTo>
                <a:cubicBezTo>
                  <a:pt x="6268703" y="1218959"/>
                  <a:pt x="6272473" y="1217964"/>
                  <a:pt x="6276575" y="1217964"/>
                </a:cubicBezTo>
                <a:close/>
                <a:moveTo>
                  <a:pt x="5733650" y="1217964"/>
                </a:moveTo>
                <a:cubicBezTo>
                  <a:pt x="5738235" y="1217964"/>
                  <a:pt x="5742367" y="1218959"/>
                  <a:pt x="5746047" y="1220950"/>
                </a:cubicBezTo>
                <a:cubicBezTo>
                  <a:pt x="5749727" y="1222941"/>
                  <a:pt x="5752652" y="1225685"/>
                  <a:pt x="5754824" y="1229184"/>
                </a:cubicBezTo>
                <a:cubicBezTo>
                  <a:pt x="5756996" y="1232683"/>
                  <a:pt x="5758081" y="1236604"/>
                  <a:pt x="5758081" y="1240948"/>
                </a:cubicBezTo>
                <a:lnTo>
                  <a:pt x="5709218" y="1240948"/>
                </a:lnTo>
                <a:cubicBezTo>
                  <a:pt x="5709821" y="1236484"/>
                  <a:pt x="5711300" y="1232532"/>
                  <a:pt x="5713652" y="1229094"/>
                </a:cubicBezTo>
                <a:cubicBezTo>
                  <a:pt x="5716005" y="1225655"/>
                  <a:pt x="5718901" y="1222941"/>
                  <a:pt x="5722339" y="1220950"/>
                </a:cubicBezTo>
                <a:cubicBezTo>
                  <a:pt x="5725778" y="1218959"/>
                  <a:pt x="5729548" y="1217964"/>
                  <a:pt x="5733650" y="1217964"/>
                </a:cubicBezTo>
                <a:close/>
                <a:moveTo>
                  <a:pt x="4895450" y="1217964"/>
                </a:moveTo>
                <a:cubicBezTo>
                  <a:pt x="4900035" y="1217964"/>
                  <a:pt x="4904167" y="1218959"/>
                  <a:pt x="4907847" y="1220950"/>
                </a:cubicBezTo>
                <a:cubicBezTo>
                  <a:pt x="4911527" y="1222941"/>
                  <a:pt x="4914452" y="1225685"/>
                  <a:pt x="4916624" y="1229184"/>
                </a:cubicBezTo>
                <a:cubicBezTo>
                  <a:pt x="4918796" y="1232683"/>
                  <a:pt x="4919882" y="1236604"/>
                  <a:pt x="4919882" y="1240948"/>
                </a:cubicBezTo>
                <a:lnTo>
                  <a:pt x="4871018" y="1240948"/>
                </a:lnTo>
                <a:cubicBezTo>
                  <a:pt x="4871622" y="1236484"/>
                  <a:pt x="4873100" y="1232532"/>
                  <a:pt x="4875452" y="1229094"/>
                </a:cubicBezTo>
                <a:cubicBezTo>
                  <a:pt x="4877805" y="1225655"/>
                  <a:pt x="4880701" y="1222941"/>
                  <a:pt x="4884139" y="1220950"/>
                </a:cubicBezTo>
                <a:cubicBezTo>
                  <a:pt x="4887578" y="1218959"/>
                  <a:pt x="4891348" y="1217964"/>
                  <a:pt x="4895450" y="1217964"/>
                </a:cubicBezTo>
                <a:close/>
                <a:moveTo>
                  <a:pt x="7526617" y="1203848"/>
                </a:moveTo>
                <a:lnTo>
                  <a:pt x="7526617" y="1289811"/>
                </a:lnTo>
                <a:cubicBezTo>
                  <a:pt x="7526617" y="1297291"/>
                  <a:pt x="7524747" y="1303294"/>
                  <a:pt x="7521007" y="1307818"/>
                </a:cubicBezTo>
                <a:cubicBezTo>
                  <a:pt x="7517267" y="1312342"/>
                  <a:pt x="7511897" y="1314906"/>
                  <a:pt x="7504899" y="1315509"/>
                </a:cubicBezTo>
                <a:lnTo>
                  <a:pt x="7507615" y="1330530"/>
                </a:lnTo>
                <a:cubicBezTo>
                  <a:pt x="7513889" y="1330289"/>
                  <a:pt x="7519769" y="1328570"/>
                  <a:pt x="7525259" y="1325373"/>
                </a:cubicBezTo>
                <a:cubicBezTo>
                  <a:pt x="7530749" y="1322175"/>
                  <a:pt x="7535213" y="1317591"/>
                  <a:pt x="7538651" y="1311618"/>
                </a:cubicBezTo>
                <a:cubicBezTo>
                  <a:pt x="7542091" y="1305646"/>
                  <a:pt x="7543809" y="1298437"/>
                  <a:pt x="7543809" y="1289992"/>
                </a:cubicBezTo>
                <a:lnTo>
                  <a:pt x="7543809" y="1203848"/>
                </a:lnTo>
                <a:close/>
                <a:moveTo>
                  <a:pt x="7180097" y="1203848"/>
                </a:moveTo>
                <a:lnTo>
                  <a:pt x="7180097" y="1256693"/>
                </a:lnTo>
                <a:cubicBezTo>
                  <a:pt x="7180097" y="1265259"/>
                  <a:pt x="7181515" y="1272407"/>
                  <a:pt x="7184351" y="1278138"/>
                </a:cubicBezTo>
                <a:cubicBezTo>
                  <a:pt x="7187185" y="1283869"/>
                  <a:pt x="7191197" y="1288212"/>
                  <a:pt x="7196385" y="1291168"/>
                </a:cubicBezTo>
                <a:cubicBezTo>
                  <a:pt x="7201573" y="1294124"/>
                  <a:pt x="7207665" y="1295602"/>
                  <a:pt x="7214663" y="1295602"/>
                </a:cubicBezTo>
                <a:cubicBezTo>
                  <a:pt x="7220093" y="1295602"/>
                  <a:pt x="7225009" y="1294577"/>
                  <a:pt x="7229413" y="1292526"/>
                </a:cubicBezTo>
                <a:cubicBezTo>
                  <a:pt x="7233817" y="1290475"/>
                  <a:pt x="7237467" y="1287519"/>
                  <a:pt x="7240363" y="1283658"/>
                </a:cubicBezTo>
                <a:lnTo>
                  <a:pt x="7241629" y="1294335"/>
                </a:lnTo>
                <a:lnTo>
                  <a:pt x="7257193" y="1294335"/>
                </a:lnTo>
                <a:lnTo>
                  <a:pt x="7257193" y="1203848"/>
                </a:lnTo>
                <a:lnTo>
                  <a:pt x="7240181" y="1203848"/>
                </a:lnTo>
                <a:lnTo>
                  <a:pt x="7240181" y="1253435"/>
                </a:lnTo>
                <a:cubicBezTo>
                  <a:pt x="7240181" y="1262242"/>
                  <a:pt x="7238221" y="1268878"/>
                  <a:pt x="7234299" y="1273342"/>
                </a:cubicBezTo>
                <a:cubicBezTo>
                  <a:pt x="7230379" y="1277806"/>
                  <a:pt x="7224979" y="1280038"/>
                  <a:pt x="7218103" y="1280038"/>
                </a:cubicBezTo>
                <a:cubicBezTo>
                  <a:pt x="7211105" y="1280038"/>
                  <a:pt x="7205887" y="1277867"/>
                  <a:pt x="7202447" y="1273523"/>
                </a:cubicBezTo>
                <a:cubicBezTo>
                  <a:pt x="7199009" y="1269180"/>
                  <a:pt x="7197289" y="1262846"/>
                  <a:pt x="7197291" y="1254521"/>
                </a:cubicBezTo>
                <a:lnTo>
                  <a:pt x="7197291" y="1203848"/>
                </a:lnTo>
                <a:close/>
                <a:moveTo>
                  <a:pt x="7136091" y="1203848"/>
                </a:moveTo>
                <a:lnTo>
                  <a:pt x="7136091" y="1289811"/>
                </a:lnTo>
                <a:cubicBezTo>
                  <a:pt x="7136091" y="1297291"/>
                  <a:pt x="7134221" y="1303294"/>
                  <a:pt x="7130481" y="1307818"/>
                </a:cubicBezTo>
                <a:cubicBezTo>
                  <a:pt x="7126741" y="1312342"/>
                  <a:pt x="7121373" y="1314906"/>
                  <a:pt x="7114375" y="1315509"/>
                </a:cubicBezTo>
                <a:lnTo>
                  <a:pt x="7117089" y="1330530"/>
                </a:lnTo>
                <a:cubicBezTo>
                  <a:pt x="7123363" y="1330289"/>
                  <a:pt x="7129245" y="1328570"/>
                  <a:pt x="7134735" y="1325373"/>
                </a:cubicBezTo>
                <a:cubicBezTo>
                  <a:pt x="7140223" y="1322175"/>
                  <a:pt x="7144687" y="1317591"/>
                  <a:pt x="7148127" y="1311618"/>
                </a:cubicBezTo>
                <a:cubicBezTo>
                  <a:pt x="7151565" y="1305646"/>
                  <a:pt x="7153285" y="1298437"/>
                  <a:pt x="7153285" y="1289992"/>
                </a:cubicBezTo>
                <a:lnTo>
                  <a:pt x="7153285" y="1203848"/>
                </a:lnTo>
                <a:close/>
                <a:moveTo>
                  <a:pt x="7089009" y="1203848"/>
                </a:moveTo>
                <a:lnTo>
                  <a:pt x="7089009" y="1294335"/>
                </a:lnTo>
                <a:lnTo>
                  <a:pt x="7106203" y="1294335"/>
                </a:lnTo>
                <a:lnTo>
                  <a:pt x="7106203" y="1203848"/>
                </a:lnTo>
                <a:close/>
                <a:moveTo>
                  <a:pt x="6746110" y="1203848"/>
                </a:moveTo>
                <a:lnTo>
                  <a:pt x="6746110" y="1294335"/>
                </a:lnTo>
                <a:lnTo>
                  <a:pt x="6763303" y="1294335"/>
                </a:lnTo>
                <a:lnTo>
                  <a:pt x="6763303" y="1203848"/>
                </a:lnTo>
                <a:close/>
                <a:moveTo>
                  <a:pt x="6096533" y="1203848"/>
                </a:moveTo>
                <a:lnTo>
                  <a:pt x="6124947" y="1294335"/>
                </a:lnTo>
                <a:lnTo>
                  <a:pt x="6141234" y="1294335"/>
                </a:lnTo>
                <a:lnTo>
                  <a:pt x="6160779" y="1228641"/>
                </a:lnTo>
                <a:lnTo>
                  <a:pt x="6180144" y="1294335"/>
                </a:lnTo>
                <a:lnTo>
                  <a:pt x="6196613" y="1294335"/>
                </a:lnTo>
                <a:lnTo>
                  <a:pt x="6224664" y="1203848"/>
                </a:lnTo>
                <a:lnTo>
                  <a:pt x="6207833" y="1203848"/>
                </a:lnTo>
                <a:lnTo>
                  <a:pt x="6189011" y="1273704"/>
                </a:lnTo>
                <a:lnTo>
                  <a:pt x="6169466" y="1203848"/>
                </a:lnTo>
                <a:lnTo>
                  <a:pt x="6153179" y="1203848"/>
                </a:lnTo>
                <a:lnTo>
                  <a:pt x="6132909" y="1274066"/>
                </a:lnTo>
                <a:lnTo>
                  <a:pt x="6113907" y="1203848"/>
                </a:lnTo>
                <a:close/>
                <a:moveTo>
                  <a:pt x="5970422" y="1203848"/>
                </a:moveTo>
                <a:lnTo>
                  <a:pt x="5970422" y="1256693"/>
                </a:lnTo>
                <a:cubicBezTo>
                  <a:pt x="5970422" y="1265259"/>
                  <a:pt x="5971840" y="1272407"/>
                  <a:pt x="5974675" y="1278138"/>
                </a:cubicBezTo>
                <a:cubicBezTo>
                  <a:pt x="5977510" y="1283869"/>
                  <a:pt x="5981522" y="1288212"/>
                  <a:pt x="5986710" y="1291168"/>
                </a:cubicBezTo>
                <a:cubicBezTo>
                  <a:pt x="5991898" y="1294124"/>
                  <a:pt x="5997991" y="1295602"/>
                  <a:pt x="6004989" y="1295602"/>
                </a:cubicBezTo>
                <a:cubicBezTo>
                  <a:pt x="6010418" y="1295602"/>
                  <a:pt x="6015334" y="1294577"/>
                  <a:pt x="6019738" y="1292526"/>
                </a:cubicBezTo>
                <a:cubicBezTo>
                  <a:pt x="6024142" y="1290475"/>
                  <a:pt x="6027791" y="1287519"/>
                  <a:pt x="6030687" y="1283658"/>
                </a:cubicBezTo>
                <a:lnTo>
                  <a:pt x="6031954" y="1294335"/>
                </a:lnTo>
                <a:lnTo>
                  <a:pt x="6047518" y="1294335"/>
                </a:lnTo>
                <a:lnTo>
                  <a:pt x="6047518" y="1203848"/>
                </a:lnTo>
                <a:lnTo>
                  <a:pt x="6030506" y="1203848"/>
                </a:lnTo>
                <a:lnTo>
                  <a:pt x="6030506" y="1253435"/>
                </a:lnTo>
                <a:cubicBezTo>
                  <a:pt x="6030506" y="1262242"/>
                  <a:pt x="6028545" y="1268878"/>
                  <a:pt x="6024624" y="1273342"/>
                </a:cubicBezTo>
                <a:cubicBezTo>
                  <a:pt x="6020703" y="1277806"/>
                  <a:pt x="6015304" y="1280038"/>
                  <a:pt x="6008427" y="1280038"/>
                </a:cubicBezTo>
                <a:cubicBezTo>
                  <a:pt x="6001429" y="1280038"/>
                  <a:pt x="5996211" y="1277867"/>
                  <a:pt x="5992773" y="1273523"/>
                </a:cubicBezTo>
                <a:cubicBezTo>
                  <a:pt x="5989334" y="1269180"/>
                  <a:pt x="5987615" y="1262846"/>
                  <a:pt x="5987615" y="1254521"/>
                </a:cubicBezTo>
                <a:lnTo>
                  <a:pt x="5987615" y="1203848"/>
                </a:lnTo>
                <a:close/>
                <a:moveTo>
                  <a:pt x="5231635" y="1203848"/>
                </a:moveTo>
                <a:lnTo>
                  <a:pt x="5231635" y="1294335"/>
                </a:lnTo>
                <a:lnTo>
                  <a:pt x="5248827" y="1294335"/>
                </a:lnTo>
                <a:lnTo>
                  <a:pt x="5248827" y="1203848"/>
                </a:lnTo>
                <a:close/>
                <a:moveTo>
                  <a:pt x="4964935" y="1203848"/>
                </a:moveTo>
                <a:lnTo>
                  <a:pt x="4964935" y="1294335"/>
                </a:lnTo>
                <a:lnTo>
                  <a:pt x="4982127" y="1294335"/>
                </a:lnTo>
                <a:lnTo>
                  <a:pt x="4982127" y="1203848"/>
                </a:lnTo>
                <a:close/>
                <a:moveTo>
                  <a:pt x="5836706" y="1203667"/>
                </a:moveTo>
                <a:cubicBezTo>
                  <a:pt x="5832785" y="1204511"/>
                  <a:pt x="5829165" y="1205989"/>
                  <a:pt x="5825847" y="1208101"/>
                </a:cubicBezTo>
                <a:cubicBezTo>
                  <a:pt x="5822529" y="1210212"/>
                  <a:pt x="5819604" y="1212836"/>
                  <a:pt x="5817070" y="1215973"/>
                </a:cubicBezTo>
                <a:lnTo>
                  <a:pt x="5815984" y="1203848"/>
                </a:lnTo>
                <a:lnTo>
                  <a:pt x="5800420" y="1203848"/>
                </a:lnTo>
                <a:lnTo>
                  <a:pt x="5800420" y="1294335"/>
                </a:lnTo>
                <a:lnTo>
                  <a:pt x="5817432" y="1294335"/>
                </a:lnTo>
                <a:lnTo>
                  <a:pt x="5817432" y="1247463"/>
                </a:lnTo>
                <a:cubicBezTo>
                  <a:pt x="5817432" y="1242034"/>
                  <a:pt x="5818337" y="1237388"/>
                  <a:pt x="5820147" y="1233528"/>
                </a:cubicBezTo>
                <a:cubicBezTo>
                  <a:pt x="5821956" y="1229667"/>
                  <a:pt x="5824339" y="1226560"/>
                  <a:pt x="5827295" y="1224207"/>
                </a:cubicBezTo>
                <a:cubicBezTo>
                  <a:pt x="5830251" y="1221855"/>
                  <a:pt x="5833599" y="1220317"/>
                  <a:pt x="5837339" y="1219593"/>
                </a:cubicBezTo>
                <a:cubicBezTo>
                  <a:pt x="5841079" y="1218869"/>
                  <a:pt x="5844940" y="1218989"/>
                  <a:pt x="5848922" y="1219955"/>
                </a:cubicBezTo>
                <a:lnTo>
                  <a:pt x="5848922" y="1203848"/>
                </a:lnTo>
                <a:cubicBezTo>
                  <a:pt x="5844699" y="1202883"/>
                  <a:pt x="5840627" y="1202822"/>
                  <a:pt x="5836706" y="1203667"/>
                </a:cubicBezTo>
                <a:close/>
                <a:moveTo>
                  <a:pt x="5046131" y="1203667"/>
                </a:moveTo>
                <a:cubicBezTo>
                  <a:pt x="5042210" y="1204511"/>
                  <a:pt x="5038590" y="1205989"/>
                  <a:pt x="5035272" y="1208101"/>
                </a:cubicBezTo>
                <a:cubicBezTo>
                  <a:pt x="5031954" y="1210212"/>
                  <a:pt x="5029029" y="1212836"/>
                  <a:pt x="5026495" y="1215973"/>
                </a:cubicBezTo>
                <a:lnTo>
                  <a:pt x="5025409" y="1203848"/>
                </a:lnTo>
                <a:lnTo>
                  <a:pt x="5009845" y="1203848"/>
                </a:lnTo>
                <a:lnTo>
                  <a:pt x="5009845" y="1294335"/>
                </a:lnTo>
                <a:lnTo>
                  <a:pt x="5026857" y="1294335"/>
                </a:lnTo>
                <a:lnTo>
                  <a:pt x="5026857" y="1247463"/>
                </a:lnTo>
                <a:cubicBezTo>
                  <a:pt x="5026857" y="1242034"/>
                  <a:pt x="5027762" y="1237388"/>
                  <a:pt x="5029571" y="1233528"/>
                </a:cubicBezTo>
                <a:cubicBezTo>
                  <a:pt x="5031381" y="1229667"/>
                  <a:pt x="5033764" y="1226560"/>
                  <a:pt x="5036720" y="1224207"/>
                </a:cubicBezTo>
                <a:cubicBezTo>
                  <a:pt x="5039676" y="1221855"/>
                  <a:pt x="5043024" y="1220317"/>
                  <a:pt x="5046764" y="1219593"/>
                </a:cubicBezTo>
                <a:cubicBezTo>
                  <a:pt x="5050504" y="1218869"/>
                  <a:pt x="5054365" y="1218989"/>
                  <a:pt x="5058347" y="1219955"/>
                </a:cubicBezTo>
                <a:lnTo>
                  <a:pt x="5058347" y="1203848"/>
                </a:lnTo>
                <a:cubicBezTo>
                  <a:pt x="5054124" y="1202883"/>
                  <a:pt x="5050052" y="1202822"/>
                  <a:pt x="5046131" y="1203667"/>
                </a:cubicBezTo>
                <a:close/>
                <a:moveTo>
                  <a:pt x="4827056" y="1203667"/>
                </a:moveTo>
                <a:cubicBezTo>
                  <a:pt x="4823135" y="1204511"/>
                  <a:pt x="4819515" y="1205989"/>
                  <a:pt x="4816197" y="1208101"/>
                </a:cubicBezTo>
                <a:cubicBezTo>
                  <a:pt x="4812879" y="1210212"/>
                  <a:pt x="4809954" y="1212836"/>
                  <a:pt x="4807420" y="1215973"/>
                </a:cubicBezTo>
                <a:lnTo>
                  <a:pt x="4806334" y="1203848"/>
                </a:lnTo>
                <a:lnTo>
                  <a:pt x="4790770" y="1203848"/>
                </a:lnTo>
                <a:lnTo>
                  <a:pt x="4790770" y="1294335"/>
                </a:lnTo>
                <a:lnTo>
                  <a:pt x="4807782" y="1294335"/>
                </a:lnTo>
                <a:lnTo>
                  <a:pt x="4807782" y="1247463"/>
                </a:lnTo>
                <a:cubicBezTo>
                  <a:pt x="4807782" y="1242034"/>
                  <a:pt x="4808687" y="1237388"/>
                  <a:pt x="4810496" y="1233528"/>
                </a:cubicBezTo>
                <a:cubicBezTo>
                  <a:pt x="4812306" y="1229667"/>
                  <a:pt x="4814689" y="1226560"/>
                  <a:pt x="4817645" y="1224207"/>
                </a:cubicBezTo>
                <a:cubicBezTo>
                  <a:pt x="4820601" y="1221855"/>
                  <a:pt x="4823949" y="1220317"/>
                  <a:pt x="4827689" y="1219593"/>
                </a:cubicBezTo>
                <a:cubicBezTo>
                  <a:pt x="4831429" y="1218869"/>
                  <a:pt x="4835290" y="1218989"/>
                  <a:pt x="4839272" y="1219955"/>
                </a:cubicBezTo>
                <a:lnTo>
                  <a:pt x="4839272" y="1203848"/>
                </a:lnTo>
                <a:cubicBezTo>
                  <a:pt x="4835049" y="1202883"/>
                  <a:pt x="4830977" y="1202822"/>
                  <a:pt x="4827056" y="1203667"/>
                </a:cubicBezTo>
                <a:close/>
                <a:moveTo>
                  <a:pt x="7608265" y="1202581"/>
                </a:moveTo>
                <a:cubicBezTo>
                  <a:pt x="7598733" y="1202581"/>
                  <a:pt x="7590619" y="1204813"/>
                  <a:pt x="7583923" y="1209277"/>
                </a:cubicBezTo>
                <a:cubicBezTo>
                  <a:pt x="7577227" y="1213741"/>
                  <a:pt x="7572733" y="1219955"/>
                  <a:pt x="7570441" y="1227918"/>
                </a:cubicBezTo>
                <a:lnTo>
                  <a:pt x="7585643" y="1233347"/>
                </a:lnTo>
                <a:cubicBezTo>
                  <a:pt x="7586971" y="1228279"/>
                  <a:pt x="7589565" y="1224449"/>
                  <a:pt x="7593425" y="1221855"/>
                </a:cubicBezTo>
                <a:cubicBezTo>
                  <a:pt x="7597287" y="1219261"/>
                  <a:pt x="7601991" y="1217964"/>
                  <a:pt x="7607541" y="1217964"/>
                </a:cubicBezTo>
                <a:cubicBezTo>
                  <a:pt x="7613453" y="1217964"/>
                  <a:pt x="7617977" y="1219321"/>
                  <a:pt x="7621115" y="1222036"/>
                </a:cubicBezTo>
                <a:cubicBezTo>
                  <a:pt x="7624251" y="1224750"/>
                  <a:pt x="7625819" y="1228038"/>
                  <a:pt x="7625819" y="1231899"/>
                </a:cubicBezTo>
                <a:lnTo>
                  <a:pt x="7625819" y="1238957"/>
                </a:lnTo>
                <a:lnTo>
                  <a:pt x="7600121" y="1241853"/>
                </a:lnTo>
                <a:cubicBezTo>
                  <a:pt x="7589383" y="1243059"/>
                  <a:pt x="7581179" y="1246166"/>
                  <a:pt x="7575509" y="1251173"/>
                </a:cubicBezTo>
                <a:cubicBezTo>
                  <a:pt x="7569839" y="1256180"/>
                  <a:pt x="7567003" y="1262484"/>
                  <a:pt x="7567003" y="1270085"/>
                </a:cubicBezTo>
                <a:cubicBezTo>
                  <a:pt x="7567003" y="1275152"/>
                  <a:pt x="7568239" y="1279586"/>
                  <a:pt x="7570713" y="1283386"/>
                </a:cubicBezTo>
                <a:cubicBezTo>
                  <a:pt x="7573187" y="1287187"/>
                  <a:pt x="7576715" y="1290143"/>
                  <a:pt x="7581299" y="1292254"/>
                </a:cubicBezTo>
                <a:cubicBezTo>
                  <a:pt x="7585885" y="1294365"/>
                  <a:pt x="7591435" y="1295421"/>
                  <a:pt x="7597949" y="1295421"/>
                </a:cubicBezTo>
                <a:cubicBezTo>
                  <a:pt x="7604947" y="1295421"/>
                  <a:pt x="7610647" y="1294184"/>
                  <a:pt x="7615051" y="1291711"/>
                </a:cubicBezTo>
                <a:cubicBezTo>
                  <a:pt x="7619455" y="1289238"/>
                  <a:pt x="7623045" y="1285709"/>
                  <a:pt x="7625819" y="1281124"/>
                </a:cubicBezTo>
                <a:lnTo>
                  <a:pt x="7627267" y="1294335"/>
                </a:lnTo>
                <a:lnTo>
                  <a:pt x="7643013" y="1294335"/>
                </a:lnTo>
                <a:lnTo>
                  <a:pt x="7643013" y="1233528"/>
                </a:lnTo>
                <a:cubicBezTo>
                  <a:pt x="7643013" y="1224238"/>
                  <a:pt x="7640057" y="1216757"/>
                  <a:pt x="7634145" y="1211087"/>
                </a:cubicBezTo>
                <a:cubicBezTo>
                  <a:pt x="7628233" y="1205416"/>
                  <a:pt x="7619607" y="1202581"/>
                  <a:pt x="7608265" y="1202581"/>
                </a:cubicBezTo>
                <a:close/>
                <a:moveTo>
                  <a:pt x="7450321" y="1202581"/>
                </a:moveTo>
                <a:cubicBezTo>
                  <a:pt x="7441755" y="1202581"/>
                  <a:pt x="7434033" y="1204481"/>
                  <a:pt x="7427157" y="1208282"/>
                </a:cubicBezTo>
                <a:cubicBezTo>
                  <a:pt x="7420279" y="1212082"/>
                  <a:pt x="7414851" y="1217481"/>
                  <a:pt x="7410869" y="1224479"/>
                </a:cubicBezTo>
                <a:cubicBezTo>
                  <a:pt x="7406887" y="1231477"/>
                  <a:pt x="7404897" y="1239741"/>
                  <a:pt x="7404897" y="1249273"/>
                </a:cubicBezTo>
                <a:cubicBezTo>
                  <a:pt x="7404897" y="1258683"/>
                  <a:pt x="7406827" y="1266857"/>
                  <a:pt x="7410687" y="1273795"/>
                </a:cubicBezTo>
                <a:cubicBezTo>
                  <a:pt x="7414549" y="1280732"/>
                  <a:pt x="7419887" y="1286101"/>
                  <a:pt x="7426705" y="1289901"/>
                </a:cubicBezTo>
                <a:cubicBezTo>
                  <a:pt x="7433521" y="1293702"/>
                  <a:pt x="7441213" y="1295602"/>
                  <a:pt x="7449779" y="1295602"/>
                </a:cubicBezTo>
                <a:cubicBezTo>
                  <a:pt x="7458465" y="1295602"/>
                  <a:pt x="7466307" y="1293702"/>
                  <a:pt x="7473305" y="1289901"/>
                </a:cubicBezTo>
                <a:cubicBezTo>
                  <a:pt x="7480303" y="1286101"/>
                  <a:pt x="7485823" y="1280702"/>
                  <a:pt x="7489865" y="1273704"/>
                </a:cubicBezTo>
                <a:cubicBezTo>
                  <a:pt x="7493907" y="1266706"/>
                  <a:pt x="7495927" y="1258442"/>
                  <a:pt x="7495927" y="1248911"/>
                </a:cubicBezTo>
                <a:cubicBezTo>
                  <a:pt x="7495927" y="1239500"/>
                  <a:pt x="7493937" y="1231326"/>
                  <a:pt x="7489955" y="1224388"/>
                </a:cubicBezTo>
                <a:cubicBezTo>
                  <a:pt x="7485973" y="1217451"/>
                  <a:pt x="7480515" y="1212082"/>
                  <a:pt x="7473577" y="1208282"/>
                </a:cubicBezTo>
                <a:cubicBezTo>
                  <a:pt x="7466639" y="1204481"/>
                  <a:pt x="7458887" y="1202581"/>
                  <a:pt x="7450321" y="1202581"/>
                </a:cubicBezTo>
                <a:close/>
                <a:moveTo>
                  <a:pt x="7030135" y="1202581"/>
                </a:moveTo>
                <a:cubicBezTo>
                  <a:pt x="7021327" y="1202581"/>
                  <a:pt x="7013607" y="1204572"/>
                  <a:pt x="7006971" y="1208553"/>
                </a:cubicBezTo>
                <a:cubicBezTo>
                  <a:pt x="7000335" y="1212535"/>
                  <a:pt x="6995147" y="1218024"/>
                  <a:pt x="6991407" y="1225022"/>
                </a:cubicBezTo>
                <a:cubicBezTo>
                  <a:pt x="6987667" y="1232020"/>
                  <a:pt x="6985797" y="1240163"/>
                  <a:pt x="6985797" y="1249453"/>
                </a:cubicBezTo>
                <a:cubicBezTo>
                  <a:pt x="6985797" y="1258623"/>
                  <a:pt x="6987637" y="1266646"/>
                  <a:pt x="6991317" y="1273523"/>
                </a:cubicBezTo>
                <a:cubicBezTo>
                  <a:pt x="6994997" y="1280400"/>
                  <a:pt x="7000155" y="1285799"/>
                  <a:pt x="7006791" y="1289720"/>
                </a:cubicBezTo>
                <a:cubicBezTo>
                  <a:pt x="7013425" y="1293642"/>
                  <a:pt x="7021087" y="1295602"/>
                  <a:pt x="7029773" y="1295602"/>
                </a:cubicBezTo>
                <a:cubicBezTo>
                  <a:pt x="7038943" y="1295602"/>
                  <a:pt x="7047147" y="1293461"/>
                  <a:pt x="7054387" y="1289178"/>
                </a:cubicBezTo>
                <a:cubicBezTo>
                  <a:pt x="7061625" y="1284894"/>
                  <a:pt x="7066933" y="1279133"/>
                  <a:pt x="7070311" y="1271894"/>
                </a:cubicBezTo>
                <a:lnTo>
                  <a:pt x="7055111" y="1266465"/>
                </a:lnTo>
                <a:cubicBezTo>
                  <a:pt x="7052939" y="1270688"/>
                  <a:pt x="7049711" y="1274006"/>
                  <a:pt x="7045427" y="1276419"/>
                </a:cubicBezTo>
                <a:cubicBezTo>
                  <a:pt x="7041145" y="1278832"/>
                  <a:pt x="7036289" y="1280038"/>
                  <a:pt x="7030859" y="1280038"/>
                </a:cubicBezTo>
                <a:cubicBezTo>
                  <a:pt x="7022655" y="1280038"/>
                  <a:pt x="7016139" y="1277263"/>
                  <a:pt x="7011315" y="1271713"/>
                </a:cubicBezTo>
                <a:cubicBezTo>
                  <a:pt x="7006489" y="1266163"/>
                  <a:pt x="7004075" y="1258683"/>
                  <a:pt x="7004075" y="1249273"/>
                </a:cubicBezTo>
                <a:cubicBezTo>
                  <a:pt x="7004075" y="1242999"/>
                  <a:pt x="7005161" y="1237539"/>
                  <a:pt x="7007333" y="1232894"/>
                </a:cubicBezTo>
                <a:cubicBezTo>
                  <a:pt x="7009505" y="1228249"/>
                  <a:pt x="7012581" y="1224630"/>
                  <a:pt x="7016563" y="1222036"/>
                </a:cubicBezTo>
                <a:cubicBezTo>
                  <a:pt x="7020545" y="1219442"/>
                  <a:pt x="7025309" y="1218145"/>
                  <a:pt x="7030859" y="1218145"/>
                </a:cubicBezTo>
                <a:cubicBezTo>
                  <a:pt x="7036289" y="1218145"/>
                  <a:pt x="7041145" y="1219412"/>
                  <a:pt x="7045427" y="1221945"/>
                </a:cubicBezTo>
                <a:cubicBezTo>
                  <a:pt x="7049711" y="1224479"/>
                  <a:pt x="7052757" y="1227857"/>
                  <a:pt x="7054567" y="1232080"/>
                </a:cubicBezTo>
                <a:lnTo>
                  <a:pt x="7069951" y="1226651"/>
                </a:lnTo>
                <a:cubicBezTo>
                  <a:pt x="7066813" y="1219291"/>
                  <a:pt x="7061715" y="1213439"/>
                  <a:pt x="7054657" y="1209096"/>
                </a:cubicBezTo>
                <a:cubicBezTo>
                  <a:pt x="7047599" y="1204753"/>
                  <a:pt x="7039425" y="1202581"/>
                  <a:pt x="7030135" y="1202581"/>
                </a:cubicBezTo>
                <a:close/>
                <a:moveTo>
                  <a:pt x="6931991" y="1202581"/>
                </a:moveTo>
                <a:cubicBezTo>
                  <a:pt x="6922459" y="1202581"/>
                  <a:pt x="6914345" y="1204813"/>
                  <a:pt x="6907649" y="1209277"/>
                </a:cubicBezTo>
                <a:cubicBezTo>
                  <a:pt x="6900953" y="1213741"/>
                  <a:pt x="6896459" y="1219955"/>
                  <a:pt x="6894167" y="1227918"/>
                </a:cubicBezTo>
                <a:lnTo>
                  <a:pt x="6909369" y="1233347"/>
                </a:lnTo>
                <a:cubicBezTo>
                  <a:pt x="6910695" y="1228279"/>
                  <a:pt x="6913289" y="1224449"/>
                  <a:pt x="6917151" y="1221855"/>
                </a:cubicBezTo>
                <a:cubicBezTo>
                  <a:pt x="6921011" y="1219261"/>
                  <a:pt x="6925717" y="1217964"/>
                  <a:pt x="6931267" y="1217964"/>
                </a:cubicBezTo>
                <a:cubicBezTo>
                  <a:pt x="6937179" y="1217964"/>
                  <a:pt x="6941703" y="1219321"/>
                  <a:pt x="6944839" y="1222036"/>
                </a:cubicBezTo>
                <a:cubicBezTo>
                  <a:pt x="6947977" y="1224750"/>
                  <a:pt x="6949545" y="1228038"/>
                  <a:pt x="6949545" y="1231899"/>
                </a:cubicBezTo>
                <a:lnTo>
                  <a:pt x="6949545" y="1238957"/>
                </a:lnTo>
                <a:lnTo>
                  <a:pt x="6923847" y="1241853"/>
                </a:lnTo>
                <a:cubicBezTo>
                  <a:pt x="6913109" y="1243059"/>
                  <a:pt x="6904905" y="1246166"/>
                  <a:pt x="6899233" y="1251173"/>
                </a:cubicBezTo>
                <a:cubicBezTo>
                  <a:pt x="6893563" y="1256180"/>
                  <a:pt x="6890727" y="1262484"/>
                  <a:pt x="6890727" y="1270085"/>
                </a:cubicBezTo>
                <a:cubicBezTo>
                  <a:pt x="6890727" y="1275152"/>
                  <a:pt x="6891965" y="1279586"/>
                  <a:pt x="6894439" y="1283386"/>
                </a:cubicBezTo>
                <a:cubicBezTo>
                  <a:pt x="6896911" y="1287187"/>
                  <a:pt x="6900441" y="1290143"/>
                  <a:pt x="6905025" y="1292254"/>
                </a:cubicBezTo>
                <a:cubicBezTo>
                  <a:pt x="6909609" y="1294365"/>
                  <a:pt x="6915159" y="1295421"/>
                  <a:pt x="6921675" y="1295421"/>
                </a:cubicBezTo>
                <a:cubicBezTo>
                  <a:pt x="6928673" y="1295421"/>
                  <a:pt x="6934373" y="1294184"/>
                  <a:pt x="6938777" y="1291711"/>
                </a:cubicBezTo>
                <a:cubicBezTo>
                  <a:pt x="6943181" y="1289238"/>
                  <a:pt x="6946769" y="1285709"/>
                  <a:pt x="6949545" y="1281124"/>
                </a:cubicBezTo>
                <a:lnTo>
                  <a:pt x="6950993" y="1294335"/>
                </a:lnTo>
                <a:lnTo>
                  <a:pt x="6966737" y="1294335"/>
                </a:lnTo>
                <a:lnTo>
                  <a:pt x="6966737" y="1233528"/>
                </a:lnTo>
                <a:cubicBezTo>
                  <a:pt x="6966737" y="1224238"/>
                  <a:pt x="6963781" y="1216757"/>
                  <a:pt x="6957869" y="1211087"/>
                </a:cubicBezTo>
                <a:cubicBezTo>
                  <a:pt x="6951957" y="1205416"/>
                  <a:pt x="6943331" y="1202581"/>
                  <a:pt x="6931991" y="1202581"/>
                </a:cubicBezTo>
                <a:close/>
                <a:moveTo>
                  <a:pt x="6638592" y="1202581"/>
                </a:moveTo>
                <a:cubicBezTo>
                  <a:pt x="6631232" y="1202581"/>
                  <a:pt x="6624988" y="1204029"/>
                  <a:pt x="6619861" y="1206924"/>
                </a:cubicBezTo>
                <a:cubicBezTo>
                  <a:pt x="6614733" y="1209820"/>
                  <a:pt x="6610721" y="1213319"/>
                  <a:pt x="6607826" y="1217421"/>
                </a:cubicBezTo>
                <a:lnTo>
                  <a:pt x="6606559" y="1203848"/>
                </a:lnTo>
                <a:lnTo>
                  <a:pt x="6590995" y="1203848"/>
                </a:lnTo>
                <a:lnTo>
                  <a:pt x="6590995" y="1330530"/>
                </a:lnTo>
                <a:lnTo>
                  <a:pt x="6608007" y="1330530"/>
                </a:lnTo>
                <a:lnTo>
                  <a:pt x="6608007" y="1280683"/>
                </a:lnTo>
                <a:lnTo>
                  <a:pt x="6618594" y="1290806"/>
                </a:lnTo>
                <a:cubicBezTo>
                  <a:pt x="6624083" y="1294003"/>
                  <a:pt x="6630749" y="1295602"/>
                  <a:pt x="6638592" y="1295602"/>
                </a:cubicBezTo>
                <a:cubicBezTo>
                  <a:pt x="6646796" y="1295602"/>
                  <a:pt x="6653975" y="1293672"/>
                  <a:pt x="6660128" y="1289811"/>
                </a:cubicBezTo>
                <a:cubicBezTo>
                  <a:pt x="6666281" y="1285950"/>
                  <a:pt x="6671077" y="1280521"/>
                  <a:pt x="6674515" y="1273523"/>
                </a:cubicBezTo>
                <a:cubicBezTo>
                  <a:pt x="6677954" y="1266525"/>
                  <a:pt x="6679673" y="1258382"/>
                  <a:pt x="6679673" y="1249092"/>
                </a:cubicBezTo>
                <a:cubicBezTo>
                  <a:pt x="6679673" y="1239681"/>
                  <a:pt x="6677893" y="1231507"/>
                  <a:pt x="6674334" y="1224569"/>
                </a:cubicBezTo>
                <a:cubicBezTo>
                  <a:pt x="6670775" y="1217632"/>
                  <a:pt x="6665919" y="1212233"/>
                  <a:pt x="6659766" y="1208372"/>
                </a:cubicBezTo>
                <a:cubicBezTo>
                  <a:pt x="6653613" y="1204511"/>
                  <a:pt x="6646555" y="1202581"/>
                  <a:pt x="6638592" y="1202581"/>
                </a:cubicBezTo>
                <a:close/>
                <a:moveTo>
                  <a:pt x="6531940" y="1202581"/>
                </a:moveTo>
                <a:cubicBezTo>
                  <a:pt x="6522409" y="1202581"/>
                  <a:pt x="6514295" y="1204813"/>
                  <a:pt x="6507599" y="1209277"/>
                </a:cubicBezTo>
                <a:cubicBezTo>
                  <a:pt x="6500903" y="1213741"/>
                  <a:pt x="6496409" y="1219955"/>
                  <a:pt x="6494117" y="1227918"/>
                </a:cubicBezTo>
                <a:lnTo>
                  <a:pt x="6509318" y="1233347"/>
                </a:lnTo>
                <a:cubicBezTo>
                  <a:pt x="6510645" y="1228279"/>
                  <a:pt x="6513239" y="1224449"/>
                  <a:pt x="6517100" y="1221855"/>
                </a:cubicBezTo>
                <a:cubicBezTo>
                  <a:pt x="6520961" y="1219261"/>
                  <a:pt x="6525666" y="1217964"/>
                  <a:pt x="6531216" y="1217964"/>
                </a:cubicBezTo>
                <a:cubicBezTo>
                  <a:pt x="6537128" y="1217964"/>
                  <a:pt x="6541653" y="1219321"/>
                  <a:pt x="6544789" y="1222036"/>
                </a:cubicBezTo>
                <a:cubicBezTo>
                  <a:pt x="6547926" y="1224750"/>
                  <a:pt x="6549495" y="1228038"/>
                  <a:pt x="6549495" y="1231899"/>
                </a:cubicBezTo>
                <a:lnTo>
                  <a:pt x="6549495" y="1238957"/>
                </a:lnTo>
                <a:lnTo>
                  <a:pt x="6523796" y="1241853"/>
                </a:lnTo>
                <a:cubicBezTo>
                  <a:pt x="6513059" y="1243059"/>
                  <a:pt x="6504854" y="1246166"/>
                  <a:pt x="6499184" y="1251173"/>
                </a:cubicBezTo>
                <a:cubicBezTo>
                  <a:pt x="6493513" y="1256180"/>
                  <a:pt x="6490678" y="1262484"/>
                  <a:pt x="6490678" y="1270085"/>
                </a:cubicBezTo>
                <a:cubicBezTo>
                  <a:pt x="6490678" y="1275152"/>
                  <a:pt x="6491915" y="1279586"/>
                  <a:pt x="6494388" y="1283386"/>
                </a:cubicBezTo>
                <a:cubicBezTo>
                  <a:pt x="6496861" y="1287187"/>
                  <a:pt x="6500390" y="1290143"/>
                  <a:pt x="6504975" y="1292254"/>
                </a:cubicBezTo>
                <a:cubicBezTo>
                  <a:pt x="6509560" y="1294365"/>
                  <a:pt x="6515109" y="1295421"/>
                  <a:pt x="6521625" y="1295421"/>
                </a:cubicBezTo>
                <a:cubicBezTo>
                  <a:pt x="6528622" y="1295421"/>
                  <a:pt x="6534323" y="1294184"/>
                  <a:pt x="6538727" y="1291711"/>
                </a:cubicBezTo>
                <a:cubicBezTo>
                  <a:pt x="6543130" y="1289238"/>
                  <a:pt x="6546720" y="1285709"/>
                  <a:pt x="6549495" y="1281124"/>
                </a:cubicBezTo>
                <a:lnTo>
                  <a:pt x="6550943" y="1294335"/>
                </a:lnTo>
                <a:lnTo>
                  <a:pt x="6566687" y="1294335"/>
                </a:lnTo>
                <a:lnTo>
                  <a:pt x="6566687" y="1233528"/>
                </a:lnTo>
                <a:cubicBezTo>
                  <a:pt x="6566687" y="1224238"/>
                  <a:pt x="6563731" y="1216757"/>
                  <a:pt x="6557820" y="1211087"/>
                </a:cubicBezTo>
                <a:cubicBezTo>
                  <a:pt x="6551908" y="1205416"/>
                  <a:pt x="6543281" y="1202581"/>
                  <a:pt x="6531940" y="1202581"/>
                </a:cubicBezTo>
                <a:close/>
                <a:moveTo>
                  <a:pt x="6276756" y="1202581"/>
                </a:moveTo>
                <a:cubicBezTo>
                  <a:pt x="6268431" y="1202581"/>
                  <a:pt x="6260981" y="1204572"/>
                  <a:pt x="6254406" y="1208553"/>
                </a:cubicBezTo>
                <a:cubicBezTo>
                  <a:pt x="6247830" y="1212535"/>
                  <a:pt x="6242673" y="1217964"/>
                  <a:pt x="6238932" y="1224841"/>
                </a:cubicBezTo>
                <a:cubicBezTo>
                  <a:pt x="6235192" y="1231718"/>
                  <a:pt x="6233322" y="1239560"/>
                  <a:pt x="6233322" y="1248368"/>
                </a:cubicBezTo>
                <a:cubicBezTo>
                  <a:pt x="6233322" y="1257537"/>
                  <a:pt x="6235222" y="1265681"/>
                  <a:pt x="6239023" y="1272799"/>
                </a:cubicBezTo>
                <a:cubicBezTo>
                  <a:pt x="6242823" y="1279918"/>
                  <a:pt x="6248071" y="1285498"/>
                  <a:pt x="6254767" y="1289539"/>
                </a:cubicBezTo>
                <a:cubicBezTo>
                  <a:pt x="6261463" y="1293581"/>
                  <a:pt x="6269155" y="1295602"/>
                  <a:pt x="6277842" y="1295602"/>
                </a:cubicBezTo>
                <a:cubicBezTo>
                  <a:pt x="6286890" y="1295602"/>
                  <a:pt x="6294883" y="1293551"/>
                  <a:pt x="6301821" y="1289449"/>
                </a:cubicBezTo>
                <a:cubicBezTo>
                  <a:pt x="6308758" y="1285347"/>
                  <a:pt x="6314037" y="1279616"/>
                  <a:pt x="6317656" y="1272256"/>
                </a:cubicBezTo>
                <a:lnTo>
                  <a:pt x="6302816" y="1267008"/>
                </a:lnTo>
                <a:cubicBezTo>
                  <a:pt x="6301006" y="1270990"/>
                  <a:pt x="6297870" y="1274157"/>
                  <a:pt x="6293406" y="1276509"/>
                </a:cubicBezTo>
                <a:cubicBezTo>
                  <a:pt x="6288942" y="1278862"/>
                  <a:pt x="6283693" y="1280038"/>
                  <a:pt x="6277661" y="1280038"/>
                </a:cubicBezTo>
                <a:cubicBezTo>
                  <a:pt x="6272955" y="1280038"/>
                  <a:pt x="6268763" y="1279013"/>
                  <a:pt x="6265083" y="1276962"/>
                </a:cubicBezTo>
                <a:cubicBezTo>
                  <a:pt x="6261403" y="1274911"/>
                  <a:pt x="6258387" y="1272045"/>
                  <a:pt x="6256034" y="1268365"/>
                </a:cubicBezTo>
                <a:cubicBezTo>
                  <a:pt x="6253682" y="1264686"/>
                  <a:pt x="6252324" y="1260433"/>
                  <a:pt x="6251962" y="1255607"/>
                </a:cubicBezTo>
                <a:lnTo>
                  <a:pt x="6318923" y="1255607"/>
                </a:lnTo>
                <a:cubicBezTo>
                  <a:pt x="6319164" y="1253797"/>
                  <a:pt x="6319345" y="1252138"/>
                  <a:pt x="6319466" y="1250630"/>
                </a:cubicBezTo>
                <a:cubicBezTo>
                  <a:pt x="6319587" y="1249122"/>
                  <a:pt x="6319647" y="1247644"/>
                  <a:pt x="6319647" y="1246196"/>
                </a:cubicBezTo>
                <a:cubicBezTo>
                  <a:pt x="6319768" y="1237630"/>
                  <a:pt x="6318018" y="1230059"/>
                  <a:pt x="6314399" y="1223484"/>
                </a:cubicBezTo>
                <a:cubicBezTo>
                  <a:pt x="6310779" y="1216908"/>
                  <a:pt x="6305712" y="1211781"/>
                  <a:pt x="6299197" y="1208101"/>
                </a:cubicBezTo>
                <a:cubicBezTo>
                  <a:pt x="6292682" y="1204421"/>
                  <a:pt x="6285201" y="1202581"/>
                  <a:pt x="6276756" y="1202581"/>
                </a:cubicBezTo>
                <a:close/>
                <a:moveTo>
                  <a:pt x="5909624" y="1202581"/>
                </a:moveTo>
                <a:cubicBezTo>
                  <a:pt x="5904195" y="1202581"/>
                  <a:pt x="5899248" y="1203607"/>
                  <a:pt x="5894784" y="1205658"/>
                </a:cubicBezTo>
                <a:cubicBezTo>
                  <a:pt x="5890320" y="1207709"/>
                  <a:pt x="5886641" y="1210604"/>
                  <a:pt x="5883745" y="1214344"/>
                </a:cubicBezTo>
                <a:lnTo>
                  <a:pt x="5882659" y="1203848"/>
                </a:lnTo>
                <a:lnTo>
                  <a:pt x="5867095" y="1203848"/>
                </a:lnTo>
                <a:lnTo>
                  <a:pt x="5867095" y="1294335"/>
                </a:lnTo>
                <a:lnTo>
                  <a:pt x="5884107" y="1294335"/>
                </a:lnTo>
                <a:lnTo>
                  <a:pt x="5884107" y="1244929"/>
                </a:lnTo>
                <a:cubicBezTo>
                  <a:pt x="5884107" y="1236122"/>
                  <a:pt x="5886037" y="1229456"/>
                  <a:pt x="5889898" y="1224931"/>
                </a:cubicBezTo>
                <a:cubicBezTo>
                  <a:pt x="5893759" y="1220407"/>
                  <a:pt x="5899188" y="1218145"/>
                  <a:pt x="5906186" y="1218145"/>
                </a:cubicBezTo>
                <a:cubicBezTo>
                  <a:pt x="5912942" y="1218145"/>
                  <a:pt x="5918100" y="1220347"/>
                  <a:pt x="5921659" y="1224750"/>
                </a:cubicBezTo>
                <a:cubicBezTo>
                  <a:pt x="5925218" y="1229154"/>
                  <a:pt x="5926998" y="1235579"/>
                  <a:pt x="5926998" y="1244024"/>
                </a:cubicBezTo>
                <a:lnTo>
                  <a:pt x="5926998" y="1294335"/>
                </a:lnTo>
                <a:lnTo>
                  <a:pt x="5944010" y="1294335"/>
                </a:lnTo>
                <a:lnTo>
                  <a:pt x="5944010" y="1241853"/>
                </a:lnTo>
                <a:cubicBezTo>
                  <a:pt x="5944010" y="1233166"/>
                  <a:pt x="5942592" y="1225927"/>
                  <a:pt x="5939757" y="1220136"/>
                </a:cubicBezTo>
                <a:cubicBezTo>
                  <a:pt x="5936921" y="1214344"/>
                  <a:pt x="5932940" y="1209971"/>
                  <a:pt x="5927812" y="1207015"/>
                </a:cubicBezTo>
                <a:cubicBezTo>
                  <a:pt x="5922685" y="1204059"/>
                  <a:pt x="5916622" y="1202581"/>
                  <a:pt x="5909624" y="1202581"/>
                </a:cubicBezTo>
                <a:close/>
                <a:moveTo>
                  <a:pt x="5733831" y="1202581"/>
                </a:moveTo>
                <a:cubicBezTo>
                  <a:pt x="5725506" y="1202581"/>
                  <a:pt x="5718056" y="1204572"/>
                  <a:pt x="5711481" y="1208553"/>
                </a:cubicBezTo>
                <a:cubicBezTo>
                  <a:pt x="5704905" y="1212535"/>
                  <a:pt x="5699747" y="1217964"/>
                  <a:pt x="5696007" y="1224841"/>
                </a:cubicBezTo>
                <a:cubicBezTo>
                  <a:pt x="5692267" y="1231718"/>
                  <a:pt x="5690397" y="1239560"/>
                  <a:pt x="5690397" y="1248368"/>
                </a:cubicBezTo>
                <a:cubicBezTo>
                  <a:pt x="5690397" y="1257537"/>
                  <a:pt x="5692297" y="1265681"/>
                  <a:pt x="5696098" y="1272799"/>
                </a:cubicBezTo>
                <a:cubicBezTo>
                  <a:pt x="5699898" y="1279918"/>
                  <a:pt x="5705146" y="1285498"/>
                  <a:pt x="5711843" y="1289539"/>
                </a:cubicBezTo>
                <a:cubicBezTo>
                  <a:pt x="5718539" y="1293581"/>
                  <a:pt x="5726230" y="1295602"/>
                  <a:pt x="5734917" y="1295602"/>
                </a:cubicBezTo>
                <a:cubicBezTo>
                  <a:pt x="5743966" y="1295602"/>
                  <a:pt x="5751959" y="1293551"/>
                  <a:pt x="5758896" y="1289449"/>
                </a:cubicBezTo>
                <a:cubicBezTo>
                  <a:pt x="5765833" y="1285347"/>
                  <a:pt x="5771112" y="1279616"/>
                  <a:pt x="5774731" y="1272256"/>
                </a:cubicBezTo>
                <a:lnTo>
                  <a:pt x="5759891" y="1267008"/>
                </a:lnTo>
                <a:cubicBezTo>
                  <a:pt x="5758081" y="1270990"/>
                  <a:pt x="5754945" y="1274157"/>
                  <a:pt x="5750481" y="1276509"/>
                </a:cubicBezTo>
                <a:cubicBezTo>
                  <a:pt x="5746017" y="1278862"/>
                  <a:pt x="5740768" y="1280038"/>
                  <a:pt x="5734736" y="1280038"/>
                </a:cubicBezTo>
                <a:cubicBezTo>
                  <a:pt x="5730031" y="1280038"/>
                  <a:pt x="5725838" y="1279013"/>
                  <a:pt x="5722158" y="1276962"/>
                </a:cubicBezTo>
                <a:cubicBezTo>
                  <a:pt x="5718478" y="1274911"/>
                  <a:pt x="5715462" y="1272045"/>
                  <a:pt x="5713109" y="1268365"/>
                </a:cubicBezTo>
                <a:cubicBezTo>
                  <a:pt x="5710757" y="1264686"/>
                  <a:pt x="5709399" y="1260433"/>
                  <a:pt x="5709037" y="1255607"/>
                </a:cubicBezTo>
                <a:lnTo>
                  <a:pt x="5775998" y="1255607"/>
                </a:lnTo>
                <a:cubicBezTo>
                  <a:pt x="5776239" y="1253797"/>
                  <a:pt x="5776420" y="1252138"/>
                  <a:pt x="5776541" y="1250630"/>
                </a:cubicBezTo>
                <a:cubicBezTo>
                  <a:pt x="5776662" y="1249122"/>
                  <a:pt x="5776722" y="1247644"/>
                  <a:pt x="5776722" y="1246196"/>
                </a:cubicBezTo>
                <a:cubicBezTo>
                  <a:pt x="5776843" y="1237630"/>
                  <a:pt x="5775093" y="1230059"/>
                  <a:pt x="5771474" y="1223484"/>
                </a:cubicBezTo>
                <a:cubicBezTo>
                  <a:pt x="5767854" y="1216908"/>
                  <a:pt x="5762787" y="1211781"/>
                  <a:pt x="5756272" y="1208101"/>
                </a:cubicBezTo>
                <a:cubicBezTo>
                  <a:pt x="5749757" y="1204421"/>
                  <a:pt x="5742277" y="1202581"/>
                  <a:pt x="5733831" y="1202581"/>
                </a:cubicBezTo>
                <a:close/>
                <a:moveTo>
                  <a:pt x="5526272" y="1202581"/>
                </a:moveTo>
                <a:cubicBezTo>
                  <a:pt x="5517706" y="1202581"/>
                  <a:pt x="5509984" y="1204481"/>
                  <a:pt x="5503107" y="1208282"/>
                </a:cubicBezTo>
                <a:cubicBezTo>
                  <a:pt x="5496230" y="1212082"/>
                  <a:pt x="5490801" y="1217481"/>
                  <a:pt x="5486819" y="1224479"/>
                </a:cubicBezTo>
                <a:cubicBezTo>
                  <a:pt x="5482838" y="1231477"/>
                  <a:pt x="5480847" y="1239741"/>
                  <a:pt x="5480847" y="1249273"/>
                </a:cubicBezTo>
                <a:cubicBezTo>
                  <a:pt x="5480847" y="1258683"/>
                  <a:pt x="5482777" y="1266857"/>
                  <a:pt x="5486638" y="1273795"/>
                </a:cubicBezTo>
                <a:cubicBezTo>
                  <a:pt x="5490499" y="1280732"/>
                  <a:pt x="5495838" y="1286101"/>
                  <a:pt x="5502655" y="1289901"/>
                </a:cubicBezTo>
                <a:cubicBezTo>
                  <a:pt x="5509471" y="1293702"/>
                  <a:pt x="5517163" y="1295602"/>
                  <a:pt x="5525729" y="1295602"/>
                </a:cubicBezTo>
                <a:cubicBezTo>
                  <a:pt x="5534416" y="1295602"/>
                  <a:pt x="5542258" y="1293702"/>
                  <a:pt x="5549255" y="1289901"/>
                </a:cubicBezTo>
                <a:cubicBezTo>
                  <a:pt x="5556253" y="1286101"/>
                  <a:pt x="5561773" y="1280702"/>
                  <a:pt x="5565815" y="1273704"/>
                </a:cubicBezTo>
                <a:cubicBezTo>
                  <a:pt x="5569856" y="1266706"/>
                  <a:pt x="5571877" y="1258442"/>
                  <a:pt x="5571877" y="1248911"/>
                </a:cubicBezTo>
                <a:cubicBezTo>
                  <a:pt x="5571877" y="1239500"/>
                  <a:pt x="5569887" y="1231326"/>
                  <a:pt x="5565905" y="1224388"/>
                </a:cubicBezTo>
                <a:cubicBezTo>
                  <a:pt x="5561924" y="1217451"/>
                  <a:pt x="5556464" y="1212082"/>
                  <a:pt x="5549527" y="1208282"/>
                </a:cubicBezTo>
                <a:cubicBezTo>
                  <a:pt x="5542590" y="1204481"/>
                  <a:pt x="5534838" y="1202581"/>
                  <a:pt x="5526272" y="1202581"/>
                </a:cubicBezTo>
                <a:close/>
                <a:moveTo>
                  <a:pt x="5366337" y="1202581"/>
                </a:moveTo>
                <a:cubicBezTo>
                  <a:pt x="5360908" y="1202581"/>
                  <a:pt x="5356022" y="1203637"/>
                  <a:pt x="5351679" y="1205748"/>
                </a:cubicBezTo>
                <a:cubicBezTo>
                  <a:pt x="5347335" y="1207859"/>
                  <a:pt x="5343716" y="1210725"/>
                  <a:pt x="5340820" y="1214344"/>
                </a:cubicBezTo>
                <a:lnTo>
                  <a:pt x="5339734" y="1203848"/>
                </a:lnTo>
                <a:lnTo>
                  <a:pt x="5324170" y="1203848"/>
                </a:lnTo>
                <a:lnTo>
                  <a:pt x="5324170" y="1294335"/>
                </a:lnTo>
                <a:lnTo>
                  <a:pt x="5341182" y="1294335"/>
                </a:lnTo>
                <a:lnTo>
                  <a:pt x="5341182" y="1245110"/>
                </a:lnTo>
                <a:cubicBezTo>
                  <a:pt x="5341182" y="1236303"/>
                  <a:pt x="5343082" y="1229607"/>
                  <a:pt x="5346883" y="1225022"/>
                </a:cubicBezTo>
                <a:cubicBezTo>
                  <a:pt x="5350683" y="1220437"/>
                  <a:pt x="5356022" y="1218145"/>
                  <a:pt x="5362899" y="1218145"/>
                </a:cubicBezTo>
                <a:cubicBezTo>
                  <a:pt x="5369655" y="1218145"/>
                  <a:pt x="5374723" y="1220347"/>
                  <a:pt x="5378101" y="1224750"/>
                </a:cubicBezTo>
                <a:cubicBezTo>
                  <a:pt x="5381479" y="1229154"/>
                  <a:pt x="5383168" y="1235579"/>
                  <a:pt x="5383168" y="1244024"/>
                </a:cubicBezTo>
                <a:lnTo>
                  <a:pt x="5383168" y="1294335"/>
                </a:lnTo>
                <a:lnTo>
                  <a:pt x="5400361" y="1294335"/>
                </a:lnTo>
                <a:lnTo>
                  <a:pt x="5400361" y="1245110"/>
                </a:lnTo>
                <a:cubicBezTo>
                  <a:pt x="5400361" y="1236303"/>
                  <a:pt x="5402351" y="1229607"/>
                  <a:pt x="5406333" y="1225022"/>
                </a:cubicBezTo>
                <a:cubicBezTo>
                  <a:pt x="5410314" y="1220437"/>
                  <a:pt x="5415743" y="1218145"/>
                  <a:pt x="5422621" y="1218145"/>
                </a:cubicBezTo>
                <a:cubicBezTo>
                  <a:pt x="5429377" y="1218145"/>
                  <a:pt x="5434565" y="1220347"/>
                  <a:pt x="5438185" y="1224750"/>
                </a:cubicBezTo>
                <a:cubicBezTo>
                  <a:pt x="5441804" y="1229154"/>
                  <a:pt x="5443614" y="1235579"/>
                  <a:pt x="5443614" y="1244024"/>
                </a:cubicBezTo>
                <a:lnTo>
                  <a:pt x="5443614" y="1294335"/>
                </a:lnTo>
                <a:lnTo>
                  <a:pt x="5460806" y="1294335"/>
                </a:lnTo>
                <a:lnTo>
                  <a:pt x="5460806" y="1241853"/>
                </a:lnTo>
                <a:cubicBezTo>
                  <a:pt x="5460806" y="1233166"/>
                  <a:pt x="5459359" y="1225927"/>
                  <a:pt x="5456463" y="1220136"/>
                </a:cubicBezTo>
                <a:cubicBezTo>
                  <a:pt x="5453567" y="1214344"/>
                  <a:pt x="5449495" y="1209971"/>
                  <a:pt x="5444247" y="1207015"/>
                </a:cubicBezTo>
                <a:cubicBezTo>
                  <a:pt x="5438999" y="1204059"/>
                  <a:pt x="5432936" y="1202581"/>
                  <a:pt x="5426059" y="1202581"/>
                </a:cubicBezTo>
                <a:cubicBezTo>
                  <a:pt x="5419423" y="1202581"/>
                  <a:pt x="5413331" y="1203938"/>
                  <a:pt x="5407781" y="1206653"/>
                </a:cubicBezTo>
                <a:cubicBezTo>
                  <a:pt x="5402231" y="1209368"/>
                  <a:pt x="5397948" y="1213379"/>
                  <a:pt x="5394931" y="1218688"/>
                </a:cubicBezTo>
                <a:cubicBezTo>
                  <a:pt x="5392036" y="1213379"/>
                  <a:pt x="5388085" y="1209368"/>
                  <a:pt x="5383078" y="1206653"/>
                </a:cubicBezTo>
                <a:cubicBezTo>
                  <a:pt x="5378071" y="1203938"/>
                  <a:pt x="5372491" y="1202581"/>
                  <a:pt x="5366337" y="1202581"/>
                </a:cubicBezTo>
                <a:close/>
                <a:moveTo>
                  <a:pt x="5112715" y="1202581"/>
                </a:moveTo>
                <a:cubicBezTo>
                  <a:pt x="5103184" y="1202581"/>
                  <a:pt x="5095070" y="1204813"/>
                  <a:pt x="5088374" y="1209277"/>
                </a:cubicBezTo>
                <a:cubicBezTo>
                  <a:pt x="5081678" y="1213741"/>
                  <a:pt x="5077184" y="1219955"/>
                  <a:pt x="5074891" y="1227918"/>
                </a:cubicBezTo>
                <a:lnTo>
                  <a:pt x="5090093" y="1233347"/>
                </a:lnTo>
                <a:cubicBezTo>
                  <a:pt x="5091420" y="1228279"/>
                  <a:pt x="5094014" y="1224449"/>
                  <a:pt x="5097875" y="1221855"/>
                </a:cubicBezTo>
                <a:cubicBezTo>
                  <a:pt x="5101736" y="1219261"/>
                  <a:pt x="5106441" y="1217964"/>
                  <a:pt x="5111991" y="1217964"/>
                </a:cubicBezTo>
                <a:cubicBezTo>
                  <a:pt x="5117903" y="1217964"/>
                  <a:pt x="5122428" y="1219321"/>
                  <a:pt x="5125564" y="1222036"/>
                </a:cubicBezTo>
                <a:cubicBezTo>
                  <a:pt x="5128701" y="1224750"/>
                  <a:pt x="5130270" y="1228038"/>
                  <a:pt x="5130270" y="1231899"/>
                </a:cubicBezTo>
                <a:lnTo>
                  <a:pt x="5130270" y="1238957"/>
                </a:lnTo>
                <a:lnTo>
                  <a:pt x="5104571" y="1241853"/>
                </a:lnTo>
                <a:cubicBezTo>
                  <a:pt x="5093833" y="1243059"/>
                  <a:pt x="5085629" y="1246166"/>
                  <a:pt x="5079959" y="1251173"/>
                </a:cubicBezTo>
                <a:cubicBezTo>
                  <a:pt x="5074288" y="1256180"/>
                  <a:pt x="5071453" y="1262484"/>
                  <a:pt x="5071453" y="1270085"/>
                </a:cubicBezTo>
                <a:cubicBezTo>
                  <a:pt x="5071453" y="1275152"/>
                  <a:pt x="5072690" y="1279586"/>
                  <a:pt x="5075163" y="1283386"/>
                </a:cubicBezTo>
                <a:cubicBezTo>
                  <a:pt x="5077636" y="1287187"/>
                  <a:pt x="5081165" y="1290143"/>
                  <a:pt x="5085750" y="1292254"/>
                </a:cubicBezTo>
                <a:cubicBezTo>
                  <a:pt x="5090335" y="1294365"/>
                  <a:pt x="5095885" y="1295421"/>
                  <a:pt x="5102400" y="1295421"/>
                </a:cubicBezTo>
                <a:cubicBezTo>
                  <a:pt x="5109397" y="1295421"/>
                  <a:pt x="5115098" y="1294184"/>
                  <a:pt x="5119502" y="1291711"/>
                </a:cubicBezTo>
                <a:cubicBezTo>
                  <a:pt x="5123905" y="1289238"/>
                  <a:pt x="5127495" y="1285709"/>
                  <a:pt x="5130270" y="1281124"/>
                </a:cubicBezTo>
                <a:lnTo>
                  <a:pt x="5131718" y="1294335"/>
                </a:lnTo>
                <a:lnTo>
                  <a:pt x="5147462" y="1294335"/>
                </a:lnTo>
                <a:lnTo>
                  <a:pt x="5147462" y="1233528"/>
                </a:lnTo>
                <a:cubicBezTo>
                  <a:pt x="5147462" y="1224238"/>
                  <a:pt x="5144507" y="1216757"/>
                  <a:pt x="5138595" y="1211087"/>
                </a:cubicBezTo>
                <a:cubicBezTo>
                  <a:pt x="5132683" y="1205416"/>
                  <a:pt x="5124056" y="1202581"/>
                  <a:pt x="5112715" y="1202581"/>
                </a:cubicBezTo>
                <a:close/>
                <a:moveTo>
                  <a:pt x="4895631" y="1202581"/>
                </a:moveTo>
                <a:cubicBezTo>
                  <a:pt x="4887306" y="1202581"/>
                  <a:pt x="4879856" y="1204572"/>
                  <a:pt x="4873281" y="1208553"/>
                </a:cubicBezTo>
                <a:cubicBezTo>
                  <a:pt x="4866705" y="1212535"/>
                  <a:pt x="4861547" y="1217964"/>
                  <a:pt x="4857807" y="1224841"/>
                </a:cubicBezTo>
                <a:cubicBezTo>
                  <a:pt x="4854067" y="1231718"/>
                  <a:pt x="4852197" y="1239560"/>
                  <a:pt x="4852197" y="1248368"/>
                </a:cubicBezTo>
                <a:cubicBezTo>
                  <a:pt x="4852197" y="1257537"/>
                  <a:pt x="4854097" y="1265681"/>
                  <a:pt x="4857898" y="1272799"/>
                </a:cubicBezTo>
                <a:cubicBezTo>
                  <a:pt x="4861698" y="1279918"/>
                  <a:pt x="4866946" y="1285498"/>
                  <a:pt x="4873643" y="1289539"/>
                </a:cubicBezTo>
                <a:cubicBezTo>
                  <a:pt x="4880339" y="1293581"/>
                  <a:pt x="4888030" y="1295602"/>
                  <a:pt x="4896717" y="1295602"/>
                </a:cubicBezTo>
                <a:cubicBezTo>
                  <a:pt x="4905766" y="1295602"/>
                  <a:pt x="4913759" y="1293551"/>
                  <a:pt x="4920696" y="1289449"/>
                </a:cubicBezTo>
                <a:cubicBezTo>
                  <a:pt x="4927633" y="1285347"/>
                  <a:pt x="4932912" y="1279616"/>
                  <a:pt x="4936531" y="1272256"/>
                </a:cubicBezTo>
                <a:lnTo>
                  <a:pt x="4921691" y="1267008"/>
                </a:lnTo>
                <a:cubicBezTo>
                  <a:pt x="4919882" y="1270990"/>
                  <a:pt x="4916745" y="1274157"/>
                  <a:pt x="4912281" y="1276509"/>
                </a:cubicBezTo>
                <a:cubicBezTo>
                  <a:pt x="4907817" y="1278862"/>
                  <a:pt x="4902568" y="1280038"/>
                  <a:pt x="4896536" y="1280038"/>
                </a:cubicBezTo>
                <a:cubicBezTo>
                  <a:pt x="4891830" y="1280038"/>
                  <a:pt x="4887638" y="1279013"/>
                  <a:pt x="4883958" y="1276962"/>
                </a:cubicBezTo>
                <a:cubicBezTo>
                  <a:pt x="4880278" y="1274911"/>
                  <a:pt x="4877262" y="1272045"/>
                  <a:pt x="4874909" y="1268365"/>
                </a:cubicBezTo>
                <a:cubicBezTo>
                  <a:pt x="4872557" y="1264686"/>
                  <a:pt x="4871199" y="1260433"/>
                  <a:pt x="4870837" y="1255607"/>
                </a:cubicBezTo>
                <a:lnTo>
                  <a:pt x="4937798" y="1255607"/>
                </a:lnTo>
                <a:cubicBezTo>
                  <a:pt x="4938039" y="1253797"/>
                  <a:pt x="4938220" y="1252138"/>
                  <a:pt x="4938341" y="1250630"/>
                </a:cubicBezTo>
                <a:cubicBezTo>
                  <a:pt x="4938462" y="1249122"/>
                  <a:pt x="4938522" y="1247644"/>
                  <a:pt x="4938522" y="1246196"/>
                </a:cubicBezTo>
                <a:cubicBezTo>
                  <a:pt x="4938643" y="1237630"/>
                  <a:pt x="4936893" y="1230059"/>
                  <a:pt x="4933274" y="1223484"/>
                </a:cubicBezTo>
                <a:cubicBezTo>
                  <a:pt x="4929654" y="1216908"/>
                  <a:pt x="4924587" y="1211781"/>
                  <a:pt x="4918072" y="1208101"/>
                </a:cubicBezTo>
                <a:cubicBezTo>
                  <a:pt x="4911557" y="1204421"/>
                  <a:pt x="4904076" y="1202581"/>
                  <a:pt x="4895631" y="1202581"/>
                </a:cubicBezTo>
                <a:close/>
                <a:moveTo>
                  <a:pt x="5177561" y="1178511"/>
                </a:moveTo>
                <a:lnTo>
                  <a:pt x="5177561" y="1203848"/>
                </a:lnTo>
                <a:lnTo>
                  <a:pt x="5164531" y="1203848"/>
                </a:lnTo>
                <a:lnTo>
                  <a:pt x="5164531" y="1219050"/>
                </a:lnTo>
                <a:lnTo>
                  <a:pt x="5177561" y="1219050"/>
                </a:lnTo>
                <a:lnTo>
                  <a:pt x="5177561" y="1263570"/>
                </a:lnTo>
                <a:cubicBezTo>
                  <a:pt x="5177561" y="1270447"/>
                  <a:pt x="5178677" y="1276087"/>
                  <a:pt x="5180909" y="1280491"/>
                </a:cubicBezTo>
                <a:cubicBezTo>
                  <a:pt x="5183141" y="1284894"/>
                  <a:pt x="5186158" y="1288242"/>
                  <a:pt x="5189958" y="1290535"/>
                </a:cubicBezTo>
                <a:cubicBezTo>
                  <a:pt x="5193759" y="1292827"/>
                  <a:pt x="5198042" y="1294184"/>
                  <a:pt x="5202807" y="1294607"/>
                </a:cubicBezTo>
                <a:cubicBezTo>
                  <a:pt x="5207573" y="1295029"/>
                  <a:pt x="5212429" y="1294697"/>
                  <a:pt x="5217376" y="1293611"/>
                </a:cubicBezTo>
                <a:lnTo>
                  <a:pt x="5217376" y="1278952"/>
                </a:lnTo>
                <a:cubicBezTo>
                  <a:pt x="5213636" y="1279435"/>
                  <a:pt x="5210046" y="1279526"/>
                  <a:pt x="5206608" y="1279224"/>
                </a:cubicBezTo>
                <a:cubicBezTo>
                  <a:pt x="5203169" y="1278922"/>
                  <a:pt x="5200334" y="1277625"/>
                  <a:pt x="5198102" y="1275333"/>
                </a:cubicBezTo>
                <a:cubicBezTo>
                  <a:pt x="5195870" y="1273041"/>
                  <a:pt x="5194754" y="1269119"/>
                  <a:pt x="5194754" y="1263570"/>
                </a:cubicBezTo>
                <a:lnTo>
                  <a:pt x="5194754" y="1219050"/>
                </a:lnTo>
                <a:lnTo>
                  <a:pt x="5217376" y="1219050"/>
                </a:lnTo>
                <a:lnTo>
                  <a:pt x="5217376" y="1203848"/>
                </a:lnTo>
                <a:lnTo>
                  <a:pt x="5194754" y="1203848"/>
                </a:lnTo>
                <a:lnTo>
                  <a:pt x="5194754" y="1178511"/>
                </a:lnTo>
                <a:close/>
                <a:moveTo>
                  <a:pt x="4677737" y="1167653"/>
                </a:moveTo>
                <a:lnTo>
                  <a:pt x="4677737" y="1294335"/>
                </a:lnTo>
                <a:lnTo>
                  <a:pt x="4695835" y="1294335"/>
                </a:lnTo>
                <a:lnTo>
                  <a:pt x="4695835" y="1237690"/>
                </a:lnTo>
                <a:lnTo>
                  <a:pt x="4702169" y="1237690"/>
                </a:lnTo>
                <a:lnTo>
                  <a:pt x="4751756" y="1294335"/>
                </a:lnTo>
                <a:lnTo>
                  <a:pt x="4775464" y="1294335"/>
                </a:lnTo>
                <a:lnTo>
                  <a:pt x="4718456" y="1230089"/>
                </a:lnTo>
                <a:lnTo>
                  <a:pt x="4774740" y="1167653"/>
                </a:lnTo>
                <a:lnTo>
                  <a:pt x="4751937" y="1167653"/>
                </a:lnTo>
                <a:lnTo>
                  <a:pt x="4702350" y="1222488"/>
                </a:lnTo>
                <a:lnTo>
                  <a:pt x="4695835" y="1222488"/>
                </a:lnTo>
                <a:lnTo>
                  <a:pt x="4695835" y="1167653"/>
                </a:lnTo>
                <a:close/>
                <a:moveTo>
                  <a:pt x="7535123" y="1165119"/>
                </a:moveTo>
                <a:cubicBezTo>
                  <a:pt x="7531985" y="1165119"/>
                  <a:pt x="7529301" y="1166235"/>
                  <a:pt x="7527069" y="1168467"/>
                </a:cubicBezTo>
                <a:cubicBezTo>
                  <a:pt x="7524837" y="1170699"/>
                  <a:pt x="7523721" y="1173444"/>
                  <a:pt x="7523721" y="1176702"/>
                </a:cubicBezTo>
                <a:cubicBezTo>
                  <a:pt x="7523721" y="1179838"/>
                  <a:pt x="7524837" y="1182493"/>
                  <a:pt x="7527069" y="1184664"/>
                </a:cubicBezTo>
                <a:cubicBezTo>
                  <a:pt x="7529301" y="1186836"/>
                  <a:pt x="7531985" y="1187922"/>
                  <a:pt x="7535123" y="1187922"/>
                </a:cubicBezTo>
                <a:cubicBezTo>
                  <a:pt x="7538381" y="1187922"/>
                  <a:pt x="7541095" y="1186836"/>
                  <a:pt x="7543267" y="1184664"/>
                </a:cubicBezTo>
                <a:cubicBezTo>
                  <a:pt x="7545439" y="1182493"/>
                  <a:pt x="7546523" y="1179838"/>
                  <a:pt x="7546523" y="1176702"/>
                </a:cubicBezTo>
                <a:cubicBezTo>
                  <a:pt x="7546523" y="1173444"/>
                  <a:pt x="7545439" y="1170699"/>
                  <a:pt x="7543267" y="1168467"/>
                </a:cubicBezTo>
                <a:cubicBezTo>
                  <a:pt x="7541095" y="1166235"/>
                  <a:pt x="7538381" y="1165119"/>
                  <a:pt x="7535123" y="1165119"/>
                </a:cubicBezTo>
                <a:close/>
                <a:moveTo>
                  <a:pt x="7144597" y="1165119"/>
                </a:moveTo>
                <a:cubicBezTo>
                  <a:pt x="7141461" y="1165119"/>
                  <a:pt x="7138777" y="1166235"/>
                  <a:pt x="7136545" y="1168467"/>
                </a:cubicBezTo>
                <a:cubicBezTo>
                  <a:pt x="7134313" y="1170699"/>
                  <a:pt x="7133195" y="1173444"/>
                  <a:pt x="7133197" y="1176702"/>
                </a:cubicBezTo>
                <a:cubicBezTo>
                  <a:pt x="7133195" y="1179838"/>
                  <a:pt x="7134313" y="1182493"/>
                  <a:pt x="7136545" y="1184664"/>
                </a:cubicBezTo>
                <a:cubicBezTo>
                  <a:pt x="7138777" y="1186836"/>
                  <a:pt x="7141461" y="1187922"/>
                  <a:pt x="7144597" y="1187922"/>
                </a:cubicBezTo>
                <a:cubicBezTo>
                  <a:pt x="7147855" y="1187922"/>
                  <a:pt x="7150569" y="1186836"/>
                  <a:pt x="7152741" y="1184664"/>
                </a:cubicBezTo>
                <a:cubicBezTo>
                  <a:pt x="7154913" y="1182493"/>
                  <a:pt x="7155999" y="1179838"/>
                  <a:pt x="7155999" y="1176702"/>
                </a:cubicBezTo>
                <a:cubicBezTo>
                  <a:pt x="7155999" y="1173444"/>
                  <a:pt x="7154913" y="1170699"/>
                  <a:pt x="7152741" y="1168467"/>
                </a:cubicBezTo>
                <a:cubicBezTo>
                  <a:pt x="7150569" y="1166235"/>
                  <a:pt x="7147855" y="1165119"/>
                  <a:pt x="7144597" y="1165119"/>
                </a:cubicBezTo>
                <a:close/>
                <a:moveTo>
                  <a:pt x="7097697" y="1165119"/>
                </a:moveTo>
                <a:cubicBezTo>
                  <a:pt x="7094439" y="1165119"/>
                  <a:pt x="7091725" y="1166235"/>
                  <a:pt x="7089553" y="1168467"/>
                </a:cubicBezTo>
                <a:cubicBezTo>
                  <a:pt x="7087381" y="1170699"/>
                  <a:pt x="7086295" y="1173444"/>
                  <a:pt x="7086295" y="1176702"/>
                </a:cubicBezTo>
                <a:cubicBezTo>
                  <a:pt x="7086295" y="1179838"/>
                  <a:pt x="7087381" y="1182493"/>
                  <a:pt x="7089553" y="1184664"/>
                </a:cubicBezTo>
                <a:cubicBezTo>
                  <a:pt x="7091725" y="1186836"/>
                  <a:pt x="7094439" y="1187922"/>
                  <a:pt x="7097697" y="1187922"/>
                </a:cubicBezTo>
                <a:cubicBezTo>
                  <a:pt x="7100833" y="1187922"/>
                  <a:pt x="7103517" y="1186836"/>
                  <a:pt x="7105751" y="1184664"/>
                </a:cubicBezTo>
                <a:cubicBezTo>
                  <a:pt x="7107981" y="1182493"/>
                  <a:pt x="7109099" y="1179838"/>
                  <a:pt x="7109099" y="1176702"/>
                </a:cubicBezTo>
                <a:cubicBezTo>
                  <a:pt x="7109099" y="1173444"/>
                  <a:pt x="7107981" y="1170699"/>
                  <a:pt x="7105751" y="1168467"/>
                </a:cubicBezTo>
                <a:cubicBezTo>
                  <a:pt x="7103517" y="1166235"/>
                  <a:pt x="7100833" y="1165119"/>
                  <a:pt x="7097697" y="1165119"/>
                </a:cubicBezTo>
                <a:close/>
                <a:moveTo>
                  <a:pt x="6754797" y="1165119"/>
                </a:moveTo>
                <a:cubicBezTo>
                  <a:pt x="6751539" y="1165119"/>
                  <a:pt x="6748825" y="1166235"/>
                  <a:pt x="6746653" y="1168467"/>
                </a:cubicBezTo>
                <a:cubicBezTo>
                  <a:pt x="6744481" y="1170699"/>
                  <a:pt x="6743395" y="1173444"/>
                  <a:pt x="6743395" y="1176702"/>
                </a:cubicBezTo>
                <a:cubicBezTo>
                  <a:pt x="6743395" y="1179838"/>
                  <a:pt x="6744481" y="1182493"/>
                  <a:pt x="6746653" y="1184664"/>
                </a:cubicBezTo>
                <a:cubicBezTo>
                  <a:pt x="6748825" y="1186836"/>
                  <a:pt x="6751539" y="1187922"/>
                  <a:pt x="6754797" y="1187922"/>
                </a:cubicBezTo>
                <a:cubicBezTo>
                  <a:pt x="6757933" y="1187922"/>
                  <a:pt x="6760618" y="1186836"/>
                  <a:pt x="6762850" y="1184664"/>
                </a:cubicBezTo>
                <a:cubicBezTo>
                  <a:pt x="6765082" y="1182493"/>
                  <a:pt x="6766198" y="1179838"/>
                  <a:pt x="6766198" y="1176702"/>
                </a:cubicBezTo>
                <a:cubicBezTo>
                  <a:pt x="6766198" y="1173444"/>
                  <a:pt x="6765082" y="1170699"/>
                  <a:pt x="6762850" y="1168467"/>
                </a:cubicBezTo>
                <a:cubicBezTo>
                  <a:pt x="6760618" y="1166235"/>
                  <a:pt x="6757933" y="1165119"/>
                  <a:pt x="6754797" y="1165119"/>
                </a:cubicBezTo>
                <a:close/>
                <a:moveTo>
                  <a:pt x="5240322" y="1165119"/>
                </a:moveTo>
                <a:cubicBezTo>
                  <a:pt x="5237064" y="1165119"/>
                  <a:pt x="5234349" y="1166235"/>
                  <a:pt x="5232178" y="1168467"/>
                </a:cubicBezTo>
                <a:cubicBezTo>
                  <a:pt x="5230006" y="1170699"/>
                  <a:pt x="5228920" y="1173444"/>
                  <a:pt x="5228920" y="1176702"/>
                </a:cubicBezTo>
                <a:cubicBezTo>
                  <a:pt x="5228920" y="1179838"/>
                  <a:pt x="5230006" y="1182493"/>
                  <a:pt x="5232178" y="1184664"/>
                </a:cubicBezTo>
                <a:cubicBezTo>
                  <a:pt x="5234349" y="1186836"/>
                  <a:pt x="5237064" y="1187922"/>
                  <a:pt x="5240322" y="1187922"/>
                </a:cubicBezTo>
                <a:cubicBezTo>
                  <a:pt x="5243459" y="1187922"/>
                  <a:pt x="5246143" y="1186836"/>
                  <a:pt x="5248375" y="1184664"/>
                </a:cubicBezTo>
                <a:cubicBezTo>
                  <a:pt x="5250607" y="1182493"/>
                  <a:pt x="5251723" y="1179838"/>
                  <a:pt x="5251723" y="1176702"/>
                </a:cubicBezTo>
                <a:cubicBezTo>
                  <a:pt x="5251723" y="1173444"/>
                  <a:pt x="5250607" y="1170699"/>
                  <a:pt x="5248375" y="1168467"/>
                </a:cubicBezTo>
                <a:cubicBezTo>
                  <a:pt x="5246143" y="1166235"/>
                  <a:pt x="5243459" y="1165119"/>
                  <a:pt x="5240322" y="1165119"/>
                </a:cubicBezTo>
                <a:close/>
                <a:moveTo>
                  <a:pt x="4973622" y="1165119"/>
                </a:moveTo>
                <a:cubicBezTo>
                  <a:pt x="4970364" y="1165119"/>
                  <a:pt x="4967649" y="1166235"/>
                  <a:pt x="4965478" y="1168467"/>
                </a:cubicBezTo>
                <a:cubicBezTo>
                  <a:pt x="4963306" y="1170699"/>
                  <a:pt x="4962220" y="1173444"/>
                  <a:pt x="4962220" y="1176702"/>
                </a:cubicBezTo>
                <a:cubicBezTo>
                  <a:pt x="4962220" y="1179838"/>
                  <a:pt x="4963306" y="1182493"/>
                  <a:pt x="4965478" y="1184664"/>
                </a:cubicBezTo>
                <a:cubicBezTo>
                  <a:pt x="4967649" y="1186836"/>
                  <a:pt x="4970364" y="1187922"/>
                  <a:pt x="4973622" y="1187922"/>
                </a:cubicBezTo>
                <a:cubicBezTo>
                  <a:pt x="4976759" y="1187922"/>
                  <a:pt x="4979443" y="1186836"/>
                  <a:pt x="4981675" y="1184664"/>
                </a:cubicBezTo>
                <a:cubicBezTo>
                  <a:pt x="4983907" y="1182493"/>
                  <a:pt x="4985023" y="1179838"/>
                  <a:pt x="4985023" y="1176702"/>
                </a:cubicBezTo>
                <a:cubicBezTo>
                  <a:pt x="4985023" y="1173444"/>
                  <a:pt x="4983907" y="1170699"/>
                  <a:pt x="4981675" y="1168467"/>
                </a:cubicBezTo>
                <a:cubicBezTo>
                  <a:pt x="4979443" y="1166235"/>
                  <a:pt x="4976759" y="1165119"/>
                  <a:pt x="4973622" y="1165119"/>
                </a:cubicBezTo>
                <a:close/>
                <a:moveTo>
                  <a:pt x="7314895" y="1164033"/>
                </a:moveTo>
                <a:lnTo>
                  <a:pt x="7314895" y="1294335"/>
                </a:lnTo>
                <a:lnTo>
                  <a:pt x="7332087" y="1294335"/>
                </a:lnTo>
                <a:lnTo>
                  <a:pt x="7332087" y="1256331"/>
                </a:lnTo>
                <a:lnTo>
                  <a:pt x="7339507" y="1256331"/>
                </a:lnTo>
                <a:lnTo>
                  <a:pt x="7373351" y="1294335"/>
                </a:lnTo>
                <a:lnTo>
                  <a:pt x="7396695" y="1294335"/>
                </a:lnTo>
                <a:lnTo>
                  <a:pt x="7354529" y="1249092"/>
                </a:lnTo>
                <a:lnTo>
                  <a:pt x="7396515" y="1203848"/>
                </a:lnTo>
                <a:lnTo>
                  <a:pt x="7373351" y="1203848"/>
                </a:lnTo>
                <a:lnTo>
                  <a:pt x="7339507" y="1241672"/>
                </a:lnTo>
                <a:lnTo>
                  <a:pt x="7332087" y="1241672"/>
                </a:lnTo>
                <a:lnTo>
                  <a:pt x="7332087" y="1164033"/>
                </a:lnTo>
                <a:close/>
                <a:moveTo>
                  <a:pt x="6791020" y="1164033"/>
                </a:moveTo>
                <a:lnTo>
                  <a:pt x="6791020" y="1294335"/>
                </a:lnTo>
                <a:lnTo>
                  <a:pt x="6808213" y="1294335"/>
                </a:lnTo>
                <a:lnTo>
                  <a:pt x="6808213" y="1256331"/>
                </a:lnTo>
                <a:lnTo>
                  <a:pt x="6815633" y="1256331"/>
                </a:lnTo>
                <a:lnTo>
                  <a:pt x="6849475" y="1294335"/>
                </a:lnTo>
                <a:lnTo>
                  <a:pt x="6872821" y="1294335"/>
                </a:lnTo>
                <a:lnTo>
                  <a:pt x="6830654" y="1249092"/>
                </a:lnTo>
                <a:lnTo>
                  <a:pt x="6872640" y="1203848"/>
                </a:lnTo>
                <a:lnTo>
                  <a:pt x="6849475" y="1203848"/>
                </a:lnTo>
                <a:lnTo>
                  <a:pt x="6815633" y="1241672"/>
                </a:lnTo>
                <a:lnTo>
                  <a:pt x="6808213" y="1241672"/>
                </a:lnTo>
                <a:lnTo>
                  <a:pt x="6808213" y="1164033"/>
                </a:lnTo>
                <a:close/>
                <a:moveTo>
                  <a:pt x="6705295" y="1164033"/>
                </a:moveTo>
                <a:lnTo>
                  <a:pt x="6705295" y="1294335"/>
                </a:lnTo>
                <a:lnTo>
                  <a:pt x="6722307" y="1294335"/>
                </a:lnTo>
                <a:lnTo>
                  <a:pt x="6722307" y="1164033"/>
                </a:lnTo>
                <a:close/>
                <a:moveTo>
                  <a:pt x="6343345" y="1164033"/>
                </a:moveTo>
                <a:lnTo>
                  <a:pt x="6343345" y="1294335"/>
                </a:lnTo>
                <a:lnTo>
                  <a:pt x="6358909" y="1294335"/>
                </a:lnTo>
                <a:lnTo>
                  <a:pt x="6360176" y="1280762"/>
                </a:lnTo>
                <a:cubicBezTo>
                  <a:pt x="6363071" y="1284864"/>
                  <a:pt x="6367083" y="1288363"/>
                  <a:pt x="6372211" y="1291259"/>
                </a:cubicBezTo>
                <a:cubicBezTo>
                  <a:pt x="6377338" y="1294154"/>
                  <a:pt x="6383582" y="1295602"/>
                  <a:pt x="6390942" y="1295602"/>
                </a:cubicBezTo>
                <a:cubicBezTo>
                  <a:pt x="6399025" y="1295602"/>
                  <a:pt x="6406144" y="1293672"/>
                  <a:pt x="6412297" y="1289811"/>
                </a:cubicBezTo>
                <a:cubicBezTo>
                  <a:pt x="6418450" y="1285950"/>
                  <a:pt x="6423276" y="1280521"/>
                  <a:pt x="6426775" y="1273523"/>
                </a:cubicBezTo>
                <a:cubicBezTo>
                  <a:pt x="6430273" y="1266525"/>
                  <a:pt x="6432023" y="1258382"/>
                  <a:pt x="6432023" y="1249092"/>
                </a:cubicBezTo>
                <a:cubicBezTo>
                  <a:pt x="6432023" y="1239802"/>
                  <a:pt x="6430304" y="1231658"/>
                  <a:pt x="6426865" y="1224660"/>
                </a:cubicBezTo>
                <a:cubicBezTo>
                  <a:pt x="6423427" y="1217662"/>
                  <a:pt x="6418631" y="1212233"/>
                  <a:pt x="6412478" y="1208372"/>
                </a:cubicBezTo>
                <a:cubicBezTo>
                  <a:pt x="6406324" y="1204511"/>
                  <a:pt x="6399146" y="1202581"/>
                  <a:pt x="6390942" y="1202581"/>
                </a:cubicBezTo>
                <a:cubicBezTo>
                  <a:pt x="6383099" y="1202581"/>
                  <a:pt x="6376433" y="1204180"/>
                  <a:pt x="6370944" y="1207377"/>
                </a:cubicBezTo>
                <a:lnTo>
                  <a:pt x="6360357" y="1217500"/>
                </a:lnTo>
                <a:lnTo>
                  <a:pt x="6360357" y="1164033"/>
                </a:lnTo>
                <a:close/>
                <a:moveTo>
                  <a:pt x="5657107" y="1164033"/>
                </a:moveTo>
                <a:lnTo>
                  <a:pt x="5657107" y="1217355"/>
                </a:lnTo>
                <a:lnTo>
                  <a:pt x="5646520" y="1207377"/>
                </a:lnTo>
                <a:cubicBezTo>
                  <a:pt x="5641031" y="1204180"/>
                  <a:pt x="5634365" y="1202581"/>
                  <a:pt x="5626522" y="1202581"/>
                </a:cubicBezTo>
                <a:cubicBezTo>
                  <a:pt x="5618318" y="1202581"/>
                  <a:pt x="5611170" y="1204511"/>
                  <a:pt x="5605077" y="1208372"/>
                </a:cubicBezTo>
                <a:cubicBezTo>
                  <a:pt x="5598984" y="1212233"/>
                  <a:pt x="5594218" y="1217662"/>
                  <a:pt x="5590780" y="1224660"/>
                </a:cubicBezTo>
                <a:cubicBezTo>
                  <a:pt x="5587341" y="1231658"/>
                  <a:pt x="5585622" y="1239802"/>
                  <a:pt x="5585622" y="1249092"/>
                </a:cubicBezTo>
                <a:cubicBezTo>
                  <a:pt x="5585622" y="1258382"/>
                  <a:pt x="5587341" y="1266525"/>
                  <a:pt x="5590780" y="1273523"/>
                </a:cubicBezTo>
                <a:cubicBezTo>
                  <a:pt x="5594218" y="1280521"/>
                  <a:pt x="5598984" y="1285950"/>
                  <a:pt x="5605077" y="1289811"/>
                </a:cubicBezTo>
                <a:cubicBezTo>
                  <a:pt x="5611170" y="1293672"/>
                  <a:pt x="5618318" y="1295602"/>
                  <a:pt x="5626522" y="1295602"/>
                </a:cubicBezTo>
                <a:cubicBezTo>
                  <a:pt x="5633882" y="1295602"/>
                  <a:pt x="5640126" y="1294154"/>
                  <a:pt x="5645253" y="1291259"/>
                </a:cubicBezTo>
                <a:cubicBezTo>
                  <a:pt x="5650381" y="1288363"/>
                  <a:pt x="5654453" y="1284864"/>
                  <a:pt x="5657469" y="1280762"/>
                </a:cubicBezTo>
                <a:lnTo>
                  <a:pt x="5658736" y="1294335"/>
                </a:lnTo>
                <a:lnTo>
                  <a:pt x="5674300" y="1294335"/>
                </a:lnTo>
                <a:lnTo>
                  <a:pt x="5674300" y="1164033"/>
                </a:lnTo>
                <a:close/>
                <a:moveTo>
                  <a:pt x="0" y="0"/>
                </a:moveTo>
                <a:lnTo>
                  <a:pt x="9143999" y="0"/>
                </a:lnTo>
                <a:lnTo>
                  <a:pt x="9143999" y="5193084"/>
                </a:lnTo>
                <a:lnTo>
                  <a:pt x="0" y="51930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658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Shape 143">
          <a:extLst>
            <a:ext uri="{FF2B5EF4-FFF2-40B4-BE49-F238E27FC236}">
              <a16:creationId xmlns:a16="http://schemas.microsoft.com/office/drawing/2014/main" id="{E951943B-007F-4E29-36A1-2CEC7189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water drops&#10;&#10;AI-generated content may be incorrect.">
            <a:extLst>
              <a:ext uri="{FF2B5EF4-FFF2-40B4-BE49-F238E27FC236}">
                <a16:creationId xmlns:a16="http://schemas.microsoft.com/office/drawing/2014/main" id="{0E57D73E-A708-6A08-34E4-0B94A7D5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4794"/>
            <a:ext cx="9143999" cy="5193083"/>
          </a:xfrm>
          <a:prstGeom prst="rect">
            <a:avLst/>
          </a:prstGeom>
        </p:spPr>
      </p:pic>
      <p:sp>
        <p:nvSpPr>
          <p:cNvPr id="177" name="Freeform 176">
            <a:extLst>
              <a:ext uri="{FF2B5EF4-FFF2-40B4-BE49-F238E27FC236}">
                <a16:creationId xmlns:a16="http://schemas.microsoft.com/office/drawing/2014/main" id="{2F201D0B-8709-DC84-58B6-90D9A7DF6AE6}"/>
              </a:ext>
            </a:extLst>
          </p:cNvPr>
          <p:cNvSpPr/>
          <p:nvPr/>
        </p:nvSpPr>
        <p:spPr>
          <a:xfrm>
            <a:off x="0" y="-24794"/>
            <a:ext cx="9143999" cy="5193084"/>
          </a:xfrm>
          <a:custGeom>
            <a:avLst/>
            <a:gdLst/>
            <a:ahLst/>
            <a:cxnLst/>
            <a:rect l="l" t="t" r="r" b="b"/>
            <a:pathLst>
              <a:path w="9143999" h="5193084">
                <a:moveTo>
                  <a:pt x="5550751" y="4008373"/>
                </a:moveTo>
                <a:lnTo>
                  <a:pt x="5550751" y="4010183"/>
                </a:lnTo>
                <a:cubicBezTo>
                  <a:pt x="5550751" y="4013441"/>
                  <a:pt x="5550208" y="4016155"/>
                  <a:pt x="5549122" y="4018327"/>
                </a:cubicBezTo>
                <a:cubicBezTo>
                  <a:pt x="5548036" y="4020499"/>
                  <a:pt x="5546558" y="4022158"/>
                  <a:pt x="5544688" y="4023304"/>
                </a:cubicBezTo>
                <a:cubicBezTo>
                  <a:pt x="5542818" y="4024450"/>
                  <a:pt x="5540616" y="4025023"/>
                  <a:pt x="5538083" y="4025023"/>
                </a:cubicBezTo>
                <a:cubicBezTo>
                  <a:pt x="5534946" y="4025023"/>
                  <a:pt x="5532503" y="4024359"/>
                  <a:pt x="5530753" y="4023032"/>
                </a:cubicBezTo>
                <a:cubicBezTo>
                  <a:pt x="5529004" y="4021705"/>
                  <a:pt x="5528129" y="4020016"/>
                  <a:pt x="5528129" y="4017965"/>
                </a:cubicBezTo>
                <a:cubicBezTo>
                  <a:pt x="5528129" y="4015914"/>
                  <a:pt x="5528853" y="4014165"/>
                  <a:pt x="5530301" y="4012717"/>
                </a:cubicBezTo>
                <a:cubicBezTo>
                  <a:pt x="5531749" y="4011269"/>
                  <a:pt x="5533860" y="4010364"/>
                  <a:pt x="5536635" y="4010002"/>
                </a:cubicBezTo>
                <a:close/>
                <a:moveTo>
                  <a:pt x="4984252" y="3982132"/>
                </a:moveTo>
                <a:cubicBezTo>
                  <a:pt x="4988836" y="3982132"/>
                  <a:pt x="4992546" y="3983851"/>
                  <a:pt x="4995381" y="3987290"/>
                </a:cubicBezTo>
                <a:cubicBezTo>
                  <a:pt x="4998217" y="3990728"/>
                  <a:pt x="4999634" y="3995283"/>
                  <a:pt x="4999634" y="4000953"/>
                </a:cubicBezTo>
                <a:cubicBezTo>
                  <a:pt x="4999634" y="4006624"/>
                  <a:pt x="4998217" y="4011209"/>
                  <a:pt x="4995381" y="4014707"/>
                </a:cubicBezTo>
                <a:cubicBezTo>
                  <a:pt x="4992546" y="4018206"/>
                  <a:pt x="4988836" y="4019956"/>
                  <a:pt x="4984252" y="4019956"/>
                </a:cubicBezTo>
                <a:cubicBezTo>
                  <a:pt x="4981356" y="4019956"/>
                  <a:pt x="4978732" y="4019202"/>
                  <a:pt x="4976379" y="4017694"/>
                </a:cubicBezTo>
                <a:cubicBezTo>
                  <a:pt x="4974026" y="4016185"/>
                  <a:pt x="4972187" y="4014014"/>
                  <a:pt x="4970859" y="4011178"/>
                </a:cubicBezTo>
                <a:cubicBezTo>
                  <a:pt x="4969532" y="4008343"/>
                  <a:pt x="4968869" y="4004935"/>
                  <a:pt x="4968869" y="4000953"/>
                </a:cubicBezTo>
                <a:cubicBezTo>
                  <a:pt x="4968869" y="3996851"/>
                  <a:pt x="4969532" y="3993413"/>
                  <a:pt x="4970859" y="3990638"/>
                </a:cubicBezTo>
                <a:cubicBezTo>
                  <a:pt x="4972187" y="3987863"/>
                  <a:pt x="4974026" y="3985751"/>
                  <a:pt x="4976379" y="3984304"/>
                </a:cubicBezTo>
                <a:cubicBezTo>
                  <a:pt x="4978732" y="3982856"/>
                  <a:pt x="4981356" y="3982132"/>
                  <a:pt x="4984252" y="3982132"/>
                </a:cubicBezTo>
                <a:close/>
                <a:moveTo>
                  <a:pt x="5087217" y="3981408"/>
                </a:moveTo>
                <a:cubicBezTo>
                  <a:pt x="5089871" y="3981408"/>
                  <a:pt x="5092314" y="3982132"/>
                  <a:pt x="5094546" y="3983580"/>
                </a:cubicBezTo>
                <a:cubicBezTo>
                  <a:pt x="5096778" y="3985028"/>
                  <a:pt x="5098618" y="3987199"/>
                  <a:pt x="5100066" y="3990095"/>
                </a:cubicBezTo>
                <a:cubicBezTo>
                  <a:pt x="5101514" y="3992990"/>
                  <a:pt x="5102238" y="3996610"/>
                  <a:pt x="5102238" y="4000953"/>
                </a:cubicBezTo>
                <a:cubicBezTo>
                  <a:pt x="5102238" y="4005297"/>
                  <a:pt x="5101514" y="4008916"/>
                  <a:pt x="5100066" y="4011812"/>
                </a:cubicBezTo>
                <a:cubicBezTo>
                  <a:pt x="5098618" y="4014707"/>
                  <a:pt x="5096718" y="4016879"/>
                  <a:pt x="5094365" y="4018327"/>
                </a:cubicBezTo>
                <a:cubicBezTo>
                  <a:pt x="5092013" y="4019775"/>
                  <a:pt x="5089569" y="4020499"/>
                  <a:pt x="5087036" y="4020499"/>
                </a:cubicBezTo>
                <a:cubicBezTo>
                  <a:pt x="5084261" y="4020499"/>
                  <a:pt x="5081757" y="4019775"/>
                  <a:pt x="5079525" y="4018327"/>
                </a:cubicBezTo>
                <a:cubicBezTo>
                  <a:pt x="5077293" y="4016879"/>
                  <a:pt x="5075544" y="4014707"/>
                  <a:pt x="5074277" y="4011812"/>
                </a:cubicBezTo>
                <a:cubicBezTo>
                  <a:pt x="5073010" y="4008916"/>
                  <a:pt x="5072377" y="4005297"/>
                  <a:pt x="5072377" y="4000953"/>
                </a:cubicBezTo>
                <a:cubicBezTo>
                  <a:pt x="5072377" y="3996610"/>
                  <a:pt x="5073040" y="3992990"/>
                  <a:pt x="5074368" y="3990095"/>
                </a:cubicBezTo>
                <a:cubicBezTo>
                  <a:pt x="5075695" y="3987199"/>
                  <a:pt x="5077474" y="3985028"/>
                  <a:pt x="5079706" y="3983580"/>
                </a:cubicBezTo>
                <a:cubicBezTo>
                  <a:pt x="5081938" y="3982132"/>
                  <a:pt x="5084442" y="3981408"/>
                  <a:pt x="5087217" y="3981408"/>
                </a:cubicBezTo>
                <a:close/>
                <a:moveTo>
                  <a:pt x="6228588" y="3978874"/>
                </a:moveTo>
                <a:cubicBezTo>
                  <a:pt x="6230880" y="3978754"/>
                  <a:pt x="6232932" y="3979236"/>
                  <a:pt x="6234741" y="3980322"/>
                </a:cubicBezTo>
                <a:cubicBezTo>
                  <a:pt x="6236551" y="3981408"/>
                  <a:pt x="6238029" y="3982916"/>
                  <a:pt x="6239175" y="3984847"/>
                </a:cubicBezTo>
                <a:cubicBezTo>
                  <a:pt x="6240321" y="3986777"/>
                  <a:pt x="6240955" y="3989009"/>
                  <a:pt x="6241075" y="3991543"/>
                </a:cubicBezTo>
                <a:lnTo>
                  <a:pt x="6215377" y="3991543"/>
                </a:lnTo>
                <a:cubicBezTo>
                  <a:pt x="6215618" y="3989130"/>
                  <a:pt x="6216372" y="3986988"/>
                  <a:pt x="6217639" y="3985118"/>
                </a:cubicBezTo>
                <a:cubicBezTo>
                  <a:pt x="6218906" y="3983248"/>
                  <a:pt x="6220474" y="3981770"/>
                  <a:pt x="6222345" y="3980684"/>
                </a:cubicBezTo>
                <a:cubicBezTo>
                  <a:pt x="6224215" y="3979598"/>
                  <a:pt x="6226296" y="3978995"/>
                  <a:pt x="6228588" y="3978874"/>
                </a:cubicBezTo>
                <a:close/>
                <a:moveTo>
                  <a:pt x="5990463" y="3978874"/>
                </a:moveTo>
                <a:cubicBezTo>
                  <a:pt x="5992755" y="3978754"/>
                  <a:pt x="5994807" y="3979236"/>
                  <a:pt x="5996616" y="3980322"/>
                </a:cubicBezTo>
                <a:cubicBezTo>
                  <a:pt x="5998426" y="3981408"/>
                  <a:pt x="5999904" y="3982916"/>
                  <a:pt x="6001050" y="3984847"/>
                </a:cubicBezTo>
                <a:cubicBezTo>
                  <a:pt x="6002196" y="3986777"/>
                  <a:pt x="6002830" y="3989009"/>
                  <a:pt x="6002951" y="3991543"/>
                </a:cubicBezTo>
                <a:lnTo>
                  <a:pt x="5977252" y="3991543"/>
                </a:lnTo>
                <a:cubicBezTo>
                  <a:pt x="5977493" y="3989130"/>
                  <a:pt x="5978247" y="3986988"/>
                  <a:pt x="5979514" y="3985118"/>
                </a:cubicBezTo>
                <a:cubicBezTo>
                  <a:pt x="5980781" y="3983248"/>
                  <a:pt x="5982349" y="3981770"/>
                  <a:pt x="5984219" y="3980684"/>
                </a:cubicBezTo>
                <a:cubicBezTo>
                  <a:pt x="5986089" y="3979598"/>
                  <a:pt x="5988171" y="3978995"/>
                  <a:pt x="5990463" y="3978874"/>
                </a:cubicBezTo>
                <a:close/>
                <a:moveTo>
                  <a:pt x="4790313" y="3978874"/>
                </a:moveTo>
                <a:cubicBezTo>
                  <a:pt x="4792605" y="3978754"/>
                  <a:pt x="4794656" y="3979236"/>
                  <a:pt x="4796466" y="3980322"/>
                </a:cubicBezTo>
                <a:cubicBezTo>
                  <a:pt x="4798276" y="3981408"/>
                  <a:pt x="4799754" y="3982916"/>
                  <a:pt x="4800900" y="3984847"/>
                </a:cubicBezTo>
                <a:cubicBezTo>
                  <a:pt x="4802046" y="3986777"/>
                  <a:pt x="4802680" y="3989009"/>
                  <a:pt x="4802800" y="3991543"/>
                </a:cubicBezTo>
                <a:lnTo>
                  <a:pt x="4777102" y="3991543"/>
                </a:lnTo>
                <a:cubicBezTo>
                  <a:pt x="4777343" y="3989130"/>
                  <a:pt x="4778097" y="3986988"/>
                  <a:pt x="4779364" y="3985118"/>
                </a:cubicBezTo>
                <a:cubicBezTo>
                  <a:pt x="4780631" y="3983248"/>
                  <a:pt x="4782199" y="3981770"/>
                  <a:pt x="4784069" y="3980684"/>
                </a:cubicBezTo>
                <a:cubicBezTo>
                  <a:pt x="4785939" y="3979598"/>
                  <a:pt x="4788021" y="3978995"/>
                  <a:pt x="4790313" y="3978874"/>
                </a:cubicBezTo>
                <a:close/>
                <a:moveTo>
                  <a:pt x="6294091" y="3955710"/>
                </a:moveTo>
                <a:lnTo>
                  <a:pt x="6294091" y="4037691"/>
                </a:lnTo>
                <a:cubicBezTo>
                  <a:pt x="6294091" y="4042517"/>
                  <a:pt x="6292402" y="4046680"/>
                  <a:pt x="6289024" y="4050179"/>
                </a:cubicBezTo>
                <a:cubicBezTo>
                  <a:pt x="6285646" y="4053677"/>
                  <a:pt x="6280880" y="4055789"/>
                  <a:pt x="6274727" y="4056513"/>
                </a:cubicBezTo>
                <a:lnTo>
                  <a:pt x="6279071" y="4082392"/>
                </a:lnTo>
                <a:cubicBezTo>
                  <a:pt x="6286672" y="4082151"/>
                  <a:pt x="6293880" y="4080341"/>
                  <a:pt x="6300697" y="4076963"/>
                </a:cubicBezTo>
                <a:cubicBezTo>
                  <a:pt x="6307514" y="4073585"/>
                  <a:pt x="6313064" y="4068608"/>
                  <a:pt x="6317347" y="4062032"/>
                </a:cubicBezTo>
                <a:cubicBezTo>
                  <a:pt x="6321630" y="4055457"/>
                  <a:pt x="6323771" y="4047404"/>
                  <a:pt x="6323771" y="4037872"/>
                </a:cubicBezTo>
                <a:lnTo>
                  <a:pt x="6323771" y="3955710"/>
                </a:lnTo>
                <a:close/>
                <a:moveTo>
                  <a:pt x="5733383" y="3955710"/>
                </a:moveTo>
                <a:lnTo>
                  <a:pt x="5733383" y="4046197"/>
                </a:lnTo>
                <a:lnTo>
                  <a:pt x="5763063" y="4046197"/>
                </a:lnTo>
                <a:lnTo>
                  <a:pt x="5763063" y="3955710"/>
                </a:lnTo>
                <a:close/>
                <a:moveTo>
                  <a:pt x="5390417" y="3955710"/>
                </a:moveTo>
                <a:lnTo>
                  <a:pt x="5422449" y="4046197"/>
                </a:lnTo>
                <a:lnTo>
                  <a:pt x="5455749" y="4046197"/>
                </a:lnTo>
                <a:lnTo>
                  <a:pt x="5487781" y="3955710"/>
                </a:lnTo>
                <a:lnTo>
                  <a:pt x="5455749" y="3955710"/>
                </a:lnTo>
                <a:lnTo>
                  <a:pt x="5439099" y="4010002"/>
                </a:lnTo>
                <a:lnTo>
                  <a:pt x="5422449" y="3955710"/>
                </a:lnTo>
                <a:close/>
                <a:moveTo>
                  <a:pt x="5342858" y="3955710"/>
                </a:moveTo>
                <a:lnTo>
                  <a:pt x="5342858" y="4046197"/>
                </a:lnTo>
                <a:lnTo>
                  <a:pt x="5372538" y="4046197"/>
                </a:lnTo>
                <a:lnTo>
                  <a:pt x="5372538" y="3955710"/>
                </a:lnTo>
                <a:close/>
                <a:moveTo>
                  <a:pt x="5250618" y="3955710"/>
                </a:moveTo>
                <a:lnTo>
                  <a:pt x="5250618" y="3982132"/>
                </a:lnTo>
                <a:lnTo>
                  <a:pt x="5288623" y="3982132"/>
                </a:lnTo>
                <a:lnTo>
                  <a:pt x="5250437" y="4022489"/>
                </a:lnTo>
                <a:lnTo>
                  <a:pt x="5250437" y="4046197"/>
                </a:lnTo>
                <a:lnTo>
                  <a:pt x="5328075" y="4046197"/>
                </a:lnTo>
                <a:lnTo>
                  <a:pt x="5328075" y="4019775"/>
                </a:lnTo>
                <a:lnTo>
                  <a:pt x="5288442" y="4019775"/>
                </a:lnTo>
                <a:lnTo>
                  <a:pt x="5327351" y="3979598"/>
                </a:lnTo>
                <a:lnTo>
                  <a:pt x="5327351" y="3955710"/>
                </a:lnTo>
                <a:close/>
                <a:moveTo>
                  <a:pt x="6101482" y="3955619"/>
                </a:moveTo>
                <a:cubicBezTo>
                  <a:pt x="6097440" y="3956403"/>
                  <a:pt x="6093851" y="3957851"/>
                  <a:pt x="6090714" y="3959963"/>
                </a:cubicBezTo>
                <a:cubicBezTo>
                  <a:pt x="6087577" y="3962074"/>
                  <a:pt x="6084862" y="3964758"/>
                  <a:pt x="6082570" y="3968016"/>
                </a:cubicBezTo>
                <a:lnTo>
                  <a:pt x="6080579" y="3955710"/>
                </a:lnTo>
                <a:lnTo>
                  <a:pt x="6053614" y="3955710"/>
                </a:lnTo>
                <a:lnTo>
                  <a:pt x="6053614" y="4046197"/>
                </a:lnTo>
                <a:lnTo>
                  <a:pt x="6083294" y="4046197"/>
                </a:lnTo>
                <a:lnTo>
                  <a:pt x="6083294" y="4010183"/>
                </a:lnTo>
                <a:cubicBezTo>
                  <a:pt x="6083294" y="4004030"/>
                  <a:pt x="6084319" y="3999023"/>
                  <a:pt x="6086370" y="3995162"/>
                </a:cubicBezTo>
                <a:cubicBezTo>
                  <a:pt x="6088421" y="3991301"/>
                  <a:pt x="6091106" y="3988406"/>
                  <a:pt x="6094424" y="3986475"/>
                </a:cubicBezTo>
                <a:cubicBezTo>
                  <a:pt x="6097742" y="3984545"/>
                  <a:pt x="6101240" y="3983399"/>
                  <a:pt x="6104920" y="3983037"/>
                </a:cubicBezTo>
                <a:cubicBezTo>
                  <a:pt x="6108600" y="3982675"/>
                  <a:pt x="6112009" y="3982977"/>
                  <a:pt x="6115145" y="3983942"/>
                </a:cubicBezTo>
                <a:lnTo>
                  <a:pt x="6115145" y="3955710"/>
                </a:lnTo>
                <a:cubicBezTo>
                  <a:pt x="6110078" y="3954865"/>
                  <a:pt x="6105523" y="3954835"/>
                  <a:pt x="6101482" y="3955619"/>
                </a:cubicBezTo>
                <a:close/>
                <a:moveTo>
                  <a:pt x="4720357" y="3955619"/>
                </a:moveTo>
                <a:cubicBezTo>
                  <a:pt x="4716315" y="3956403"/>
                  <a:pt x="4712726" y="3957851"/>
                  <a:pt x="4709589" y="3959963"/>
                </a:cubicBezTo>
                <a:cubicBezTo>
                  <a:pt x="4706452" y="3962074"/>
                  <a:pt x="4703737" y="3964758"/>
                  <a:pt x="4701445" y="3968016"/>
                </a:cubicBezTo>
                <a:lnTo>
                  <a:pt x="4699454" y="3955710"/>
                </a:lnTo>
                <a:lnTo>
                  <a:pt x="4672489" y="3955710"/>
                </a:lnTo>
                <a:lnTo>
                  <a:pt x="4672489" y="4046197"/>
                </a:lnTo>
                <a:lnTo>
                  <a:pt x="4702169" y="4046197"/>
                </a:lnTo>
                <a:lnTo>
                  <a:pt x="4702169" y="4010183"/>
                </a:lnTo>
                <a:cubicBezTo>
                  <a:pt x="4702169" y="4004030"/>
                  <a:pt x="4703194" y="3999023"/>
                  <a:pt x="4705245" y="3995162"/>
                </a:cubicBezTo>
                <a:cubicBezTo>
                  <a:pt x="4707296" y="3991301"/>
                  <a:pt x="4709981" y="3988406"/>
                  <a:pt x="4713299" y="3986475"/>
                </a:cubicBezTo>
                <a:cubicBezTo>
                  <a:pt x="4716617" y="3984545"/>
                  <a:pt x="4720115" y="3983399"/>
                  <a:pt x="4723795" y="3983037"/>
                </a:cubicBezTo>
                <a:cubicBezTo>
                  <a:pt x="4727475" y="3982675"/>
                  <a:pt x="4730883" y="3982977"/>
                  <a:pt x="4734020" y="3983942"/>
                </a:cubicBezTo>
                <a:lnTo>
                  <a:pt x="4734020" y="3955710"/>
                </a:lnTo>
                <a:cubicBezTo>
                  <a:pt x="4728953" y="3954865"/>
                  <a:pt x="4724398" y="3954835"/>
                  <a:pt x="4720357" y="3955619"/>
                </a:cubicBezTo>
                <a:close/>
                <a:moveTo>
                  <a:pt x="6375197" y="3954443"/>
                </a:moveTo>
                <a:cubicBezTo>
                  <a:pt x="6366993" y="3954443"/>
                  <a:pt x="6360086" y="3955740"/>
                  <a:pt x="6354475" y="3958334"/>
                </a:cubicBezTo>
                <a:cubicBezTo>
                  <a:pt x="6348865" y="3960928"/>
                  <a:pt x="6344612" y="3964427"/>
                  <a:pt x="6341717" y="3968830"/>
                </a:cubicBezTo>
                <a:cubicBezTo>
                  <a:pt x="6338821" y="3973234"/>
                  <a:pt x="6337373" y="3978211"/>
                  <a:pt x="6337373" y="3983761"/>
                </a:cubicBezTo>
                <a:cubicBezTo>
                  <a:pt x="6337373" y="3988828"/>
                  <a:pt x="6338489" y="3992990"/>
                  <a:pt x="6340721" y="3996248"/>
                </a:cubicBezTo>
                <a:cubicBezTo>
                  <a:pt x="6342953" y="3999506"/>
                  <a:pt x="6345789" y="4002069"/>
                  <a:pt x="6349227" y="4003939"/>
                </a:cubicBezTo>
                <a:cubicBezTo>
                  <a:pt x="6352666" y="4005810"/>
                  <a:pt x="6356255" y="4007227"/>
                  <a:pt x="6359995" y="4008192"/>
                </a:cubicBezTo>
                <a:cubicBezTo>
                  <a:pt x="6363735" y="4009158"/>
                  <a:pt x="6367113" y="4009942"/>
                  <a:pt x="6370130" y="4010545"/>
                </a:cubicBezTo>
                <a:cubicBezTo>
                  <a:pt x="6372543" y="4011028"/>
                  <a:pt x="6374835" y="4011571"/>
                  <a:pt x="6377007" y="4012174"/>
                </a:cubicBezTo>
                <a:cubicBezTo>
                  <a:pt x="6379179" y="4012777"/>
                  <a:pt x="6380958" y="4013531"/>
                  <a:pt x="6382345" y="4014436"/>
                </a:cubicBezTo>
                <a:cubicBezTo>
                  <a:pt x="6383733" y="4015341"/>
                  <a:pt x="6384427" y="4016638"/>
                  <a:pt x="6384427" y="4018327"/>
                </a:cubicBezTo>
                <a:cubicBezTo>
                  <a:pt x="6384427" y="4020016"/>
                  <a:pt x="6383552" y="4021404"/>
                  <a:pt x="6381803" y="4022489"/>
                </a:cubicBezTo>
                <a:cubicBezTo>
                  <a:pt x="6380053" y="4023575"/>
                  <a:pt x="6377610" y="4024118"/>
                  <a:pt x="6374473" y="4024118"/>
                </a:cubicBezTo>
                <a:cubicBezTo>
                  <a:pt x="6372422" y="4024118"/>
                  <a:pt x="6370612" y="4023817"/>
                  <a:pt x="6369044" y="4023213"/>
                </a:cubicBezTo>
                <a:cubicBezTo>
                  <a:pt x="6367475" y="4022610"/>
                  <a:pt x="6366209" y="4021735"/>
                  <a:pt x="6365243" y="4020589"/>
                </a:cubicBezTo>
                <a:cubicBezTo>
                  <a:pt x="6364278" y="4019443"/>
                  <a:pt x="6363554" y="4017965"/>
                  <a:pt x="6363072" y="4016155"/>
                </a:cubicBezTo>
                <a:lnTo>
                  <a:pt x="6335744" y="4021947"/>
                </a:lnTo>
                <a:cubicBezTo>
                  <a:pt x="6337433" y="4030392"/>
                  <a:pt x="6341747" y="4036756"/>
                  <a:pt x="6348684" y="4041039"/>
                </a:cubicBezTo>
                <a:cubicBezTo>
                  <a:pt x="6355621" y="4045322"/>
                  <a:pt x="6364399" y="4047464"/>
                  <a:pt x="6375016" y="4047464"/>
                </a:cubicBezTo>
                <a:cubicBezTo>
                  <a:pt x="6383703" y="4047464"/>
                  <a:pt x="6390972" y="4046167"/>
                  <a:pt x="6396823" y="4043573"/>
                </a:cubicBezTo>
                <a:cubicBezTo>
                  <a:pt x="6402675" y="4040979"/>
                  <a:pt x="6407109" y="4037480"/>
                  <a:pt x="6410125" y="4033076"/>
                </a:cubicBezTo>
                <a:cubicBezTo>
                  <a:pt x="6413141" y="4028673"/>
                  <a:pt x="6414650" y="4023756"/>
                  <a:pt x="6414650" y="4018327"/>
                </a:cubicBezTo>
                <a:cubicBezTo>
                  <a:pt x="6414529" y="4012898"/>
                  <a:pt x="6413443" y="4008494"/>
                  <a:pt x="6411392" y="4005116"/>
                </a:cubicBezTo>
                <a:cubicBezTo>
                  <a:pt x="6409341" y="4001738"/>
                  <a:pt x="6406657" y="3999023"/>
                  <a:pt x="6403339" y="3996972"/>
                </a:cubicBezTo>
                <a:cubicBezTo>
                  <a:pt x="6400021" y="3994921"/>
                  <a:pt x="6396462" y="3993322"/>
                  <a:pt x="6392661" y="3992176"/>
                </a:cubicBezTo>
                <a:cubicBezTo>
                  <a:pt x="6388861" y="3991030"/>
                  <a:pt x="6385151" y="3990035"/>
                  <a:pt x="6381531" y="3989190"/>
                </a:cubicBezTo>
                <a:cubicBezTo>
                  <a:pt x="6379601" y="3988707"/>
                  <a:pt x="6377761" y="3988315"/>
                  <a:pt x="6376011" y="3988014"/>
                </a:cubicBezTo>
                <a:cubicBezTo>
                  <a:pt x="6374262" y="3987712"/>
                  <a:pt x="6372754" y="3987380"/>
                  <a:pt x="6371487" y="3987018"/>
                </a:cubicBezTo>
                <a:cubicBezTo>
                  <a:pt x="6370220" y="3986656"/>
                  <a:pt x="6369225" y="3986144"/>
                  <a:pt x="6368501" y="3985480"/>
                </a:cubicBezTo>
                <a:cubicBezTo>
                  <a:pt x="6367777" y="3984816"/>
                  <a:pt x="6367415" y="3983942"/>
                  <a:pt x="6367415" y="3982856"/>
                </a:cubicBezTo>
                <a:cubicBezTo>
                  <a:pt x="6367415" y="3981529"/>
                  <a:pt x="6368079" y="3980352"/>
                  <a:pt x="6369406" y="3979327"/>
                </a:cubicBezTo>
                <a:cubicBezTo>
                  <a:pt x="6370733" y="3978301"/>
                  <a:pt x="6372784" y="3977789"/>
                  <a:pt x="6375559" y="3977789"/>
                </a:cubicBezTo>
                <a:cubicBezTo>
                  <a:pt x="6377007" y="3977789"/>
                  <a:pt x="6378455" y="3977970"/>
                  <a:pt x="6379902" y="3978332"/>
                </a:cubicBezTo>
                <a:cubicBezTo>
                  <a:pt x="6381350" y="3978693"/>
                  <a:pt x="6382587" y="3979267"/>
                  <a:pt x="6383612" y="3980051"/>
                </a:cubicBezTo>
                <a:cubicBezTo>
                  <a:pt x="6384638" y="3980835"/>
                  <a:pt x="6385332" y="3981951"/>
                  <a:pt x="6385693" y="3983399"/>
                </a:cubicBezTo>
                <a:lnTo>
                  <a:pt x="6411392" y="3977608"/>
                </a:lnTo>
                <a:cubicBezTo>
                  <a:pt x="6409100" y="3970369"/>
                  <a:pt x="6404997" y="3964698"/>
                  <a:pt x="6399086" y="3960596"/>
                </a:cubicBezTo>
                <a:cubicBezTo>
                  <a:pt x="6393174" y="3956494"/>
                  <a:pt x="6385211" y="3954443"/>
                  <a:pt x="6375197" y="3954443"/>
                </a:cubicBezTo>
                <a:close/>
                <a:moveTo>
                  <a:pt x="6228226" y="3954443"/>
                </a:moveTo>
                <a:cubicBezTo>
                  <a:pt x="6219419" y="3954443"/>
                  <a:pt x="6211637" y="3956373"/>
                  <a:pt x="6204880" y="3960234"/>
                </a:cubicBezTo>
                <a:cubicBezTo>
                  <a:pt x="6198124" y="3964095"/>
                  <a:pt x="6192845" y="3969464"/>
                  <a:pt x="6189045" y="3976341"/>
                </a:cubicBezTo>
                <a:cubicBezTo>
                  <a:pt x="6185245" y="3983218"/>
                  <a:pt x="6183344" y="3991120"/>
                  <a:pt x="6183344" y="4000049"/>
                </a:cubicBezTo>
                <a:cubicBezTo>
                  <a:pt x="6183344" y="4009580"/>
                  <a:pt x="6185245" y="4017905"/>
                  <a:pt x="6189045" y="4025023"/>
                </a:cubicBezTo>
                <a:cubicBezTo>
                  <a:pt x="6192845" y="4032141"/>
                  <a:pt x="6198214" y="4037661"/>
                  <a:pt x="6205152" y="4041582"/>
                </a:cubicBezTo>
                <a:cubicBezTo>
                  <a:pt x="6212089" y="4045503"/>
                  <a:pt x="6220263" y="4047464"/>
                  <a:pt x="6229674" y="4047464"/>
                </a:cubicBezTo>
                <a:cubicBezTo>
                  <a:pt x="6239809" y="4047464"/>
                  <a:pt x="6248525" y="4045202"/>
                  <a:pt x="6255825" y="4040677"/>
                </a:cubicBezTo>
                <a:cubicBezTo>
                  <a:pt x="6263124" y="4036153"/>
                  <a:pt x="6268584" y="4029608"/>
                  <a:pt x="6272203" y="4021042"/>
                </a:cubicBezTo>
                <a:lnTo>
                  <a:pt x="6245419" y="4014346"/>
                </a:lnTo>
                <a:cubicBezTo>
                  <a:pt x="6243971" y="4016879"/>
                  <a:pt x="6242041" y="4018810"/>
                  <a:pt x="6239628" y="4020137"/>
                </a:cubicBezTo>
                <a:cubicBezTo>
                  <a:pt x="6237215" y="4021464"/>
                  <a:pt x="6234440" y="4022127"/>
                  <a:pt x="6231303" y="4022127"/>
                </a:cubicBezTo>
                <a:cubicBezTo>
                  <a:pt x="6228528" y="4022127"/>
                  <a:pt x="6226024" y="4021615"/>
                  <a:pt x="6223792" y="4020589"/>
                </a:cubicBezTo>
                <a:cubicBezTo>
                  <a:pt x="6221560" y="4019564"/>
                  <a:pt x="6219690" y="4018056"/>
                  <a:pt x="6218182" y="4016065"/>
                </a:cubicBezTo>
                <a:cubicBezTo>
                  <a:pt x="6216674" y="4014074"/>
                  <a:pt x="6215618" y="4011691"/>
                  <a:pt x="6215015" y="4008916"/>
                </a:cubicBezTo>
                <a:lnTo>
                  <a:pt x="6272746" y="4008916"/>
                </a:lnTo>
                <a:cubicBezTo>
                  <a:pt x="6272987" y="4006986"/>
                  <a:pt x="6273168" y="4005236"/>
                  <a:pt x="6273289" y="4003668"/>
                </a:cubicBezTo>
                <a:cubicBezTo>
                  <a:pt x="6273409" y="4002100"/>
                  <a:pt x="6273470" y="4000652"/>
                  <a:pt x="6273470" y="3999325"/>
                </a:cubicBezTo>
                <a:cubicBezTo>
                  <a:pt x="6273470" y="3990276"/>
                  <a:pt x="6271600" y="3982373"/>
                  <a:pt x="6267860" y="3975617"/>
                </a:cubicBezTo>
                <a:cubicBezTo>
                  <a:pt x="6264119" y="3968861"/>
                  <a:pt x="6258871" y="3963642"/>
                  <a:pt x="6252115" y="3959963"/>
                </a:cubicBezTo>
                <a:cubicBezTo>
                  <a:pt x="6245358" y="3956283"/>
                  <a:pt x="6237395" y="3954443"/>
                  <a:pt x="6228226" y="3954443"/>
                </a:cubicBezTo>
                <a:close/>
                <a:moveTo>
                  <a:pt x="5990101" y="3954443"/>
                </a:moveTo>
                <a:cubicBezTo>
                  <a:pt x="5981294" y="3954443"/>
                  <a:pt x="5973512" y="3956373"/>
                  <a:pt x="5966755" y="3960234"/>
                </a:cubicBezTo>
                <a:cubicBezTo>
                  <a:pt x="5959999" y="3964095"/>
                  <a:pt x="5954721" y="3969464"/>
                  <a:pt x="5950920" y="3976341"/>
                </a:cubicBezTo>
                <a:cubicBezTo>
                  <a:pt x="5947119" y="3983218"/>
                  <a:pt x="5945219" y="3991120"/>
                  <a:pt x="5945219" y="4000049"/>
                </a:cubicBezTo>
                <a:cubicBezTo>
                  <a:pt x="5945219" y="4009580"/>
                  <a:pt x="5947119" y="4017905"/>
                  <a:pt x="5950920" y="4025023"/>
                </a:cubicBezTo>
                <a:cubicBezTo>
                  <a:pt x="5954721" y="4032141"/>
                  <a:pt x="5960089" y="4037661"/>
                  <a:pt x="5967027" y="4041582"/>
                </a:cubicBezTo>
                <a:cubicBezTo>
                  <a:pt x="5973964" y="4045503"/>
                  <a:pt x="5982138" y="4047464"/>
                  <a:pt x="5991549" y="4047464"/>
                </a:cubicBezTo>
                <a:cubicBezTo>
                  <a:pt x="6001684" y="4047464"/>
                  <a:pt x="6010401" y="4045202"/>
                  <a:pt x="6017700" y="4040677"/>
                </a:cubicBezTo>
                <a:cubicBezTo>
                  <a:pt x="6024999" y="4036153"/>
                  <a:pt x="6030459" y="4029608"/>
                  <a:pt x="6034078" y="4021042"/>
                </a:cubicBezTo>
                <a:lnTo>
                  <a:pt x="6007294" y="4014346"/>
                </a:lnTo>
                <a:cubicBezTo>
                  <a:pt x="6005846" y="4016879"/>
                  <a:pt x="6003916" y="4018810"/>
                  <a:pt x="6001503" y="4020137"/>
                </a:cubicBezTo>
                <a:cubicBezTo>
                  <a:pt x="5999090" y="4021464"/>
                  <a:pt x="5996315" y="4022127"/>
                  <a:pt x="5993178" y="4022127"/>
                </a:cubicBezTo>
                <a:cubicBezTo>
                  <a:pt x="5990403" y="4022127"/>
                  <a:pt x="5987899" y="4021615"/>
                  <a:pt x="5985667" y="4020589"/>
                </a:cubicBezTo>
                <a:cubicBezTo>
                  <a:pt x="5983435" y="4019564"/>
                  <a:pt x="5981565" y="4018056"/>
                  <a:pt x="5980057" y="4016065"/>
                </a:cubicBezTo>
                <a:cubicBezTo>
                  <a:pt x="5978549" y="4014074"/>
                  <a:pt x="5977493" y="4011691"/>
                  <a:pt x="5976890" y="4008916"/>
                </a:cubicBezTo>
                <a:lnTo>
                  <a:pt x="6034621" y="4008916"/>
                </a:lnTo>
                <a:cubicBezTo>
                  <a:pt x="6034862" y="4006986"/>
                  <a:pt x="6035043" y="4005236"/>
                  <a:pt x="6035164" y="4003668"/>
                </a:cubicBezTo>
                <a:cubicBezTo>
                  <a:pt x="6035285" y="4002100"/>
                  <a:pt x="6035345" y="4000652"/>
                  <a:pt x="6035345" y="3999325"/>
                </a:cubicBezTo>
                <a:cubicBezTo>
                  <a:pt x="6035345" y="3990276"/>
                  <a:pt x="6033475" y="3982373"/>
                  <a:pt x="6029735" y="3975617"/>
                </a:cubicBezTo>
                <a:cubicBezTo>
                  <a:pt x="6025995" y="3968861"/>
                  <a:pt x="6020746" y="3963642"/>
                  <a:pt x="6013990" y="3959963"/>
                </a:cubicBezTo>
                <a:cubicBezTo>
                  <a:pt x="6007233" y="3956283"/>
                  <a:pt x="5999271" y="3954443"/>
                  <a:pt x="5990101" y="3954443"/>
                </a:cubicBezTo>
                <a:close/>
                <a:moveTo>
                  <a:pt x="5839578" y="3954443"/>
                </a:moveTo>
                <a:cubicBezTo>
                  <a:pt x="5834751" y="3954443"/>
                  <a:pt x="5830318" y="3955529"/>
                  <a:pt x="5826276" y="3957700"/>
                </a:cubicBezTo>
                <a:cubicBezTo>
                  <a:pt x="5822234" y="3959872"/>
                  <a:pt x="5818765" y="3962647"/>
                  <a:pt x="5815870" y="3966025"/>
                </a:cubicBezTo>
                <a:lnTo>
                  <a:pt x="5813698" y="3955710"/>
                </a:lnTo>
                <a:lnTo>
                  <a:pt x="5786914" y="3955710"/>
                </a:lnTo>
                <a:lnTo>
                  <a:pt x="5786914" y="4046197"/>
                </a:lnTo>
                <a:lnTo>
                  <a:pt x="5816594" y="4046197"/>
                </a:lnTo>
                <a:lnTo>
                  <a:pt x="5816594" y="3997153"/>
                </a:lnTo>
                <a:cubicBezTo>
                  <a:pt x="5816594" y="3991844"/>
                  <a:pt x="5817680" y="3987833"/>
                  <a:pt x="5819851" y="3985118"/>
                </a:cubicBezTo>
                <a:cubicBezTo>
                  <a:pt x="5822023" y="3982403"/>
                  <a:pt x="5825281" y="3981046"/>
                  <a:pt x="5829624" y="3981046"/>
                </a:cubicBezTo>
                <a:cubicBezTo>
                  <a:pt x="5833847" y="3981046"/>
                  <a:pt x="5837044" y="3982403"/>
                  <a:pt x="5839216" y="3985118"/>
                </a:cubicBezTo>
                <a:cubicBezTo>
                  <a:pt x="5841387" y="3987833"/>
                  <a:pt x="5842473" y="3991784"/>
                  <a:pt x="5842473" y="3996972"/>
                </a:cubicBezTo>
                <a:lnTo>
                  <a:pt x="5842473" y="4046197"/>
                </a:lnTo>
                <a:lnTo>
                  <a:pt x="5872153" y="4046197"/>
                </a:lnTo>
                <a:lnTo>
                  <a:pt x="5872153" y="3993352"/>
                </a:lnTo>
                <a:cubicBezTo>
                  <a:pt x="5872153" y="3985148"/>
                  <a:pt x="5870916" y="3978151"/>
                  <a:pt x="5868443" y="3972359"/>
                </a:cubicBezTo>
                <a:cubicBezTo>
                  <a:pt x="5865970" y="3966568"/>
                  <a:pt x="5862320" y="3962134"/>
                  <a:pt x="5857494" y="3959058"/>
                </a:cubicBezTo>
                <a:cubicBezTo>
                  <a:pt x="5852668" y="3955981"/>
                  <a:pt x="5846696" y="3954443"/>
                  <a:pt x="5839578" y="3954443"/>
                </a:cubicBezTo>
                <a:close/>
                <a:moveTo>
                  <a:pt x="5649077" y="3954443"/>
                </a:moveTo>
                <a:cubicBezTo>
                  <a:pt x="5644251" y="3954443"/>
                  <a:pt x="5639818" y="3955529"/>
                  <a:pt x="5635776" y="3957700"/>
                </a:cubicBezTo>
                <a:cubicBezTo>
                  <a:pt x="5631734" y="3959872"/>
                  <a:pt x="5628265" y="3962647"/>
                  <a:pt x="5625370" y="3966025"/>
                </a:cubicBezTo>
                <a:lnTo>
                  <a:pt x="5623198" y="3955710"/>
                </a:lnTo>
                <a:lnTo>
                  <a:pt x="5596414" y="3955710"/>
                </a:lnTo>
                <a:lnTo>
                  <a:pt x="5596414" y="4046197"/>
                </a:lnTo>
                <a:lnTo>
                  <a:pt x="5626094" y="4046197"/>
                </a:lnTo>
                <a:lnTo>
                  <a:pt x="5626094" y="3997153"/>
                </a:lnTo>
                <a:cubicBezTo>
                  <a:pt x="5626094" y="3991844"/>
                  <a:pt x="5627179" y="3987833"/>
                  <a:pt x="5629351" y="3985118"/>
                </a:cubicBezTo>
                <a:cubicBezTo>
                  <a:pt x="5631523" y="3982403"/>
                  <a:pt x="5634781" y="3981046"/>
                  <a:pt x="5639124" y="3981046"/>
                </a:cubicBezTo>
                <a:cubicBezTo>
                  <a:pt x="5643347" y="3981046"/>
                  <a:pt x="5646544" y="3982403"/>
                  <a:pt x="5648716" y="3985118"/>
                </a:cubicBezTo>
                <a:cubicBezTo>
                  <a:pt x="5650887" y="3987833"/>
                  <a:pt x="5651973" y="3991784"/>
                  <a:pt x="5651973" y="3996972"/>
                </a:cubicBezTo>
                <a:lnTo>
                  <a:pt x="5651973" y="4046197"/>
                </a:lnTo>
                <a:lnTo>
                  <a:pt x="5681653" y="4046197"/>
                </a:lnTo>
                <a:lnTo>
                  <a:pt x="5681653" y="3993352"/>
                </a:lnTo>
                <a:cubicBezTo>
                  <a:pt x="5681653" y="3985148"/>
                  <a:pt x="5680416" y="3978151"/>
                  <a:pt x="5677943" y="3972359"/>
                </a:cubicBezTo>
                <a:cubicBezTo>
                  <a:pt x="5675470" y="3966568"/>
                  <a:pt x="5671820" y="3962134"/>
                  <a:pt x="5666994" y="3959058"/>
                </a:cubicBezTo>
                <a:cubicBezTo>
                  <a:pt x="5662168" y="3955981"/>
                  <a:pt x="5656196" y="3954443"/>
                  <a:pt x="5649077" y="3954443"/>
                </a:cubicBezTo>
                <a:close/>
                <a:moveTo>
                  <a:pt x="5541521" y="3954443"/>
                </a:moveTo>
                <a:cubicBezTo>
                  <a:pt x="5531507" y="3954443"/>
                  <a:pt x="5523182" y="3956524"/>
                  <a:pt x="5516547" y="3960686"/>
                </a:cubicBezTo>
                <a:cubicBezTo>
                  <a:pt x="5509911" y="3964849"/>
                  <a:pt x="5505206" y="3971032"/>
                  <a:pt x="5502431" y="3979236"/>
                </a:cubicBezTo>
                <a:lnTo>
                  <a:pt x="5527586" y="3988285"/>
                </a:lnTo>
                <a:cubicBezTo>
                  <a:pt x="5528431" y="3985269"/>
                  <a:pt x="5529999" y="3982916"/>
                  <a:pt x="5532291" y="3981227"/>
                </a:cubicBezTo>
                <a:cubicBezTo>
                  <a:pt x="5534584" y="3979538"/>
                  <a:pt x="5537299" y="3978693"/>
                  <a:pt x="5540435" y="3978693"/>
                </a:cubicBezTo>
                <a:cubicBezTo>
                  <a:pt x="5543934" y="3978693"/>
                  <a:pt x="5546528" y="3979568"/>
                  <a:pt x="5548217" y="3981318"/>
                </a:cubicBezTo>
                <a:cubicBezTo>
                  <a:pt x="5549906" y="3983067"/>
                  <a:pt x="5550751" y="3984786"/>
                  <a:pt x="5550751" y="3986475"/>
                </a:cubicBezTo>
                <a:lnTo>
                  <a:pt x="5550751" y="3991724"/>
                </a:lnTo>
                <a:lnTo>
                  <a:pt x="5530844" y="3993895"/>
                </a:lnTo>
                <a:cubicBezTo>
                  <a:pt x="5519382" y="3995223"/>
                  <a:pt x="5510997" y="3998299"/>
                  <a:pt x="5505688" y="4003125"/>
                </a:cubicBezTo>
                <a:cubicBezTo>
                  <a:pt x="5500379" y="4007951"/>
                  <a:pt x="5497725" y="4014104"/>
                  <a:pt x="5497725" y="4021585"/>
                </a:cubicBezTo>
                <a:cubicBezTo>
                  <a:pt x="5497725" y="4027134"/>
                  <a:pt x="5499052" y="4031840"/>
                  <a:pt x="5501707" y="4035701"/>
                </a:cubicBezTo>
                <a:cubicBezTo>
                  <a:pt x="5504361" y="4039561"/>
                  <a:pt x="5507890" y="4042487"/>
                  <a:pt x="5512294" y="4044478"/>
                </a:cubicBezTo>
                <a:cubicBezTo>
                  <a:pt x="5516697" y="4046469"/>
                  <a:pt x="5521554" y="4047464"/>
                  <a:pt x="5526862" y="4047464"/>
                </a:cubicBezTo>
                <a:cubicBezTo>
                  <a:pt x="5532653" y="4047464"/>
                  <a:pt x="5537268" y="4046318"/>
                  <a:pt x="5540707" y="4044025"/>
                </a:cubicBezTo>
                <a:cubicBezTo>
                  <a:pt x="5544145" y="4041733"/>
                  <a:pt x="5547493" y="4038717"/>
                  <a:pt x="5550751" y="4034977"/>
                </a:cubicBezTo>
                <a:lnTo>
                  <a:pt x="5552742" y="4046197"/>
                </a:lnTo>
                <a:lnTo>
                  <a:pt x="5580431" y="4046197"/>
                </a:lnTo>
                <a:lnTo>
                  <a:pt x="5580431" y="3989733"/>
                </a:lnTo>
                <a:cubicBezTo>
                  <a:pt x="5580431" y="3978754"/>
                  <a:pt x="5577113" y="3970127"/>
                  <a:pt x="5570477" y="3963854"/>
                </a:cubicBezTo>
                <a:cubicBezTo>
                  <a:pt x="5563841" y="3957580"/>
                  <a:pt x="5554189" y="3954443"/>
                  <a:pt x="5541521" y="3954443"/>
                </a:cubicBezTo>
                <a:close/>
                <a:moveTo>
                  <a:pt x="5201403" y="3954443"/>
                </a:moveTo>
                <a:cubicBezTo>
                  <a:pt x="5196577" y="3954443"/>
                  <a:pt x="5192143" y="3955529"/>
                  <a:pt x="5188101" y="3957700"/>
                </a:cubicBezTo>
                <a:cubicBezTo>
                  <a:pt x="5184059" y="3959872"/>
                  <a:pt x="5180590" y="3962647"/>
                  <a:pt x="5177695" y="3966025"/>
                </a:cubicBezTo>
                <a:lnTo>
                  <a:pt x="5175523" y="3955710"/>
                </a:lnTo>
                <a:lnTo>
                  <a:pt x="5148739" y="3955710"/>
                </a:lnTo>
                <a:lnTo>
                  <a:pt x="5148739" y="4046197"/>
                </a:lnTo>
                <a:lnTo>
                  <a:pt x="5178419" y="4046197"/>
                </a:lnTo>
                <a:lnTo>
                  <a:pt x="5178419" y="3997153"/>
                </a:lnTo>
                <a:cubicBezTo>
                  <a:pt x="5178419" y="3991844"/>
                  <a:pt x="5179505" y="3987833"/>
                  <a:pt x="5181676" y="3985118"/>
                </a:cubicBezTo>
                <a:cubicBezTo>
                  <a:pt x="5183848" y="3982403"/>
                  <a:pt x="5187105" y="3981046"/>
                  <a:pt x="5191449" y="3981046"/>
                </a:cubicBezTo>
                <a:cubicBezTo>
                  <a:pt x="5195672" y="3981046"/>
                  <a:pt x="5198869" y="3982403"/>
                  <a:pt x="5201041" y="3985118"/>
                </a:cubicBezTo>
                <a:cubicBezTo>
                  <a:pt x="5203212" y="3987833"/>
                  <a:pt x="5204298" y="3991784"/>
                  <a:pt x="5204298" y="3996972"/>
                </a:cubicBezTo>
                <a:lnTo>
                  <a:pt x="5204298" y="4046197"/>
                </a:lnTo>
                <a:lnTo>
                  <a:pt x="5233978" y="4046197"/>
                </a:lnTo>
                <a:lnTo>
                  <a:pt x="5233978" y="3993352"/>
                </a:lnTo>
                <a:cubicBezTo>
                  <a:pt x="5233978" y="3985148"/>
                  <a:pt x="5232741" y="3978151"/>
                  <a:pt x="5230268" y="3972359"/>
                </a:cubicBezTo>
                <a:cubicBezTo>
                  <a:pt x="5227795" y="3966568"/>
                  <a:pt x="5224145" y="3962134"/>
                  <a:pt x="5219319" y="3959058"/>
                </a:cubicBezTo>
                <a:cubicBezTo>
                  <a:pt x="5214493" y="3955981"/>
                  <a:pt x="5208521" y="3954443"/>
                  <a:pt x="5201403" y="3954443"/>
                </a:cubicBezTo>
                <a:close/>
                <a:moveTo>
                  <a:pt x="5087398" y="3954443"/>
                </a:moveTo>
                <a:cubicBezTo>
                  <a:pt x="5078470" y="3954443"/>
                  <a:pt x="5070446" y="3956343"/>
                  <a:pt x="5063328" y="3960144"/>
                </a:cubicBezTo>
                <a:cubicBezTo>
                  <a:pt x="5056210" y="3963944"/>
                  <a:pt x="5050599" y="3969313"/>
                  <a:pt x="5046497" y="3976250"/>
                </a:cubicBezTo>
                <a:cubicBezTo>
                  <a:pt x="5042395" y="3983188"/>
                  <a:pt x="5040344" y="3991422"/>
                  <a:pt x="5040344" y="4000953"/>
                </a:cubicBezTo>
                <a:cubicBezTo>
                  <a:pt x="5040344" y="4010605"/>
                  <a:pt x="5042365" y="4018900"/>
                  <a:pt x="5046407" y="4025837"/>
                </a:cubicBezTo>
                <a:cubicBezTo>
                  <a:pt x="5050449" y="4032775"/>
                  <a:pt x="5055999" y="4038114"/>
                  <a:pt x="5063057" y="4041854"/>
                </a:cubicBezTo>
                <a:cubicBezTo>
                  <a:pt x="5070115" y="4045594"/>
                  <a:pt x="5078108" y="4047464"/>
                  <a:pt x="5087036" y="4047464"/>
                </a:cubicBezTo>
                <a:cubicBezTo>
                  <a:pt x="5095964" y="4047464"/>
                  <a:pt x="5103987" y="4045594"/>
                  <a:pt x="5111105" y="4041854"/>
                </a:cubicBezTo>
                <a:cubicBezTo>
                  <a:pt x="5118224" y="4038114"/>
                  <a:pt x="5123864" y="4032745"/>
                  <a:pt x="5128027" y="4025747"/>
                </a:cubicBezTo>
                <a:cubicBezTo>
                  <a:pt x="5132189" y="4018749"/>
                  <a:pt x="5134270" y="4010424"/>
                  <a:pt x="5134270" y="4000772"/>
                </a:cubicBezTo>
                <a:cubicBezTo>
                  <a:pt x="5134270" y="3991362"/>
                  <a:pt x="5132219" y="3983188"/>
                  <a:pt x="5128117" y="3976250"/>
                </a:cubicBezTo>
                <a:cubicBezTo>
                  <a:pt x="5124015" y="3969313"/>
                  <a:pt x="5118405" y="3963944"/>
                  <a:pt x="5111286" y="3960144"/>
                </a:cubicBezTo>
                <a:cubicBezTo>
                  <a:pt x="5104168" y="3956343"/>
                  <a:pt x="5096205" y="3954443"/>
                  <a:pt x="5087398" y="3954443"/>
                </a:cubicBezTo>
                <a:close/>
                <a:moveTo>
                  <a:pt x="4992576" y="3954443"/>
                </a:moveTo>
                <a:cubicBezTo>
                  <a:pt x="4987147" y="3954443"/>
                  <a:pt x="4982140" y="3955679"/>
                  <a:pt x="4977555" y="3958153"/>
                </a:cubicBezTo>
                <a:cubicBezTo>
                  <a:pt x="4972971" y="3960626"/>
                  <a:pt x="4969653" y="3963612"/>
                  <a:pt x="4967602" y="3967111"/>
                </a:cubicBezTo>
                <a:lnTo>
                  <a:pt x="4965973" y="3955710"/>
                </a:lnTo>
                <a:lnTo>
                  <a:pt x="4939189" y="3955710"/>
                </a:lnTo>
                <a:lnTo>
                  <a:pt x="4939189" y="4082392"/>
                </a:lnTo>
                <a:lnTo>
                  <a:pt x="4968869" y="4082392"/>
                </a:lnTo>
                <a:lnTo>
                  <a:pt x="4968869" y="4036388"/>
                </a:lnTo>
                <a:lnTo>
                  <a:pt x="4975384" y="4042849"/>
                </a:lnTo>
                <a:cubicBezTo>
                  <a:pt x="4980089" y="4045926"/>
                  <a:pt x="4985820" y="4047464"/>
                  <a:pt x="4992576" y="4047464"/>
                </a:cubicBezTo>
                <a:cubicBezTo>
                  <a:pt x="5000057" y="4047464"/>
                  <a:pt x="5006753" y="4045594"/>
                  <a:pt x="5012665" y="4041854"/>
                </a:cubicBezTo>
                <a:cubicBezTo>
                  <a:pt x="5018576" y="4038114"/>
                  <a:pt x="5023221" y="4032745"/>
                  <a:pt x="5026600" y="4025747"/>
                </a:cubicBezTo>
                <a:cubicBezTo>
                  <a:pt x="5029978" y="4018749"/>
                  <a:pt x="5031667" y="4010485"/>
                  <a:pt x="5031667" y="4000953"/>
                </a:cubicBezTo>
                <a:cubicBezTo>
                  <a:pt x="5031667" y="3991422"/>
                  <a:pt x="5029948" y="3983188"/>
                  <a:pt x="5026509" y="3976250"/>
                </a:cubicBezTo>
                <a:cubicBezTo>
                  <a:pt x="5023071" y="3969313"/>
                  <a:pt x="5018426" y="3963944"/>
                  <a:pt x="5012574" y="3960144"/>
                </a:cubicBezTo>
                <a:cubicBezTo>
                  <a:pt x="5006723" y="3956343"/>
                  <a:pt x="5000057" y="3954443"/>
                  <a:pt x="4992576" y="3954443"/>
                </a:cubicBezTo>
                <a:close/>
                <a:moveTo>
                  <a:pt x="4879772" y="3954443"/>
                </a:moveTo>
                <a:cubicBezTo>
                  <a:pt x="4871568" y="3954443"/>
                  <a:pt x="4864660" y="3955740"/>
                  <a:pt x="4859050" y="3958334"/>
                </a:cubicBezTo>
                <a:cubicBezTo>
                  <a:pt x="4853440" y="3960928"/>
                  <a:pt x="4849187" y="3964427"/>
                  <a:pt x="4846291" y="3968830"/>
                </a:cubicBezTo>
                <a:cubicBezTo>
                  <a:pt x="4843396" y="3973234"/>
                  <a:pt x="4841948" y="3978211"/>
                  <a:pt x="4841948" y="3983761"/>
                </a:cubicBezTo>
                <a:cubicBezTo>
                  <a:pt x="4841948" y="3988828"/>
                  <a:pt x="4843064" y="3992990"/>
                  <a:pt x="4845296" y="3996248"/>
                </a:cubicBezTo>
                <a:cubicBezTo>
                  <a:pt x="4847528" y="3999506"/>
                  <a:pt x="4850363" y="4002069"/>
                  <a:pt x="4853802" y="4003939"/>
                </a:cubicBezTo>
                <a:cubicBezTo>
                  <a:pt x="4857240" y="4005810"/>
                  <a:pt x="4860830" y="4007227"/>
                  <a:pt x="4864570" y="4008192"/>
                </a:cubicBezTo>
                <a:cubicBezTo>
                  <a:pt x="4868310" y="4009158"/>
                  <a:pt x="4871688" y="4009942"/>
                  <a:pt x="4874705" y="4010545"/>
                </a:cubicBezTo>
                <a:cubicBezTo>
                  <a:pt x="4877117" y="4011028"/>
                  <a:pt x="4879410" y="4011571"/>
                  <a:pt x="4881582" y="4012174"/>
                </a:cubicBezTo>
                <a:cubicBezTo>
                  <a:pt x="4883753" y="4012777"/>
                  <a:pt x="4885533" y="4013531"/>
                  <a:pt x="4886920" y="4014436"/>
                </a:cubicBezTo>
                <a:cubicBezTo>
                  <a:pt x="4888308" y="4015341"/>
                  <a:pt x="4889002" y="4016638"/>
                  <a:pt x="4889002" y="4018327"/>
                </a:cubicBezTo>
                <a:cubicBezTo>
                  <a:pt x="4889002" y="4020016"/>
                  <a:pt x="4888127" y="4021404"/>
                  <a:pt x="4886377" y="4022489"/>
                </a:cubicBezTo>
                <a:cubicBezTo>
                  <a:pt x="4884628" y="4023575"/>
                  <a:pt x="4882185" y="4024118"/>
                  <a:pt x="4879048" y="4024118"/>
                </a:cubicBezTo>
                <a:cubicBezTo>
                  <a:pt x="4876997" y="4024118"/>
                  <a:pt x="4875187" y="4023817"/>
                  <a:pt x="4873619" y="4023213"/>
                </a:cubicBezTo>
                <a:cubicBezTo>
                  <a:pt x="4872050" y="4022610"/>
                  <a:pt x="4870783" y="4021735"/>
                  <a:pt x="4869818" y="4020589"/>
                </a:cubicBezTo>
                <a:cubicBezTo>
                  <a:pt x="4868853" y="4019443"/>
                  <a:pt x="4868129" y="4017965"/>
                  <a:pt x="4867647" y="4016155"/>
                </a:cubicBezTo>
                <a:lnTo>
                  <a:pt x="4840319" y="4021947"/>
                </a:lnTo>
                <a:cubicBezTo>
                  <a:pt x="4842008" y="4030392"/>
                  <a:pt x="4846322" y="4036756"/>
                  <a:pt x="4853259" y="4041039"/>
                </a:cubicBezTo>
                <a:cubicBezTo>
                  <a:pt x="4860196" y="4045322"/>
                  <a:pt x="4868974" y="4047464"/>
                  <a:pt x="4879591" y="4047464"/>
                </a:cubicBezTo>
                <a:cubicBezTo>
                  <a:pt x="4888278" y="4047464"/>
                  <a:pt x="4895547" y="4046167"/>
                  <a:pt x="4901398" y="4043573"/>
                </a:cubicBezTo>
                <a:cubicBezTo>
                  <a:pt x="4907250" y="4040979"/>
                  <a:pt x="4911684" y="4037480"/>
                  <a:pt x="4914700" y="4033076"/>
                </a:cubicBezTo>
                <a:cubicBezTo>
                  <a:pt x="4917716" y="4028673"/>
                  <a:pt x="4919224" y="4023756"/>
                  <a:pt x="4919224" y="4018327"/>
                </a:cubicBezTo>
                <a:cubicBezTo>
                  <a:pt x="4919104" y="4012898"/>
                  <a:pt x="4918018" y="4008494"/>
                  <a:pt x="4915967" y="4005116"/>
                </a:cubicBezTo>
                <a:cubicBezTo>
                  <a:pt x="4913916" y="4001738"/>
                  <a:pt x="4911231" y="3999023"/>
                  <a:pt x="4907913" y="3996972"/>
                </a:cubicBezTo>
                <a:cubicBezTo>
                  <a:pt x="4904596" y="3994921"/>
                  <a:pt x="4901036" y="3993322"/>
                  <a:pt x="4897236" y="3992176"/>
                </a:cubicBezTo>
                <a:cubicBezTo>
                  <a:pt x="4893435" y="3991030"/>
                  <a:pt x="4889725" y="3990035"/>
                  <a:pt x="4886106" y="3989190"/>
                </a:cubicBezTo>
                <a:cubicBezTo>
                  <a:pt x="4884176" y="3988707"/>
                  <a:pt x="4882336" y="3988315"/>
                  <a:pt x="4880586" y="3988014"/>
                </a:cubicBezTo>
                <a:cubicBezTo>
                  <a:pt x="4878837" y="3987712"/>
                  <a:pt x="4877329" y="3987380"/>
                  <a:pt x="4876062" y="3987018"/>
                </a:cubicBezTo>
                <a:cubicBezTo>
                  <a:pt x="4874795" y="3986656"/>
                  <a:pt x="4873800" y="3986144"/>
                  <a:pt x="4873076" y="3985480"/>
                </a:cubicBezTo>
                <a:cubicBezTo>
                  <a:pt x="4872352" y="3984816"/>
                  <a:pt x="4871990" y="3983942"/>
                  <a:pt x="4871990" y="3982856"/>
                </a:cubicBezTo>
                <a:cubicBezTo>
                  <a:pt x="4871990" y="3981529"/>
                  <a:pt x="4872653" y="3980352"/>
                  <a:pt x="4873981" y="3979327"/>
                </a:cubicBezTo>
                <a:cubicBezTo>
                  <a:pt x="4875308" y="3978301"/>
                  <a:pt x="4877359" y="3977789"/>
                  <a:pt x="4880134" y="3977789"/>
                </a:cubicBezTo>
                <a:cubicBezTo>
                  <a:pt x="4881582" y="3977789"/>
                  <a:pt x="4883029" y="3977970"/>
                  <a:pt x="4884477" y="3978332"/>
                </a:cubicBezTo>
                <a:cubicBezTo>
                  <a:pt x="4885925" y="3978693"/>
                  <a:pt x="4887162" y="3979267"/>
                  <a:pt x="4888187" y="3980051"/>
                </a:cubicBezTo>
                <a:cubicBezTo>
                  <a:pt x="4889213" y="3980835"/>
                  <a:pt x="4889906" y="3981951"/>
                  <a:pt x="4890268" y="3983399"/>
                </a:cubicBezTo>
                <a:lnTo>
                  <a:pt x="4915967" y="3977608"/>
                </a:lnTo>
                <a:cubicBezTo>
                  <a:pt x="4913674" y="3970369"/>
                  <a:pt x="4909572" y="3964698"/>
                  <a:pt x="4903661" y="3960596"/>
                </a:cubicBezTo>
                <a:cubicBezTo>
                  <a:pt x="4897749" y="3956494"/>
                  <a:pt x="4889786" y="3954443"/>
                  <a:pt x="4879772" y="3954443"/>
                </a:cubicBezTo>
                <a:close/>
                <a:moveTo>
                  <a:pt x="4789951" y="3954443"/>
                </a:moveTo>
                <a:cubicBezTo>
                  <a:pt x="4781144" y="3954443"/>
                  <a:pt x="4773362" y="3956373"/>
                  <a:pt x="4766605" y="3960234"/>
                </a:cubicBezTo>
                <a:cubicBezTo>
                  <a:pt x="4759849" y="3964095"/>
                  <a:pt x="4754570" y="3969464"/>
                  <a:pt x="4750770" y="3976341"/>
                </a:cubicBezTo>
                <a:cubicBezTo>
                  <a:pt x="4746970" y="3983218"/>
                  <a:pt x="4745069" y="3991120"/>
                  <a:pt x="4745069" y="4000049"/>
                </a:cubicBezTo>
                <a:cubicBezTo>
                  <a:pt x="4745069" y="4009580"/>
                  <a:pt x="4746970" y="4017905"/>
                  <a:pt x="4750770" y="4025023"/>
                </a:cubicBezTo>
                <a:cubicBezTo>
                  <a:pt x="4754570" y="4032141"/>
                  <a:pt x="4759939" y="4037661"/>
                  <a:pt x="4766877" y="4041582"/>
                </a:cubicBezTo>
                <a:cubicBezTo>
                  <a:pt x="4773814" y="4045503"/>
                  <a:pt x="4781988" y="4047464"/>
                  <a:pt x="4791399" y="4047464"/>
                </a:cubicBezTo>
                <a:cubicBezTo>
                  <a:pt x="4801533" y="4047464"/>
                  <a:pt x="4810250" y="4045202"/>
                  <a:pt x="4817550" y="4040677"/>
                </a:cubicBezTo>
                <a:cubicBezTo>
                  <a:pt x="4824849" y="4036153"/>
                  <a:pt x="4830309" y="4029608"/>
                  <a:pt x="4833928" y="4021042"/>
                </a:cubicBezTo>
                <a:lnTo>
                  <a:pt x="4807144" y="4014346"/>
                </a:lnTo>
                <a:cubicBezTo>
                  <a:pt x="4805696" y="4016879"/>
                  <a:pt x="4803765" y="4018810"/>
                  <a:pt x="4801353" y="4020137"/>
                </a:cubicBezTo>
                <a:cubicBezTo>
                  <a:pt x="4798939" y="4021464"/>
                  <a:pt x="4796165" y="4022127"/>
                  <a:pt x="4793028" y="4022127"/>
                </a:cubicBezTo>
                <a:cubicBezTo>
                  <a:pt x="4790253" y="4022127"/>
                  <a:pt x="4787749" y="4021615"/>
                  <a:pt x="4785517" y="4020589"/>
                </a:cubicBezTo>
                <a:cubicBezTo>
                  <a:pt x="4783285" y="4019564"/>
                  <a:pt x="4781415" y="4018056"/>
                  <a:pt x="4779907" y="4016065"/>
                </a:cubicBezTo>
                <a:cubicBezTo>
                  <a:pt x="4778399" y="4014074"/>
                  <a:pt x="4777343" y="4011691"/>
                  <a:pt x="4776740" y="4008916"/>
                </a:cubicBezTo>
                <a:lnTo>
                  <a:pt x="4834471" y="4008916"/>
                </a:lnTo>
                <a:cubicBezTo>
                  <a:pt x="4834712" y="4006986"/>
                  <a:pt x="4834893" y="4005236"/>
                  <a:pt x="4835014" y="4003668"/>
                </a:cubicBezTo>
                <a:cubicBezTo>
                  <a:pt x="4835135" y="4002100"/>
                  <a:pt x="4835195" y="4000652"/>
                  <a:pt x="4835195" y="3999325"/>
                </a:cubicBezTo>
                <a:cubicBezTo>
                  <a:pt x="4835195" y="3990276"/>
                  <a:pt x="4833325" y="3982373"/>
                  <a:pt x="4829585" y="3975617"/>
                </a:cubicBezTo>
                <a:cubicBezTo>
                  <a:pt x="4825844" y="3968861"/>
                  <a:pt x="4820596" y="3963642"/>
                  <a:pt x="4813840" y="3959963"/>
                </a:cubicBezTo>
                <a:cubicBezTo>
                  <a:pt x="4807083" y="3956283"/>
                  <a:pt x="4799120" y="3954443"/>
                  <a:pt x="4789951" y="3954443"/>
                </a:cubicBezTo>
                <a:close/>
                <a:moveTo>
                  <a:pt x="5889946" y="3930373"/>
                </a:moveTo>
                <a:lnTo>
                  <a:pt x="5889946" y="3955710"/>
                </a:lnTo>
                <a:lnTo>
                  <a:pt x="5877097" y="3955710"/>
                </a:lnTo>
                <a:lnTo>
                  <a:pt x="5877097" y="3982132"/>
                </a:lnTo>
                <a:lnTo>
                  <a:pt x="5889946" y="3982132"/>
                </a:lnTo>
                <a:lnTo>
                  <a:pt x="5889946" y="4010364"/>
                </a:lnTo>
                <a:cubicBezTo>
                  <a:pt x="5889946" y="4018327"/>
                  <a:pt x="5891152" y="4024872"/>
                  <a:pt x="5893565" y="4030000"/>
                </a:cubicBezTo>
                <a:cubicBezTo>
                  <a:pt x="5895978" y="4035127"/>
                  <a:pt x="5899326" y="4038988"/>
                  <a:pt x="5903609" y="4041582"/>
                </a:cubicBezTo>
                <a:cubicBezTo>
                  <a:pt x="5907893" y="4044176"/>
                  <a:pt x="5912930" y="4045715"/>
                  <a:pt x="5918721" y="4046197"/>
                </a:cubicBezTo>
                <a:cubicBezTo>
                  <a:pt x="5924512" y="4046680"/>
                  <a:pt x="5930786" y="4046318"/>
                  <a:pt x="5937542" y="4045111"/>
                </a:cubicBezTo>
                <a:lnTo>
                  <a:pt x="5937542" y="4019051"/>
                </a:lnTo>
                <a:cubicBezTo>
                  <a:pt x="5934888" y="4019654"/>
                  <a:pt x="5932234" y="4019926"/>
                  <a:pt x="5929579" y="4019865"/>
                </a:cubicBezTo>
                <a:cubicBezTo>
                  <a:pt x="5926925" y="4019805"/>
                  <a:pt x="5924693" y="4019051"/>
                  <a:pt x="5922883" y="4017603"/>
                </a:cubicBezTo>
                <a:cubicBezTo>
                  <a:pt x="5921074" y="4016155"/>
                  <a:pt x="5920169" y="4013742"/>
                  <a:pt x="5920169" y="4010364"/>
                </a:cubicBezTo>
                <a:lnTo>
                  <a:pt x="5920169" y="3982132"/>
                </a:lnTo>
                <a:lnTo>
                  <a:pt x="5937361" y="3982132"/>
                </a:lnTo>
                <a:lnTo>
                  <a:pt x="5937361" y="3955710"/>
                </a:lnTo>
                <a:lnTo>
                  <a:pt x="5920169" y="3955710"/>
                </a:lnTo>
                <a:lnTo>
                  <a:pt x="5920169" y="3930373"/>
                </a:lnTo>
                <a:close/>
                <a:moveTo>
                  <a:pt x="6308931" y="3915895"/>
                </a:moveTo>
                <a:cubicBezTo>
                  <a:pt x="6303502" y="3915895"/>
                  <a:pt x="6299068" y="3917494"/>
                  <a:pt x="6295630" y="3920691"/>
                </a:cubicBezTo>
                <a:cubicBezTo>
                  <a:pt x="6292191" y="3923888"/>
                  <a:pt x="6290472" y="3927839"/>
                  <a:pt x="6290472" y="3932545"/>
                </a:cubicBezTo>
                <a:cubicBezTo>
                  <a:pt x="6290472" y="3937130"/>
                  <a:pt x="6292191" y="3941021"/>
                  <a:pt x="6295630" y="3944218"/>
                </a:cubicBezTo>
                <a:cubicBezTo>
                  <a:pt x="6299068" y="3947415"/>
                  <a:pt x="6303502" y="3949014"/>
                  <a:pt x="6308931" y="3949014"/>
                </a:cubicBezTo>
                <a:cubicBezTo>
                  <a:pt x="6314481" y="3949014"/>
                  <a:pt x="6318945" y="3947415"/>
                  <a:pt x="6322324" y="3944218"/>
                </a:cubicBezTo>
                <a:cubicBezTo>
                  <a:pt x="6325702" y="3941021"/>
                  <a:pt x="6327391" y="3937130"/>
                  <a:pt x="6327391" y="3932545"/>
                </a:cubicBezTo>
                <a:cubicBezTo>
                  <a:pt x="6327391" y="3927839"/>
                  <a:pt x="6325702" y="3923888"/>
                  <a:pt x="6322324" y="3920691"/>
                </a:cubicBezTo>
                <a:cubicBezTo>
                  <a:pt x="6318945" y="3917494"/>
                  <a:pt x="6314481" y="3915895"/>
                  <a:pt x="6308931" y="3915895"/>
                </a:cubicBezTo>
                <a:close/>
                <a:moveTo>
                  <a:pt x="5748223" y="3915895"/>
                </a:moveTo>
                <a:cubicBezTo>
                  <a:pt x="5742673" y="3915895"/>
                  <a:pt x="5738209" y="3917494"/>
                  <a:pt x="5734831" y="3920691"/>
                </a:cubicBezTo>
                <a:cubicBezTo>
                  <a:pt x="5731453" y="3923888"/>
                  <a:pt x="5729764" y="3927839"/>
                  <a:pt x="5729764" y="3932545"/>
                </a:cubicBezTo>
                <a:cubicBezTo>
                  <a:pt x="5729764" y="3937130"/>
                  <a:pt x="5731453" y="3941021"/>
                  <a:pt x="5734831" y="3944218"/>
                </a:cubicBezTo>
                <a:cubicBezTo>
                  <a:pt x="5738209" y="3947415"/>
                  <a:pt x="5742673" y="3949014"/>
                  <a:pt x="5748223" y="3949014"/>
                </a:cubicBezTo>
                <a:cubicBezTo>
                  <a:pt x="5753652" y="3949014"/>
                  <a:pt x="5758086" y="3947415"/>
                  <a:pt x="5761525" y="3944218"/>
                </a:cubicBezTo>
                <a:cubicBezTo>
                  <a:pt x="5764963" y="3941021"/>
                  <a:pt x="5766683" y="3937130"/>
                  <a:pt x="5766683" y="3932545"/>
                </a:cubicBezTo>
                <a:cubicBezTo>
                  <a:pt x="5766683" y="3927839"/>
                  <a:pt x="5764963" y="3923888"/>
                  <a:pt x="5761525" y="3920691"/>
                </a:cubicBezTo>
                <a:cubicBezTo>
                  <a:pt x="5758086" y="3917494"/>
                  <a:pt x="5753652" y="3915895"/>
                  <a:pt x="5748223" y="3915895"/>
                </a:cubicBezTo>
                <a:close/>
                <a:moveTo>
                  <a:pt x="5357698" y="3915895"/>
                </a:moveTo>
                <a:cubicBezTo>
                  <a:pt x="5352148" y="3915895"/>
                  <a:pt x="5347684" y="3917494"/>
                  <a:pt x="5344306" y="3920691"/>
                </a:cubicBezTo>
                <a:cubicBezTo>
                  <a:pt x="5340928" y="3923888"/>
                  <a:pt x="5339239" y="3927839"/>
                  <a:pt x="5339239" y="3932545"/>
                </a:cubicBezTo>
                <a:cubicBezTo>
                  <a:pt x="5339239" y="3937130"/>
                  <a:pt x="5340928" y="3941021"/>
                  <a:pt x="5344306" y="3944218"/>
                </a:cubicBezTo>
                <a:cubicBezTo>
                  <a:pt x="5347684" y="3947415"/>
                  <a:pt x="5352148" y="3949014"/>
                  <a:pt x="5357698" y="3949014"/>
                </a:cubicBezTo>
                <a:cubicBezTo>
                  <a:pt x="5363127" y="3949014"/>
                  <a:pt x="5367561" y="3947415"/>
                  <a:pt x="5371000" y="3944218"/>
                </a:cubicBezTo>
                <a:cubicBezTo>
                  <a:pt x="5374438" y="3941021"/>
                  <a:pt x="5376158" y="3937130"/>
                  <a:pt x="5376158" y="3932545"/>
                </a:cubicBezTo>
                <a:cubicBezTo>
                  <a:pt x="5376158" y="3927839"/>
                  <a:pt x="5374438" y="3923888"/>
                  <a:pt x="5371000" y="3920691"/>
                </a:cubicBezTo>
                <a:cubicBezTo>
                  <a:pt x="5367561" y="3917494"/>
                  <a:pt x="5363127" y="3915895"/>
                  <a:pt x="5357698" y="3915895"/>
                </a:cubicBezTo>
                <a:close/>
                <a:moveTo>
                  <a:pt x="6165851" y="3915443"/>
                </a:moveTo>
                <a:cubicBezTo>
                  <a:pt x="6162005" y="3915684"/>
                  <a:pt x="6158468" y="3916317"/>
                  <a:pt x="6155241" y="3917343"/>
                </a:cubicBezTo>
                <a:cubicBezTo>
                  <a:pt x="6148786" y="3919394"/>
                  <a:pt x="6143779" y="3923104"/>
                  <a:pt x="6140220" y="3928473"/>
                </a:cubicBezTo>
                <a:cubicBezTo>
                  <a:pt x="6136661" y="3933842"/>
                  <a:pt x="6134881" y="3941171"/>
                  <a:pt x="6134881" y="3950461"/>
                </a:cubicBezTo>
                <a:lnTo>
                  <a:pt x="6134881" y="3955710"/>
                </a:lnTo>
                <a:lnTo>
                  <a:pt x="6124747" y="3955710"/>
                </a:lnTo>
                <a:lnTo>
                  <a:pt x="6124747" y="3982132"/>
                </a:lnTo>
                <a:lnTo>
                  <a:pt x="6134881" y="3982132"/>
                </a:lnTo>
                <a:lnTo>
                  <a:pt x="6134881" y="4046197"/>
                </a:lnTo>
                <a:lnTo>
                  <a:pt x="6164561" y="4046197"/>
                </a:lnTo>
                <a:lnTo>
                  <a:pt x="6164561" y="3982132"/>
                </a:lnTo>
                <a:lnTo>
                  <a:pt x="6178858" y="3982132"/>
                </a:lnTo>
                <a:lnTo>
                  <a:pt x="6178858" y="3955710"/>
                </a:lnTo>
                <a:lnTo>
                  <a:pt x="6164561" y="3955710"/>
                </a:lnTo>
                <a:lnTo>
                  <a:pt x="6164561" y="3953357"/>
                </a:lnTo>
                <a:cubicBezTo>
                  <a:pt x="6164561" y="3949134"/>
                  <a:pt x="6165737" y="3946088"/>
                  <a:pt x="6168090" y="3944218"/>
                </a:cubicBezTo>
                <a:cubicBezTo>
                  <a:pt x="6170443" y="3942348"/>
                  <a:pt x="6173851" y="3941775"/>
                  <a:pt x="6178315" y="3942498"/>
                </a:cubicBezTo>
                <a:lnTo>
                  <a:pt x="6178315" y="3915895"/>
                </a:lnTo>
                <a:cubicBezTo>
                  <a:pt x="6173851" y="3915352"/>
                  <a:pt x="6169696" y="3915201"/>
                  <a:pt x="6165851" y="3915443"/>
                </a:cubicBezTo>
                <a:close/>
                <a:moveTo>
                  <a:pt x="7789127" y="3798823"/>
                </a:moveTo>
                <a:lnTo>
                  <a:pt x="7789127" y="3800633"/>
                </a:lnTo>
                <a:cubicBezTo>
                  <a:pt x="7789127" y="3803891"/>
                  <a:pt x="7788583" y="3806605"/>
                  <a:pt x="7787497" y="3808777"/>
                </a:cubicBezTo>
                <a:cubicBezTo>
                  <a:pt x="7786411" y="3810949"/>
                  <a:pt x="7784933" y="3812608"/>
                  <a:pt x="7783063" y="3813754"/>
                </a:cubicBezTo>
                <a:cubicBezTo>
                  <a:pt x="7781193" y="3814900"/>
                  <a:pt x="7778991" y="3815473"/>
                  <a:pt x="7776457" y="3815473"/>
                </a:cubicBezTo>
                <a:cubicBezTo>
                  <a:pt x="7773321" y="3815473"/>
                  <a:pt x="7770877" y="3814809"/>
                  <a:pt x="7769127" y="3813482"/>
                </a:cubicBezTo>
                <a:cubicBezTo>
                  <a:pt x="7767379" y="3812155"/>
                  <a:pt x="7766505" y="3810466"/>
                  <a:pt x="7766505" y="3808415"/>
                </a:cubicBezTo>
                <a:cubicBezTo>
                  <a:pt x="7766505" y="3806364"/>
                  <a:pt x="7767227" y="3804615"/>
                  <a:pt x="7768675" y="3803167"/>
                </a:cubicBezTo>
                <a:cubicBezTo>
                  <a:pt x="7770123" y="3801719"/>
                  <a:pt x="7772235" y="3800814"/>
                  <a:pt x="7775011" y="3800452"/>
                </a:cubicBezTo>
                <a:close/>
                <a:moveTo>
                  <a:pt x="5235045" y="3795204"/>
                </a:moveTo>
                <a:lnTo>
                  <a:pt x="5235045" y="3797195"/>
                </a:lnTo>
                <a:cubicBezTo>
                  <a:pt x="5235045" y="3802383"/>
                  <a:pt x="5234110" y="3806937"/>
                  <a:pt x="5232240" y="3810858"/>
                </a:cubicBezTo>
                <a:cubicBezTo>
                  <a:pt x="5230370" y="3814779"/>
                  <a:pt x="5227504" y="3817826"/>
                  <a:pt x="5223643" y="3819997"/>
                </a:cubicBezTo>
                <a:cubicBezTo>
                  <a:pt x="5219783" y="3822169"/>
                  <a:pt x="5214957" y="3823255"/>
                  <a:pt x="5209165" y="3823255"/>
                </a:cubicBezTo>
                <a:cubicBezTo>
                  <a:pt x="5204460" y="3823255"/>
                  <a:pt x="5200810" y="3822139"/>
                  <a:pt x="5198216" y="3819907"/>
                </a:cubicBezTo>
                <a:cubicBezTo>
                  <a:pt x="5195623" y="3817675"/>
                  <a:pt x="5194325" y="3814870"/>
                  <a:pt x="5194325" y="3811492"/>
                </a:cubicBezTo>
                <a:cubicBezTo>
                  <a:pt x="5194325" y="3807872"/>
                  <a:pt x="5195653" y="3804946"/>
                  <a:pt x="5198307" y="3802714"/>
                </a:cubicBezTo>
                <a:cubicBezTo>
                  <a:pt x="5200961" y="3800482"/>
                  <a:pt x="5204943" y="3799004"/>
                  <a:pt x="5210251" y="3798280"/>
                </a:cubicBezTo>
                <a:close/>
                <a:moveTo>
                  <a:pt x="6945135" y="3760457"/>
                </a:moveTo>
                <a:cubicBezTo>
                  <a:pt x="6949961" y="3760457"/>
                  <a:pt x="6954485" y="3761573"/>
                  <a:pt x="6958707" y="3763805"/>
                </a:cubicBezTo>
                <a:cubicBezTo>
                  <a:pt x="6962931" y="3766037"/>
                  <a:pt x="6966339" y="3769415"/>
                  <a:pt x="6968933" y="3773939"/>
                </a:cubicBezTo>
                <a:cubicBezTo>
                  <a:pt x="6971527" y="3778464"/>
                  <a:pt x="6972823" y="3784225"/>
                  <a:pt x="6972823" y="3791222"/>
                </a:cubicBezTo>
                <a:cubicBezTo>
                  <a:pt x="6972823" y="3798341"/>
                  <a:pt x="6971467" y="3804192"/>
                  <a:pt x="6968751" y="3808777"/>
                </a:cubicBezTo>
                <a:cubicBezTo>
                  <a:pt x="6966037" y="3813362"/>
                  <a:pt x="6962569" y="3816770"/>
                  <a:pt x="6958345" y="3819002"/>
                </a:cubicBezTo>
                <a:cubicBezTo>
                  <a:pt x="6954123" y="3821234"/>
                  <a:pt x="6949599" y="3822350"/>
                  <a:pt x="6944773" y="3822350"/>
                </a:cubicBezTo>
                <a:cubicBezTo>
                  <a:pt x="6940067" y="3822350"/>
                  <a:pt x="6935723" y="3821234"/>
                  <a:pt x="6931743" y="3819002"/>
                </a:cubicBezTo>
                <a:cubicBezTo>
                  <a:pt x="6927761" y="3816770"/>
                  <a:pt x="6924533" y="3813392"/>
                  <a:pt x="6922061" y="3808867"/>
                </a:cubicBezTo>
                <a:cubicBezTo>
                  <a:pt x="6919587" y="3804343"/>
                  <a:pt x="6918351" y="3798582"/>
                  <a:pt x="6918351" y="3791584"/>
                </a:cubicBezTo>
                <a:cubicBezTo>
                  <a:pt x="6918351" y="3784466"/>
                  <a:pt x="6919617" y="3778614"/>
                  <a:pt x="6922151" y="3774030"/>
                </a:cubicBezTo>
                <a:cubicBezTo>
                  <a:pt x="6924683" y="3769445"/>
                  <a:pt x="6927971" y="3766037"/>
                  <a:pt x="6932013" y="3763805"/>
                </a:cubicBezTo>
                <a:cubicBezTo>
                  <a:pt x="6936055" y="3761573"/>
                  <a:pt x="6940429" y="3760457"/>
                  <a:pt x="6945135" y="3760457"/>
                </a:cubicBezTo>
                <a:close/>
                <a:moveTo>
                  <a:pt x="4830585" y="3760457"/>
                </a:moveTo>
                <a:cubicBezTo>
                  <a:pt x="4835411" y="3760457"/>
                  <a:pt x="4839935" y="3761573"/>
                  <a:pt x="4844158" y="3763805"/>
                </a:cubicBezTo>
                <a:cubicBezTo>
                  <a:pt x="4848381" y="3766037"/>
                  <a:pt x="4851789" y="3769415"/>
                  <a:pt x="4854383" y="3773939"/>
                </a:cubicBezTo>
                <a:cubicBezTo>
                  <a:pt x="4856977" y="3778464"/>
                  <a:pt x="4858274" y="3784225"/>
                  <a:pt x="4858274" y="3791222"/>
                </a:cubicBezTo>
                <a:cubicBezTo>
                  <a:pt x="4858274" y="3798341"/>
                  <a:pt x="4856917" y="3804192"/>
                  <a:pt x="4854202" y="3808777"/>
                </a:cubicBezTo>
                <a:cubicBezTo>
                  <a:pt x="4851487" y="3813362"/>
                  <a:pt x="4848019" y="3816770"/>
                  <a:pt x="4843796" y="3819002"/>
                </a:cubicBezTo>
                <a:cubicBezTo>
                  <a:pt x="4839573" y="3821234"/>
                  <a:pt x="4835049" y="3822350"/>
                  <a:pt x="4830223" y="3822350"/>
                </a:cubicBezTo>
                <a:cubicBezTo>
                  <a:pt x="4825517" y="3822350"/>
                  <a:pt x="4821174" y="3821234"/>
                  <a:pt x="4817193" y="3819002"/>
                </a:cubicBezTo>
                <a:cubicBezTo>
                  <a:pt x="4813211" y="3816770"/>
                  <a:pt x="4809984" y="3813392"/>
                  <a:pt x="4807510" y="3808867"/>
                </a:cubicBezTo>
                <a:cubicBezTo>
                  <a:pt x="4805037" y="3804343"/>
                  <a:pt x="4803800" y="3798582"/>
                  <a:pt x="4803800" y="3791584"/>
                </a:cubicBezTo>
                <a:cubicBezTo>
                  <a:pt x="4803800" y="3784466"/>
                  <a:pt x="4805067" y="3778614"/>
                  <a:pt x="4807601" y="3774030"/>
                </a:cubicBezTo>
                <a:cubicBezTo>
                  <a:pt x="4810135" y="3769445"/>
                  <a:pt x="4813422" y="3766037"/>
                  <a:pt x="4817464" y="3763805"/>
                </a:cubicBezTo>
                <a:cubicBezTo>
                  <a:pt x="4821506" y="3761573"/>
                  <a:pt x="4825879" y="3760457"/>
                  <a:pt x="4830585" y="3760457"/>
                </a:cubicBezTo>
                <a:close/>
                <a:moveTo>
                  <a:pt x="6629000" y="3760276"/>
                </a:moveTo>
                <a:cubicBezTo>
                  <a:pt x="6633584" y="3760276"/>
                  <a:pt x="6637717" y="3761271"/>
                  <a:pt x="6641397" y="3763262"/>
                </a:cubicBezTo>
                <a:cubicBezTo>
                  <a:pt x="6645076" y="3765253"/>
                  <a:pt x="6648002" y="3767997"/>
                  <a:pt x="6650174" y="3771496"/>
                </a:cubicBezTo>
                <a:cubicBezTo>
                  <a:pt x="6652345" y="3774995"/>
                  <a:pt x="6653431" y="3778916"/>
                  <a:pt x="6653431" y="3783260"/>
                </a:cubicBezTo>
                <a:lnTo>
                  <a:pt x="6604568" y="3783260"/>
                </a:lnTo>
                <a:cubicBezTo>
                  <a:pt x="6605171" y="3778795"/>
                  <a:pt x="6606649" y="3774844"/>
                  <a:pt x="6609002" y="3771406"/>
                </a:cubicBezTo>
                <a:cubicBezTo>
                  <a:pt x="6611355" y="3767967"/>
                  <a:pt x="6614250" y="3765253"/>
                  <a:pt x="6617689" y="3763262"/>
                </a:cubicBezTo>
                <a:cubicBezTo>
                  <a:pt x="6621127" y="3761271"/>
                  <a:pt x="6624898" y="3760276"/>
                  <a:pt x="6629000" y="3760276"/>
                </a:cubicBezTo>
                <a:close/>
                <a:moveTo>
                  <a:pt x="6467075" y="3760276"/>
                </a:moveTo>
                <a:cubicBezTo>
                  <a:pt x="6471659" y="3760276"/>
                  <a:pt x="6475792" y="3761271"/>
                  <a:pt x="6479472" y="3763262"/>
                </a:cubicBezTo>
                <a:cubicBezTo>
                  <a:pt x="6483151" y="3765253"/>
                  <a:pt x="6486077" y="3767997"/>
                  <a:pt x="6488249" y="3771496"/>
                </a:cubicBezTo>
                <a:cubicBezTo>
                  <a:pt x="6490421" y="3774995"/>
                  <a:pt x="6491507" y="3778916"/>
                  <a:pt x="6491507" y="3783260"/>
                </a:cubicBezTo>
                <a:lnTo>
                  <a:pt x="6442643" y="3783260"/>
                </a:lnTo>
                <a:cubicBezTo>
                  <a:pt x="6443246" y="3778795"/>
                  <a:pt x="6444725" y="3774844"/>
                  <a:pt x="6447077" y="3771406"/>
                </a:cubicBezTo>
                <a:cubicBezTo>
                  <a:pt x="6449430" y="3767967"/>
                  <a:pt x="6452325" y="3765253"/>
                  <a:pt x="6455764" y="3763262"/>
                </a:cubicBezTo>
                <a:cubicBezTo>
                  <a:pt x="6459202" y="3761271"/>
                  <a:pt x="6462973" y="3760276"/>
                  <a:pt x="6467075" y="3760276"/>
                </a:cubicBezTo>
                <a:close/>
                <a:moveTo>
                  <a:pt x="5971775" y="3760276"/>
                </a:moveTo>
                <a:cubicBezTo>
                  <a:pt x="5976360" y="3760276"/>
                  <a:pt x="5980492" y="3761271"/>
                  <a:pt x="5984172" y="3763262"/>
                </a:cubicBezTo>
                <a:cubicBezTo>
                  <a:pt x="5987851" y="3765253"/>
                  <a:pt x="5990777" y="3767997"/>
                  <a:pt x="5992949" y="3771496"/>
                </a:cubicBezTo>
                <a:cubicBezTo>
                  <a:pt x="5995121" y="3774995"/>
                  <a:pt x="5996207" y="3778916"/>
                  <a:pt x="5996207" y="3783260"/>
                </a:cubicBezTo>
                <a:lnTo>
                  <a:pt x="5947343" y="3783260"/>
                </a:lnTo>
                <a:cubicBezTo>
                  <a:pt x="5947947" y="3778795"/>
                  <a:pt x="5949424" y="3774844"/>
                  <a:pt x="5951777" y="3771406"/>
                </a:cubicBezTo>
                <a:cubicBezTo>
                  <a:pt x="5954130" y="3767967"/>
                  <a:pt x="5957025" y="3765253"/>
                  <a:pt x="5960464" y="3763262"/>
                </a:cubicBezTo>
                <a:cubicBezTo>
                  <a:pt x="5963902" y="3761271"/>
                  <a:pt x="5967673" y="3760276"/>
                  <a:pt x="5971775" y="3760276"/>
                </a:cubicBezTo>
                <a:close/>
                <a:moveTo>
                  <a:pt x="5705075" y="3760276"/>
                </a:moveTo>
                <a:cubicBezTo>
                  <a:pt x="5709659" y="3760276"/>
                  <a:pt x="5713792" y="3761271"/>
                  <a:pt x="5717472" y="3763262"/>
                </a:cubicBezTo>
                <a:cubicBezTo>
                  <a:pt x="5721151" y="3765253"/>
                  <a:pt x="5724077" y="3767997"/>
                  <a:pt x="5726249" y="3771496"/>
                </a:cubicBezTo>
                <a:cubicBezTo>
                  <a:pt x="5728421" y="3774995"/>
                  <a:pt x="5729507" y="3778916"/>
                  <a:pt x="5729507" y="3783260"/>
                </a:cubicBezTo>
                <a:lnTo>
                  <a:pt x="5680643" y="3783260"/>
                </a:lnTo>
                <a:cubicBezTo>
                  <a:pt x="5681247" y="3778795"/>
                  <a:pt x="5682724" y="3774844"/>
                  <a:pt x="5685077" y="3771406"/>
                </a:cubicBezTo>
                <a:cubicBezTo>
                  <a:pt x="5687430" y="3767967"/>
                  <a:pt x="5690325" y="3765253"/>
                  <a:pt x="5693764" y="3763262"/>
                </a:cubicBezTo>
                <a:cubicBezTo>
                  <a:pt x="5697203" y="3761271"/>
                  <a:pt x="5700973" y="3760276"/>
                  <a:pt x="5705075" y="3760276"/>
                </a:cubicBezTo>
                <a:close/>
                <a:moveTo>
                  <a:pt x="5028800" y="3760276"/>
                </a:moveTo>
                <a:cubicBezTo>
                  <a:pt x="5033385" y="3760276"/>
                  <a:pt x="5037517" y="3761271"/>
                  <a:pt x="5041197" y="3763262"/>
                </a:cubicBezTo>
                <a:cubicBezTo>
                  <a:pt x="5044877" y="3765253"/>
                  <a:pt x="5047802" y="3767997"/>
                  <a:pt x="5049974" y="3771496"/>
                </a:cubicBezTo>
                <a:cubicBezTo>
                  <a:pt x="5052146" y="3774995"/>
                  <a:pt x="5053232" y="3778916"/>
                  <a:pt x="5053232" y="3783260"/>
                </a:cubicBezTo>
                <a:lnTo>
                  <a:pt x="5004368" y="3783260"/>
                </a:lnTo>
                <a:cubicBezTo>
                  <a:pt x="5004972" y="3778795"/>
                  <a:pt x="5006450" y="3774844"/>
                  <a:pt x="5008802" y="3771406"/>
                </a:cubicBezTo>
                <a:cubicBezTo>
                  <a:pt x="5011155" y="3767967"/>
                  <a:pt x="5014051" y="3765253"/>
                  <a:pt x="5017489" y="3763262"/>
                </a:cubicBezTo>
                <a:cubicBezTo>
                  <a:pt x="5020928" y="3761271"/>
                  <a:pt x="5024698" y="3760276"/>
                  <a:pt x="5028800" y="3760276"/>
                </a:cubicBezTo>
                <a:close/>
                <a:moveTo>
                  <a:pt x="7981283" y="3746160"/>
                </a:moveTo>
                <a:lnTo>
                  <a:pt x="7981283" y="3836647"/>
                </a:lnTo>
                <a:lnTo>
                  <a:pt x="8010963" y="3836647"/>
                </a:lnTo>
                <a:lnTo>
                  <a:pt x="8010963" y="3746160"/>
                </a:lnTo>
                <a:close/>
                <a:moveTo>
                  <a:pt x="7628791" y="3746160"/>
                </a:moveTo>
                <a:lnTo>
                  <a:pt x="7660825" y="3836647"/>
                </a:lnTo>
                <a:lnTo>
                  <a:pt x="7694123" y="3836647"/>
                </a:lnTo>
                <a:lnTo>
                  <a:pt x="7726155" y="3746160"/>
                </a:lnTo>
                <a:lnTo>
                  <a:pt x="7694123" y="3746160"/>
                </a:lnTo>
                <a:lnTo>
                  <a:pt x="7677473" y="3800452"/>
                </a:lnTo>
                <a:lnTo>
                  <a:pt x="7660825" y="3746160"/>
                </a:lnTo>
                <a:close/>
                <a:moveTo>
                  <a:pt x="7581233" y="3746160"/>
                </a:moveTo>
                <a:lnTo>
                  <a:pt x="7581233" y="3836647"/>
                </a:lnTo>
                <a:lnTo>
                  <a:pt x="7610913" y="3836647"/>
                </a:lnTo>
                <a:lnTo>
                  <a:pt x="7610913" y="3746160"/>
                </a:lnTo>
                <a:close/>
                <a:moveTo>
                  <a:pt x="7457409" y="3746160"/>
                </a:moveTo>
                <a:lnTo>
                  <a:pt x="7457409" y="3836647"/>
                </a:lnTo>
                <a:lnTo>
                  <a:pt x="7487087" y="3836647"/>
                </a:lnTo>
                <a:lnTo>
                  <a:pt x="7487087" y="3746160"/>
                </a:lnTo>
                <a:close/>
                <a:moveTo>
                  <a:pt x="7357633" y="3746160"/>
                </a:moveTo>
                <a:lnTo>
                  <a:pt x="7357633" y="3798823"/>
                </a:lnTo>
                <a:cubicBezTo>
                  <a:pt x="7357633" y="3807028"/>
                  <a:pt x="7358991" y="3814055"/>
                  <a:pt x="7361707" y="3819907"/>
                </a:cubicBezTo>
                <a:cubicBezTo>
                  <a:pt x="7364421" y="3825758"/>
                  <a:pt x="7368221" y="3830223"/>
                  <a:pt x="7373107" y="3833299"/>
                </a:cubicBezTo>
                <a:cubicBezTo>
                  <a:pt x="7377993" y="3836376"/>
                  <a:pt x="7383755" y="3837914"/>
                  <a:pt x="7390391" y="3837914"/>
                </a:cubicBezTo>
                <a:cubicBezTo>
                  <a:pt x="7395217" y="3837914"/>
                  <a:pt x="7399621" y="3836828"/>
                  <a:pt x="7403601" y="3834656"/>
                </a:cubicBezTo>
                <a:cubicBezTo>
                  <a:pt x="7407583" y="3832485"/>
                  <a:pt x="7411021" y="3829649"/>
                  <a:pt x="7413917" y="3826151"/>
                </a:cubicBezTo>
                <a:lnTo>
                  <a:pt x="7416089" y="3836647"/>
                </a:lnTo>
                <a:lnTo>
                  <a:pt x="7443055" y="3836647"/>
                </a:lnTo>
                <a:lnTo>
                  <a:pt x="7443055" y="3746160"/>
                </a:lnTo>
                <a:lnTo>
                  <a:pt x="7413375" y="3746160"/>
                </a:lnTo>
                <a:lnTo>
                  <a:pt x="7413375" y="3795023"/>
                </a:lnTo>
                <a:cubicBezTo>
                  <a:pt x="7413375" y="3800211"/>
                  <a:pt x="7412259" y="3804222"/>
                  <a:pt x="7410027" y="3807058"/>
                </a:cubicBezTo>
                <a:cubicBezTo>
                  <a:pt x="7407795" y="3809893"/>
                  <a:pt x="7404567" y="3811311"/>
                  <a:pt x="7400343" y="3811311"/>
                </a:cubicBezTo>
                <a:cubicBezTo>
                  <a:pt x="7396001" y="3811311"/>
                  <a:pt x="7392743" y="3809953"/>
                  <a:pt x="7390571" y="3807239"/>
                </a:cubicBezTo>
                <a:cubicBezTo>
                  <a:pt x="7388399" y="3804524"/>
                  <a:pt x="7387315" y="3800573"/>
                  <a:pt x="7387315" y="3795385"/>
                </a:cubicBezTo>
                <a:lnTo>
                  <a:pt x="7387315" y="3746160"/>
                </a:lnTo>
                <a:close/>
                <a:moveTo>
                  <a:pt x="7133559" y="3746160"/>
                </a:moveTo>
                <a:lnTo>
                  <a:pt x="7133559" y="3836647"/>
                </a:lnTo>
                <a:lnTo>
                  <a:pt x="7163239" y="3836647"/>
                </a:lnTo>
                <a:lnTo>
                  <a:pt x="7163239" y="3746160"/>
                </a:lnTo>
                <a:close/>
                <a:moveTo>
                  <a:pt x="7005751" y="3746160"/>
                </a:moveTo>
                <a:lnTo>
                  <a:pt x="7005933" y="3761362"/>
                </a:lnTo>
                <a:lnTo>
                  <a:pt x="7053709" y="3761362"/>
                </a:lnTo>
                <a:lnTo>
                  <a:pt x="7005571" y="3822712"/>
                </a:lnTo>
                <a:lnTo>
                  <a:pt x="7005751" y="3836647"/>
                </a:lnTo>
                <a:lnTo>
                  <a:pt x="7075065" y="3836647"/>
                </a:lnTo>
                <a:lnTo>
                  <a:pt x="7075065" y="3821445"/>
                </a:lnTo>
                <a:lnTo>
                  <a:pt x="7026925" y="3821445"/>
                </a:lnTo>
                <a:lnTo>
                  <a:pt x="7074883" y="3760095"/>
                </a:lnTo>
                <a:lnTo>
                  <a:pt x="7074883" y="3746160"/>
                </a:lnTo>
                <a:close/>
                <a:moveTo>
                  <a:pt x="6339002" y="3746160"/>
                </a:moveTo>
                <a:lnTo>
                  <a:pt x="6339183" y="3761362"/>
                </a:lnTo>
                <a:lnTo>
                  <a:pt x="6386960" y="3761362"/>
                </a:lnTo>
                <a:lnTo>
                  <a:pt x="6338821" y="3822712"/>
                </a:lnTo>
                <a:lnTo>
                  <a:pt x="6339002" y="3836647"/>
                </a:lnTo>
                <a:lnTo>
                  <a:pt x="6408315" y="3836647"/>
                </a:lnTo>
                <a:lnTo>
                  <a:pt x="6408315" y="3821445"/>
                </a:lnTo>
                <a:lnTo>
                  <a:pt x="6360176" y="3821445"/>
                </a:lnTo>
                <a:lnTo>
                  <a:pt x="6408134" y="3760095"/>
                </a:lnTo>
                <a:lnTo>
                  <a:pt x="6408134" y="3746160"/>
                </a:lnTo>
                <a:close/>
                <a:moveTo>
                  <a:pt x="6298435" y="3746160"/>
                </a:moveTo>
                <a:lnTo>
                  <a:pt x="6298435" y="3836647"/>
                </a:lnTo>
                <a:lnTo>
                  <a:pt x="6315627" y="3836647"/>
                </a:lnTo>
                <a:lnTo>
                  <a:pt x="6315627" y="3746160"/>
                </a:lnTo>
                <a:close/>
                <a:moveTo>
                  <a:pt x="6069835" y="3746160"/>
                </a:moveTo>
                <a:lnTo>
                  <a:pt x="6069835" y="3836647"/>
                </a:lnTo>
                <a:lnTo>
                  <a:pt x="6087027" y="3836647"/>
                </a:lnTo>
                <a:lnTo>
                  <a:pt x="6087027" y="3746160"/>
                </a:lnTo>
                <a:close/>
                <a:moveTo>
                  <a:pt x="5621617" y="3746160"/>
                </a:moveTo>
                <a:lnTo>
                  <a:pt x="5621617" y="3832123"/>
                </a:lnTo>
                <a:cubicBezTo>
                  <a:pt x="5621617" y="3839603"/>
                  <a:pt x="5619747" y="3845605"/>
                  <a:pt x="5616007" y="3850130"/>
                </a:cubicBezTo>
                <a:cubicBezTo>
                  <a:pt x="5612266" y="3854654"/>
                  <a:pt x="5606898" y="3857218"/>
                  <a:pt x="5599900" y="3857821"/>
                </a:cubicBezTo>
                <a:lnTo>
                  <a:pt x="5602615" y="3872842"/>
                </a:lnTo>
                <a:cubicBezTo>
                  <a:pt x="5608888" y="3872601"/>
                  <a:pt x="5614770" y="3870882"/>
                  <a:pt x="5620260" y="3867684"/>
                </a:cubicBezTo>
                <a:cubicBezTo>
                  <a:pt x="5625749" y="3864487"/>
                  <a:pt x="5630213" y="3859902"/>
                  <a:pt x="5633652" y="3853930"/>
                </a:cubicBezTo>
                <a:cubicBezTo>
                  <a:pt x="5637090" y="3847958"/>
                  <a:pt x="5638810" y="3840749"/>
                  <a:pt x="5638810" y="3832304"/>
                </a:cubicBezTo>
                <a:lnTo>
                  <a:pt x="5638810" y="3746160"/>
                </a:lnTo>
                <a:close/>
                <a:moveTo>
                  <a:pt x="5574535" y="3746160"/>
                </a:moveTo>
                <a:lnTo>
                  <a:pt x="5574535" y="3836647"/>
                </a:lnTo>
                <a:lnTo>
                  <a:pt x="5591727" y="3836647"/>
                </a:lnTo>
                <a:lnTo>
                  <a:pt x="5591727" y="3746160"/>
                </a:lnTo>
                <a:close/>
                <a:moveTo>
                  <a:pt x="5345935" y="3746160"/>
                </a:moveTo>
                <a:lnTo>
                  <a:pt x="5345935" y="3836647"/>
                </a:lnTo>
                <a:lnTo>
                  <a:pt x="5363127" y="3836647"/>
                </a:lnTo>
                <a:lnTo>
                  <a:pt x="5363127" y="3746160"/>
                </a:lnTo>
                <a:close/>
                <a:moveTo>
                  <a:pt x="5091227" y="3746160"/>
                </a:moveTo>
                <a:lnTo>
                  <a:pt x="5091408" y="3761362"/>
                </a:lnTo>
                <a:lnTo>
                  <a:pt x="5139185" y="3761362"/>
                </a:lnTo>
                <a:lnTo>
                  <a:pt x="5091046" y="3822712"/>
                </a:lnTo>
                <a:lnTo>
                  <a:pt x="5091227" y="3836647"/>
                </a:lnTo>
                <a:lnTo>
                  <a:pt x="5160540" y="3836647"/>
                </a:lnTo>
                <a:lnTo>
                  <a:pt x="5160540" y="3821445"/>
                </a:lnTo>
                <a:lnTo>
                  <a:pt x="5112401" y="3821445"/>
                </a:lnTo>
                <a:lnTo>
                  <a:pt x="5160359" y="3760095"/>
                </a:lnTo>
                <a:lnTo>
                  <a:pt x="5160359" y="3746160"/>
                </a:lnTo>
                <a:close/>
                <a:moveTo>
                  <a:pt x="4886858" y="3746160"/>
                </a:moveTo>
                <a:lnTo>
                  <a:pt x="4921968" y="3836647"/>
                </a:lnTo>
                <a:lnTo>
                  <a:pt x="4940427" y="3836647"/>
                </a:lnTo>
                <a:lnTo>
                  <a:pt x="4975717" y="3746160"/>
                </a:lnTo>
                <a:lnTo>
                  <a:pt x="4957620" y="3746160"/>
                </a:lnTo>
                <a:lnTo>
                  <a:pt x="4931378" y="3818369"/>
                </a:lnTo>
                <a:lnTo>
                  <a:pt x="4905318" y="3746160"/>
                </a:lnTo>
                <a:close/>
                <a:moveTo>
                  <a:pt x="6874931" y="3745979"/>
                </a:moveTo>
                <a:cubicBezTo>
                  <a:pt x="6871009" y="3746823"/>
                  <a:pt x="6867390" y="3748301"/>
                  <a:pt x="6864072" y="3750413"/>
                </a:cubicBezTo>
                <a:cubicBezTo>
                  <a:pt x="6860754" y="3752524"/>
                  <a:pt x="6857828" y="3755148"/>
                  <a:pt x="6855295" y="3758285"/>
                </a:cubicBezTo>
                <a:lnTo>
                  <a:pt x="6854209" y="3746160"/>
                </a:lnTo>
                <a:lnTo>
                  <a:pt x="6838645" y="3746160"/>
                </a:lnTo>
                <a:lnTo>
                  <a:pt x="6838645" y="3836647"/>
                </a:lnTo>
                <a:lnTo>
                  <a:pt x="6855657" y="3836647"/>
                </a:lnTo>
                <a:lnTo>
                  <a:pt x="6855657" y="3789775"/>
                </a:lnTo>
                <a:cubicBezTo>
                  <a:pt x="6855657" y="3784345"/>
                  <a:pt x="6856561" y="3779700"/>
                  <a:pt x="6858371" y="3775840"/>
                </a:cubicBezTo>
                <a:cubicBezTo>
                  <a:pt x="6860181" y="3771979"/>
                  <a:pt x="6862564" y="3768872"/>
                  <a:pt x="6865520" y="3766519"/>
                </a:cubicBezTo>
                <a:cubicBezTo>
                  <a:pt x="6868476" y="3764167"/>
                  <a:pt x="6871824" y="3762628"/>
                  <a:pt x="6875564" y="3761904"/>
                </a:cubicBezTo>
                <a:cubicBezTo>
                  <a:pt x="6879303" y="3761181"/>
                  <a:pt x="6883165" y="3761301"/>
                  <a:pt x="6887147" y="3762266"/>
                </a:cubicBezTo>
                <a:lnTo>
                  <a:pt x="6887147" y="3746160"/>
                </a:lnTo>
                <a:cubicBezTo>
                  <a:pt x="6882923" y="3745194"/>
                  <a:pt x="6878851" y="3745134"/>
                  <a:pt x="6874931" y="3745979"/>
                </a:cubicBezTo>
                <a:close/>
                <a:moveTo>
                  <a:pt x="6560605" y="3745979"/>
                </a:moveTo>
                <a:cubicBezTo>
                  <a:pt x="6556684" y="3746823"/>
                  <a:pt x="6553065" y="3748301"/>
                  <a:pt x="6549747" y="3750413"/>
                </a:cubicBezTo>
                <a:cubicBezTo>
                  <a:pt x="6546429" y="3752524"/>
                  <a:pt x="6543503" y="3755148"/>
                  <a:pt x="6540970" y="3758285"/>
                </a:cubicBezTo>
                <a:lnTo>
                  <a:pt x="6539884" y="3746160"/>
                </a:lnTo>
                <a:lnTo>
                  <a:pt x="6524320" y="3746160"/>
                </a:lnTo>
                <a:lnTo>
                  <a:pt x="6524320" y="3836647"/>
                </a:lnTo>
                <a:lnTo>
                  <a:pt x="6541332" y="3836647"/>
                </a:lnTo>
                <a:lnTo>
                  <a:pt x="6541332" y="3789775"/>
                </a:lnTo>
                <a:cubicBezTo>
                  <a:pt x="6541332" y="3784345"/>
                  <a:pt x="6542237" y="3779700"/>
                  <a:pt x="6544046" y="3775840"/>
                </a:cubicBezTo>
                <a:cubicBezTo>
                  <a:pt x="6545856" y="3771979"/>
                  <a:pt x="6548239" y="3768872"/>
                  <a:pt x="6551195" y="3766519"/>
                </a:cubicBezTo>
                <a:cubicBezTo>
                  <a:pt x="6554151" y="3764167"/>
                  <a:pt x="6557499" y="3762628"/>
                  <a:pt x="6561239" y="3761904"/>
                </a:cubicBezTo>
                <a:cubicBezTo>
                  <a:pt x="6564979" y="3761181"/>
                  <a:pt x="6568840" y="3761301"/>
                  <a:pt x="6572821" y="3762266"/>
                </a:cubicBezTo>
                <a:lnTo>
                  <a:pt x="6572821" y="3746160"/>
                </a:lnTo>
                <a:cubicBezTo>
                  <a:pt x="6568599" y="3745194"/>
                  <a:pt x="6564527" y="3745134"/>
                  <a:pt x="6560605" y="3745979"/>
                </a:cubicBezTo>
                <a:close/>
                <a:moveTo>
                  <a:pt x="6265331" y="3745979"/>
                </a:moveTo>
                <a:cubicBezTo>
                  <a:pt x="6261409" y="3746823"/>
                  <a:pt x="6257790" y="3748301"/>
                  <a:pt x="6254472" y="3750413"/>
                </a:cubicBezTo>
                <a:cubicBezTo>
                  <a:pt x="6251154" y="3752524"/>
                  <a:pt x="6248228" y="3755148"/>
                  <a:pt x="6245695" y="3758285"/>
                </a:cubicBezTo>
                <a:lnTo>
                  <a:pt x="6244609" y="3746160"/>
                </a:lnTo>
                <a:lnTo>
                  <a:pt x="6229045" y="3746160"/>
                </a:lnTo>
                <a:lnTo>
                  <a:pt x="6229045" y="3836647"/>
                </a:lnTo>
                <a:lnTo>
                  <a:pt x="6246057" y="3836647"/>
                </a:lnTo>
                <a:lnTo>
                  <a:pt x="6246057" y="3789775"/>
                </a:lnTo>
                <a:cubicBezTo>
                  <a:pt x="6246057" y="3784345"/>
                  <a:pt x="6246962" y="3779700"/>
                  <a:pt x="6248771" y="3775840"/>
                </a:cubicBezTo>
                <a:cubicBezTo>
                  <a:pt x="6250581" y="3771979"/>
                  <a:pt x="6252964" y="3768872"/>
                  <a:pt x="6255920" y="3766519"/>
                </a:cubicBezTo>
                <a:cubicBezTo>
                  <a:pt x="6258876" y="3764167"/>
                  <a:pt x="6262224" y="3762628"/>
                  <a:pt x="6265964" y="3761904"/>
                </a:cubicBezTo>
                <a:cubicBezTo>
                  <a:pt x="6269704" y="3761181"/>
                  <a:pt x="6273565" y="3761301"/>
                  <a:pt x="6277546" y="3762266"/>
                </a:cubicBezTo>
                <a:lnTo>
                  <a:pt x="6277546" y="3746160"/>
                </a:lnTo>
                <a:cubicBezTo>
                  <a:pt x="6273323" y="3745194"/>
                  <a:pt x="6269251" y="3745134"/>
                  <a:pt x="6265331" y="3745979"/>
                </a:cubicBezTo>
                <a:close/>
                <a:moveTo>
                  <a:pt x="7887453" y="3744893"/>
                </a:moveTo>
                <a:cubicBezTo>
                  <a:pt x="7882627" y="3744893"/>
                  <a:pt x="7878193" y="3745979"/>
                  <a:pt x="7874151" y="3748150"/>
                </a:cubicBezTo>
                <a:cubicBezTo>
                  <a:pt x="7870109" y="3750322"/>
                  <a:pt x="7866641" y="3753097"/>
                  <a:pt x="7863745" y="3756475"/>
                </a:cubicBezTo>
                <a:lnTo>
                  <a:pt x="7861573" y="3746160"/>
                </a:lnTo>
                <a:lnTo>
                  <a:pt x="7834789" y="3746160"/>
                </a:lnTo>
                <a:lnTo>
                  <a:pt x="7834789" y="3836647"/>
                </a:lnTo>
                <a:lnTo>
                  <a:pt x="7864469" y="3836647"/>
                </a:lnTo>
                <a:lnTo>
                  <a:pt x="7864469" y="3787603"/>
                </a:lnTo>
                <a:cubicBezTo>
                  <a:pt x="7864469" y="3782294"/>
                  <a:pt x="7865555" y="3778283"/>
                  <a:pt x="7867727" y="3775568"/>
                </a:cubicBezTo>
                <a:cubicBezTo>
                  <a:pt x="7869899" y="3772853"/>
                  <a:pt x="7873155" y="3771496"/>
                  <a:pt x="7877499" y="3771496"/>
                </a:cubicBezTo>
                <a:cubicBezTo>
                  <a:pt x="7881721" y="3771496"/>
                  <a:pt x="7884919" y="3772853"/>
                  <a:pt x="7887091" y="3775568"/>
                </a:cubicBezTo>
                <a:cubicBezTo>
                  <a:pt x="7889263" y="3778283"/>
                  <a:pt x="7890347" y="3782234"/>
                  <a:pt x="7890347" y="3787422"/>
                </a:cubicBezTo>
                <a:lnTo>
                  <a:pt x="7890347" y="3836647"/>
                </a:lnTo>
                <a:lnTo>
                  <a:pt x="7920029" y="3836647"/>
                </a:lnTo>
                <a:lnTo>
                  <a:pt x="7920029" y="3783802"/>
                </a:lnTo>
                <a:cubicBezTo>
                  <a:pt x="7920029" y="3775598"/>
                  <a:pt x="7918791" y="3768601"/>
                  <a:pt x="7916319" y="3762809"/>
                </a:cubicBezTo>
                <a:cubicBezTo>
                  <a:pt x="7913845" y="3757018"/>
                  <a:pt x="7910195" y="3752584"/>
                  <a:pt x="7905369" y="3749508"/>
                </a:cubicBezTo>
                <a:cubicBezTo>
                  <a:pt x="7900543" y="3746431"/>
                  <a:pt x="7894571" y="3744893"/>
                  <a:pt x="7887453" y="3744893"/>
                </a:cubicBezTo>
                <a:close/>
                <a:moveTo>
                  <a:pt x="7779897" y="3744893"/>
                </a:moveTo>
                <a:cubicBezTo>
                  <a:pt x="7769883" y="3744893"/>
                  <a:pt x="7761557" y="3746974"/>
                  <a:pt x="7754921" y="3751136"/>
                </a:cubicBezTo>
                <a:cubicBezTo>
                  <a:pt x="7748287" y="3755299"/>
                  <a:pt x="7743581" y="3761482"/>
                  <a:pt x="7740805" y="3769686"/>
                </a:cubicBezTo>
                <a:lnTo>
                  <a:pt x="7765961" y="3778735"/>
                </a:lnTo>
                <a:cubicBezTo>
                  <a:pt x="7766805" y="3775719"/>
                  <a:pt x="7768375" y="3773366"/>
                  <a:pt x="7770667" y="3771677"/>
                </a:cubicBezTo>
                <a:cubicBezTo>
                  <a:pt x="7772959" y="3769988"/>
                  <a:pt x="7775673" y="3769143"/>
                  <a:pt x="7778811" y="3769143"/>
                </a:cubicBezTo>
                <a:cubicBezTo>
                  <a:pt x="7782309" y="3769143"/>
                  <a:pt x="7784903" y="3770018"/>
                  <a:pt x="7786593" y="3771768"/>
                </a:cubicBezTo>
                <a:cubicBezTo>
                  <a:pt x="7788281" y="3773517"/>
                  <a:pt x="7789127" y="3775236"/>
                  <a:pt x="7789127" y="3776925"/>
                </a:cubicBezTo>
                <a:lnTo>
                  <a:pt x="7789127" y="3782174"/>
                </a:lnTo>
                <a:lnTo>
                  <a:pt x="7769219" y="3784345"/>
                </a:lnTo>
                <a:cubicBezTo>
                  <a:pt x="7757757" y="3785673"/>
                  <a:pt x="7749371" y="3788749"/>
                  <a:pt x="7744063" y="3793575"/>
                </a:cubicBezTo>
                <a:cubicBezTo>
                  <a:pt x="7738755" y="3798401"/>
                  <a:pt x="7736101" y="3804554"/>
                  <a:pt x="7736101" y="3812035"/>
                </a:cubicBezTo>
                <a:cubicBezTo>
                  <a:pt x="7736101" y="3817584"/>
                  <a:pt x="7737427" y="3822290"/>
                  <a:pt x="7740081" y="3826151"/>
                </a:cubicBezTo>
                <a:cubicBezTo>
                  <a:pt x="7742735" y="3830011"/>
                  <a:pt x="7746265" y="3832937"/>
                  <a:pt x="7750669" y="3834928"/>
                </a:cubicBezTo>
                <a:cubicBezTo>
                  <a:pt x="7755073" y="3836919"/>
                  <a:pt x="7759929" y="3837914"/>
                  <a:pt x="7765237" y="3837914"/>
                </a:cubicBezTo>
                <a:cubicBezTo>
                  <a:pt x="7771029" y="3837914"/>
                  <a:pt x="7775643" y="3836768"/>
                  <a:pt x="7779081" y="3834475"/>
                </a:cubicBezTo>
                <a:cubicBezTo>
                  <a:pt x="7782521" y="3832183"/>
                  <a:pt x="7785869" y="3829167"/>
                  <a:pt x="7789127" y="3825427"/>
                </a:cubicBezTo>
                <a:lnTo>
                  <a:pt x="7791117" y="3836647"/>
                </a:lnTo>
                <a:lnTo>
                  <a:pt x="7818807" y="3836647"/>
                </a:lnTo>
                <a:lnTo>
                  <a:pt x="7818807" y="3780183"/>
                </a:lnTo>
                <a:cubicBezTo>
                  <a:pt x="7818807" y="3769204"/>
                  <a:pt x="7815487" y="3760577"/>
                  <a:pt x="7808853" y="3754304"/>
                </a:cubicBezTo>
                <a:cubicBezTo>
                  <a:pt x="7802217" y="3748030"/>
                  <a:pt x="7792565" y="3744893"/>
                  <a:pt x="7779897" y="3744893"/>
                </a:cubicBezTo>
                <a:close/>
                <a:moveTo>
                  <a:pt x="7239753" y="3744893"/>
                </a:moveTo>
                <a:cubicBezTo>
                  <a:pt x="7234927" y="3744893"/>
                  <a:pt x="7230493" y="3745979"/>
                  <a:pt x="7226451" y="3748150"/>
                </a:cubicBezTo>
                <a:cubicBezTo>
                  <a:pt x="7222409" y="3750322"/>
                  <a:pt x="7218941" y="3753097"/>
                  <a:pt x="7216045" y="3756475"/>
                </a:cubicBezTo>
                <a:lnTo>
                  <a:pt x="7213873" y="3746160"/>
                </a:lnTo>
                <a:lnTo>
                  <a:pt x="7187089" y="3746160"/>
                </a:lnTo>
                <a:lnTo>
                  <a:pt x="7187089" y="3836647"/>
                </a:lnTo>
                <a:lnTo>
                  <a:pt x="7216769" y="3836647"/>
                </a:lnTo>
                <a:lnTo>
                  <a:pt x="7216769" y="3787603"/>
                </a:lnTo>
                <a:cubicBezTo>
                  <a:pt x="7216769" y="3782294"/>
                  <a:pt x="7217855" y="3778283"/>
                  <a:pt x="7220027" y="3775568"/>
                </a:cubicBezTo>
                <a:cubicBezTo>
                  <a:pt x="7222197" y="3772853"/>
                  <a:pt x="7225455" y="3771496"/>
                  <a:pt x="7229799" y="3771496"/>
                </a:cubicBezTo>
                <a:cubicBezTo>
                  <a:pt x="7234021" y="3771496"/>
                  <a:pt x="7237219" y="3772853"/>
                  <a:pt x="7239391" y="3775568"/>
                </a:cubicBezTo>
                <a:cubicBezTo>
                  <a:pt x="7241563" y="3778283"/>
                  <a:pt x="7242647" y="3782234"/>
                  <a:pt x="7242647" y="3787422"/>
                </a:cubicBezTo>
                <a:lnTo>
                  <a:pt x="7242647" y="3836647"/>
                </a:lnTo>
                <a:lnTo>
                  <a:pt x="7272327" y="3836647"/>
                </a:lnTo>
                <a:lnTo>
                  <a:pt x="7272327" y="3783802"/>
                </a:lnTo>
                <a:cubicBezTo>
                  <a:pt x="7272327" y="3775598"/>
                  <a:pt x="7271091" y="3768601"/>
                  <a:pt x="7268619" y="3762809"/>
                </a:cubicBezTo>
                <a:cubicBezTo>
                  <a:pt x="7266145" y="3757018"/>
                  <a:pt x="7262495" y="3752584"/>
                  <a:pt x="7257669" y="3749508"/>
                </a:cubicBezTo>
                <a:cubicBezTo>
                  <a:pt x="7252843" y="3746431"/>
                  <a:pt x="7246871" y="3744893"/>
                  <a:pt x="7239753" y="3744893"/>
                </a:cubicBezTo>
                <a:close/>
                <a:moveTo>
                  <a:pt x="6945497" y="3744893"/>
                </a:moveTo>
                <a:cubicBezTo>
                  <a:pt x="6936931" y="3744893"/>
                  <a:pt x="6929209" y="3746793"/>
                  <a:pt x="6922331" y="3750594"/>
                </a:cubicBezTo>
                <a:cubicBezTo>
                  <a:pt x="6915455" y="3754394"/>
                  <a:pt x="6910025" y="3759793"/>
                  <a:pt x="6906043" y="3766791"/>
                </a:cubicBezTo>
                <a:cubicBezTo>
                  <a:pt x="6902063" y="3773788"/>
                  <a:pt x="6900071" y="3782053"/>
                  <a:pt x="6900071" y="3791584"/>
                </a:cubicBezTo>
                <a:cubicBezTo>
                  <a:pt x="6900071" y="3800995"/>
                  <a:pt x="6902003" y="3809169"/>
                  <a:pt x="6905863" y="3816106"/>
                </a:cubicBezTo>
                <a:cubicBezTo>
                  <a:pt x="6909723" y="3823044"/>
                  <a:pt x="6915063" y="3828413"/>
                  <a:pt x="6921879" y="3832213"/>
                </a:cubicBezTo>
                <a:cubicBezTo>
                  <a:pt x="6928695" y="3836014"/>
                  <a:pt x="6936387" y="3837914"/>
                  <a:pt x="6944953" y="3837914"/>
                </a:cubicBezTo>
                <a:cubicBezTo>
                  <a:pt x="6953639" y="3837914"/>
                  <a:pt x="6961483" y="3836014"/>
                  <a:pt x="6968481" y="3832213"/>
                </a:cubicBezTo>
                <a:cubicBezTo>
                  <a:pt x="6975479" y="3828413"/>
                  <a:pt x="6980997" y="3823014"/>
                  <a:pt x="6985039" y="3816016"/>
                </a:cubicBezTo>
                <a:cubicBezTo>
                  <a:pt x="6989081" y="3809018"/>
                  <a:pt x="6991103" y="3800754"/>
                  <a:pt x="6991103" y="3791222"/>
                </a:cubicBezTo>
                <a:cubicBezTo>
                  <a:pt x="6991103" y="3781812"/>
                  <a:pt x="6989111" y="3773638"/>
                  <a:pt x="6985131" y="3766700"/>
                </a:cubicBezTo>
                <a:cubicBezTo>
                  <a:pt x="6981149" y="3759763"/>
                  <a:pt x="6975689" y="3754394"/>
                  <a:pt x="6968751" y="3750594"/>
                </a:cubicBezTo>
                <a:cubicBezTo>
                  <a:pt x="6961815" y="3746793"/>
                  <a:pt x="6954063" y="3744893"/>
                  <a:pt x="6945497" y="3744893"/>
                </a:cubicBezTo>
                <a:close/>
                <a:moveTo>
                  <a:pt x="6629181" y="3744893"/>
                </a:moveTo>
                <a:cubicBezTo>
                  <a:pt x="6620856" y="3744893"/>
                  <a:pt x="6613406" y="3746884"/>
                  <a:pt x="6606830" y="3750865"/>
                </a:cubicBezTo>
                <a:cubicBezTo>
                  <a:pt x="6600255" y="3754846"/>
                  <a:pt x="6595097" y="3760276"/>
                  <a:pt x="6591357" y="3767153"/>
                </a:cubicBezTo>
                <a:cubicBezTo>
                  <a:pt x="6587617" y="3774030"/>
                  <a:pt x="6585747" y="3781872"/>
                  <a:pt x="6585747" y="3790679"/>
                </a:cubicBezTo>
                <a:cubicBezTo>
                  <a:pt x="6585747" y="3799849"/>
                  <a:pt x="6587647" y="3807993"/>
                  <a:pt x="6591447" y="3815111"/>
                </a:cubicBezTo>
                <a:cubicBezTo>
                  <a:pt x="6595248" y="3822229"/>
                  <a:pt x="6600496" y="3827810"/>
                  <a:pt x="6607192" y="3831851"/>
                </a:cubicBezTo>
                <a:cubicBezTo>
                  <a:pt x="6613888" y="3835893"/>
                  <a:pt x="6621579" y="3837914"/>
                  <a:pt x="6630267" y="3837914"/>
                </a:cubicBezTo>
                <a:cubicBezTo>
                  <a:pt x="6639315" y="3837914"/>
                  <a:pt x="6647308" y="3835863"/>
                  <a:pt x="6654246" y="3831761"/>
                </a:cubicBezTo>
                <a:cubicBezTo>
                  <a:pt x="6661183" y="3827659"/>
                  <a:pt x="6666461" y="3821928"/>
                  <a:pt x="6670081" y="3814568"/>
                </a:cubicBezTo>
                <a:lnTo>
                  <a:pt x="6655241" y="3809320"/>
                </a:lnTo>
                <a:cubicBezTo>
                  <a:pt x="6653431" y="3813301"/>
                  <a:pt x="6650294" y="3816468"/>
                  <a:pt x="6645830" y="3818821"/>
                </a:cubicBezTo>
                <a:cubicBezTo>
                  <a:pt x="6641366" y="3821174"/>
                  <a:pt x="6636118" y="3822350"/>
                  <a:pt x="6630086" y="3822350"/>
                </a:cubicBezTo>
                <a:cubicBezTo>
                  <a:pt x="6625380" y="3822350"/>
                  <a:pt x="6621188" y="3821325"/>
                  <a:pt x="6617508" y="3819274"/>
                </a:cubicBezTo>
                <a:cubicBezTo>
                  <a:pt x="6613828" y="3817222"/>
                  <a:pt x="6610812" y="3814357"/>
                  <a:pt x="6608459" y="3810677"/>
                </a:cubicBezTo>
                <a:cubicBezTo>
                  <a:pt x="6606106" y="3806997"/>
                  <a:pt x="6604749" y="3802744"/>
                  <a:pt x="6604387" y="3797918"/>
                </a:cubicBezTo>
                <a:lnTo>
                  <a:pt x="6671348" y="3797918"/>
                </a:lnTo>
                <a:cubicBezTo>
                  <a:pt x="6671589" y="3796109"/>
                  <a:pt x="6671770" y="3794450"/>
                  <a:pt x="6671891" y="3792942"/>
                </a:cubicBezTo>
                <a:cubicBezTo>
                  <a:pt x="6672011" y="3791434"/>
                  <a:pt x="6672072" y="3789956"/>
                  <a:pt x="6672072" y="3788508"/>
                </a:cubicBezTo>
                <a:cubicBezTo>
                  <a:pt x="6672193" y="3779942"/>
                  <a:pt x="6670443" y="3772371"/>
                  <a:pt x="6666824" y="3765795"/>
                </a:cubicBezTo>
                <a:cubicBezTo>
                  <a:pt x="6663204" y="3759220"/>
                  <a:pt x="6658137" y="3754092"/>
                  <a:pt x="6651622" y="3750413"/>
                </a:cubicBezTo>
                <a:cubicBezTo>
                  <a:pt x="6645107" y="3746733"/>
                  <a:pt x="6637626" y="3744893"/>
                  <a:pt x="6629181" y="3744893"/>
                </a:cubicBezTo>
                <a:close/>
                <a:moveTo>
                  <a:pt x="6467256" y="3744893"/>
                </a:moveTo>
                <a:cubicBezTo>
                  <a:pt x="6458931" y="3744893"/>
                  <a:pt x="6451481" y="3746884"/>
                  <a:pt x="6444905" y="3750865"/>
                </a:cubicBezTo>
                <a:cubicBezTo>
                  <a:pt x="6438330" y="3754846"/>
                  <a:pt x="6433172" y="3760276"/>
                  <a:pt x="6429432" y="3767153"/>
                </a:cubicBezTo>
                <a:cubicBezTo>
                  <a:pt x="6425692" y="3774030"/>
                  <a:pt x="6423822" y="3781872"/>
                  <a:pt x="6423822" y="3790679"/>
                </a:cubicBezTo>
                <a:cubicBezTo>
                  <a:pt x="6423822" y="3799849"/>
                  <a:pt x="6425722" y="3807993"/>
                  <a:pt x="6429523" y="3815111"/>
                </a:cubicBezTo>
                <a:cubicBezTo>
                  <a:pt x="6433323" y="3822229"/>
                  <a:pt x="6438571" y="3827810"/>
                  <a:pt x="6445267" y="3831851"/>
                </a:cubicBezTo>
                <a:cubicBezTo>
                  <a:pt x="6451963" y="3835893"/>
                  <a:pt x="6459655" y="3837914"/>
                  <a:pt x="6468342" y="3837914"/>
                </a:cubicBezTo>
                <a:cubicBezTo>
                  <a:pt x="6477390" y="3837914"/>
                  <a:pt x="6485383" y="3835863"/>
                  <a:pt x="6492321" y="3831761"/>
                </a:cubicBezTo>
                <a:cubicBezTo>
                  <a:pt x="6499258" y="3827659"/>
                  <a:pt x="6504537" y="3821928"/>
                  <a:pt x="6508156" y="3814568"/>
                </a:cubicBezTo>
                <a:lnTo>
                  <a:pt x="6493316" y="3809320"/>
                </a:lnTo>
                <a:cubicBezTo>
                  <a:pt x="6491506" y="3813301"/>
                  <a:pt x="6488369" y="3816468"/>
                  <a:pt x="6483905" y="3818821"/>
                </a:cubicBezTo>
                <a:cubicBezTo>
                  <a:pt x="6479441" y="3821174"/>
                  <a:pt x="6474193" y="3822350"/>
                  <a:pt x="6468161" y="3822350"/>
                </a:cubicBezTo>
                <a:cubicBezTo>
                  <a:pt x="6463455" y="3822350"/>
                  <a:pt x="6459263" y="3821325"/>
                  <a:pt x="6455583" y="3819274"/>
                </a:cubicBezTo>
                <a:cubicBezTo>
                  <a:pt x="6451903" y="3817222"/>
                  <a:pt x="6448887" y="3814357"/>
                  <a:pt x="6446534" y="3810677"/>
                </a:cubicBezTo>
                <a:cubicBezTo>
                  <a:pt x="6444181" y="3806997"/>
                  <a:pt x="6442824" y="3802744"/>
                  <a:pt x="6442462" y="3797918"/>
                </a:cubicBezTo>
                <a:lnTo>
                  <a:pt x="6509423" y="3797918"/>
                </a:lnTo>
                <a:cubicBezTo>
                  <a:pt x="6509664" y="3796109"/>
                  <a:pt x="6509845" y="3794450"/>
                  <a:pt x="6509966" y="3792942"/>
                </a:cubicBezTo>
                <a:cubicBezTo>
                  <a:pt x="6510087" y="3791434"/>
                  <a:pt x="6510147" y="3789956"/>
                  <a:pt x="6510147" y="3788508"/>
                </a:cubicBezTo>
                <a:cubicBezTo>
                  <a:pt x="6510268" y="3779942"/>
                  <a:pt x="6508518" y="3772371"/>
                  <a:pt x="6504899" y="3765795"/>
                </a:cubicBezTo>
                <a:cubicBezTo>
                  <a:pt x="6501279" y="3759220"/>
                  <a:pt x="6496212" y="3754092"/>
                  <a:pt x="6489697" y="3750413"/>
                </a:cubicBezTo>
                <a:cubicBezTo>
                  <a:pt x="6483182" y="3746733"/>
                  <a:pt x="6475701" y="3744893"/>
                  <a:pt x="6467256" y="3744893"/>
                </a:cubicBezTo>
                <a:close/>
                <a:moveTo>
                  <a:pt x="5971956" y="3744893"/>
                </a:moveTo>
                <a:cubicBezTo>
                  <a:pt x="5963631" y="3744893"/>
                  <a:pt x="5956181" y="3746884"/>
                  <a:pt x="5949605" y="3750865"/>
                </a:cubicBezTo>
                <a:cubicBezTo>
                  <a:pt x="5943030" y="3754846"/>
                  <a:pt x="5937872" y="3760276"/>
                  <a:pt x="5934132" y="3767153"/>
                </a:cubicBezTo>
                <a:cubicBezTo>
                  <a:pt x="5930392" y="3774030"/>
                  <a:pt x="5928522" y="3781872"/>
                  <a:pt x="5928522" y="3790679"/>
                </a:cubicBezTo>
                <a:cubicBezTo>
                  <a:pt x="5928522" y="3799849"/>
                  <a:pt x="5930422" y="3807993"/>
                  <a:pt x="5934223" y="3815111"/>
                </a:cubicBezTo>
                <a:cubicBezTo>
                  <a:pt x="5938023" y="3822229"/>
                  <a:pt x="5943271" y="3827810"/>
                  <a:pt x="5949967" y="3831851"/>
                </a:cubicBezTo>
                <a:cubicBezTo>
                  <a:pt x="5956663" y="3835893"/>
                  <a:pt x="5964355" y="3837914"/>
                  <a:pt x="5973042" y="3837914"/>
                </a:cubicBezTo>
                <a:cubicBezTo>
                  <a:pt x="5982091" y="3837914"/>
                  <a:pt x="5990083" y="3835863"/>
                  <a:pt x="5997021" y="3831761"/>
                </a:cubicBezTo>
                <a:cubicBezTo>
                  <a:pt x="6003958" y="3827659"/>
                  <a:pt x="6009237" y="3821928"/>
                  <a:pt x="6012856" y="3814568"/>
                </a:cubicBezTo>
                <a:lnTo>
                  <a:pt x="5998016" y="3809320"/>
                </a:lnTo>
                <a:cubicBezTo>
                  <a:pt x="5996207" y="3813301"/>
                  <a:pt x="5993070" y="3816468"/>
                  <a:pt x="5988605" y="3818821"/>
                </a:cubicBezTo>
                <a:cubicBezTo>
                  <a:pt x="5984141" y="3821174"/>
                  <a:pt x="5978893" y="3822350"/>
                  <a:pt x="5972861" y="3822350"/>
                </a:cubicBezTo>
                <a:cubicBezTo>
                  <a:pt x="5968155" y="3822350"/>
                  <a:pt x="5963963" y="3821325"/>
                  <a:pt x="5960283" y="3819274"/>
                </a:cubicBezTo>
                <a:cubicBezTo>
                  <a:pt x="5956603" y="3817222"/>
                  <a:pt x="5953587" y="3814357"/>
                  <a:pt x="5951234" y="3810677"/>
                </a:cubicBezTo>
                <a:cubicBezTo>
                  <a:pt x="5948881" y="3806997"/>
                  <a:pt x="5947524" y="3802744"/>
                  <a:pt x="5947162" y="3797918"/>
                </a:cubicBezTo>
                <a:lnTo>
                  <a:pt x="6014123" y="3797918"/>
                </a:lnTo>
                <a:cubicBezTo>
                  <a:pt x="6014364" y="3796109"/>
                  <a:pt x="6014545" y="3794450"/>
                  <a:pt x="6014666" y="3792942"/>
                </a:cubicBezTo>
                <a:cubicBezTo>
                  <a:pt x="6014787" y="3791434"/>
                  <a:pt x="6014847" y="3789956"/>
                  <a:pt x="6014847" y="3788508"/>
                </a:cubicBezTo>
                <a:cubicBezTo>
                  <a:pt x="6014967" y="3779942"/>
                  <a:pt x="6013218" y="3772371"/>
                  <a:pt x="6009599" y="3765795"/>
                </a:cubicBezTo>
                <a:cubicBezTo>
                  <a:pt x="6005979" y="3759220"/>
                  <a:pt x="6000912" y="3754092"/>
                  <a:pt x="5994397" y="3750413"/>
                </a:cubicBezTo>
                <a:cubicBezTo>
                  <a:pt x="5987882" y="3746733"/>
                  <a:pt x="5980401" y="3744893"/>
                  <a:pt x="5971956" y="3744893"/>
                </a:cubicBezTo>
                <a:close/>
                <a:moveTo>
                  <a:pt x="5814374" y="3744893"/>
                </a:moveTo>
                <a:cubicBezTo>
                  <a:pt x="5808945" y="3744893"/>
                  <a:pt x="5803998" y="3745918"/>
                  <a:pt x="5799534" y="3747969"/>
                </a:cubicBezTo>
                <a:cubicBezTo>
                  <a:pt x="5795070" y="3750020"/>
                  <a:pt x="5791390" y="3752916"/>
                  <a:pt x="5788495" y="3756656"/>
                </a:cubicBezTo>
                <a:lnTo>
                  <a:pt x="5787409" y="3746160"/>
                </a:lnTo>
                <a:lnTo>
                  <a:pt x="5771845" y="3746160"/>
                </a:lnTo>
                <a:lnTo>
                  <a:pt x="5771845" y="3836647"/>
                </a:lnTo>
                <a:lnTo>
                  <a:pt x="5788857" y="3836647"/>
                </a:lnTo>
                <a:lnTo>
                  <a:pt x="5788857" y="3787241"/>
                </a:lnTo>
                <a:cubicBezTo>
                  <a:pt x="5788857" y="3778434"/>
                  <a:pt x="5790787" y="3771768"/>
                  <a:pt x="5794648" y="3767243"/>
                </a:cubicBezTo>
                <a:cubicBezTo>
                  <a:pt x="5798509" y="3762719"/>
                  <a:pt x="5803938" y="3760457"/>
                  <a:pt x="5810936" y="3760457"/>
                </a:cubicBezTo>
                <a:cubicBezTo>
                  <a:pt x="5817692" y="3760457"/>
                  <a:pt x="5822850" y="3762659"/>
                  <a:pt x="5826409" y="3767062"/>
                </a:cubicBezTo>
                <a:cubicBezTo>
                  <a:pt x="5829968" y="3771466"/>
                  <a:pt x="5831748" y="3777891"/>
                  <a:pt x="5831748" y="3786336"/>
                </a:cubicBezTo>
                <a:lnTo>
                  <a:pt x="5831748" y="3836647"/>
                </a:lnTo>
                <a:lnTo>
                  <a:pt x="5848760" y="3836647"/>
                </a:lnTo>
                <a:lnTo>
                  <a:pt x="5848760" y="3784164"/>
                </a:lnTo>
                <a:cubicBezTo>
                  <a:pt x="5848760" y="3775478"/>
                  <a:pt x="5847342" y="3768239"/>
                  <a:pt x="5844507" y="3762447"/>
                </a:cubicBezTo>
                <a:cubicBezTo>
                  <a:pt x="5841671" y="3756656"/>
                  <a:pt x="5837690" y="3752283"/>
                  <a:pt x="5832562" y="3749327"/>
                </a:cubicBezTo>
                <a:cubicBezTo>
                  <a:pt x="5827435" y="3746371"/>
                  <a:pt x="5821372" y="3744893"/>
                  <a:pt x="5814374" y="3744893"/>
                </a:cubicBezTo>
                <a:close/>
                <a:moveTo>
                  <a:pt x="5705256" y="3744893"/>
                </a:moveTo>
                <a:cubicBezTo>
                  <a:pt x="5696931" y="3744893"/>
                  <a:pt x="5689481" y="3746884"/>
                  <a:pt x="5682905" y="3750865"/>
                </a:cubicBezTo>
                <a:cubicBezTo>
                  <a:pt x="5676330" y="3754846"/>
                  <a:pt x="5671172" y="3760276"/>
                  <a:pt x="5667432" y="3767153"/>
                </a:cubicBezTo>
                <a:cubicBezTo>
                  <a:pt x="5663692" y="3774030"/>
                  <a:pt x="5661822" y="3781872"/>
                  <a:pt x="5661822" y="3790679"/>
                </a:cubicBezTo>
                <a:cubicBezTo>
                  <a:pt x="5661822" y="3799849"/>
                  <a:pt x="5663722" y="3807993"/>
                  <a:pt x="5667523" y="3815111"/>
                </a:cubicBezTo>
                <a:cubicBezTo>
                  <a:pt x="5671323" y="3822229"/>
                  <a:pt x="5676571" y="3827810"/>
                  <a:pt x="5683267" y="3831851"/>
                </a:cubicBezTo>
                <a:cubicBezTo>
                  <a:pt x="5689963" y="3835893"/>
                  <a:pt x="5697655" y="3837914"/>
                  <a:pt x="5706342" y="3837914"/>
                </a:cubicBezTo>
                <a:cubicBezTo>
                  <a:pt x="5715391" y="3837914"/>
                  <a:pt x="5723383" y="3835863"/>
                  <a:pt x="5730321" y="3831761"/>
                </a:cubicBezTo>
                <a:cubicBezTo>
                  <a:pt x="5737258" y="3827659"/>
                  <a:pt x="5742537" y="3821928"/>
                  <a:pt x="5746156" y="3814568"/>
                </a:cubicBezTo>
                <a:lnTo>
                  <a:pt x="5731316" y="3809320"/>
                </a:lnTo>
                <a:cubicBezTo>
                  <a:pt x="5729506" y="3813301"/>
                  <a:pt x="5726370" y="3816468"/>
                  <a:pt x="5721906" y="3818821"/>
                </a:cubicBezTo>
                <a:cubicBezTo>
                  <a:pt x="5717441" y="3821174"/>
                  <a:pt x="5712193" y="3822350"/>
                  <a:pt x="5706161" y="3822350"/>
                </a:cubicBezTo>
                <a:cubicBezTo>
                  <a:pt x="5701455" y="3822350"/>
                  <a:pt x="5697263" y="3821325"/>
                  <a:pt x="5693583" y="3819274"/>
                </a:cubicBezTo>
                <a:cubicBezTo>
                  <a:pt x="5689903" y="3817222"/>
                  <a:pt x="5686887" y="3814357"/>
                  <a:pt x="5684534" y="3810677"/>
                </a:cubicBezTo>
                <a:cubicBezTo>
                  <a:pt x="5682181" y="3806997"/>
                  <a:pt x="5680824" y="3802744"/>
                  <a:pt x="5680462" y="3797918"/>
                </a:cubicBezTo>
                <a:lnTo>
                  <a:pt x="5747423" y="3797918"/>
                </a:lnTo>
                <a:cubicBezTo>
                  <a:pt x="5747664" y="3796109"/>
                  <a:pt x="5747845" y="3794450"/>
                  <a:pt x="5747966" y="3792942"/>
                </a:cubicBezTo>
                <a:cubicBezTo>
                  <a:pt x="5748087" y="3791434"/>
                  <a:pt x="5748147" y="3789956"/>
                  <a:pt x="5748147" y="3788508"/>
                </a:cubicBezTo>
                <a:cubicBezTo>
                  <a:pt x="5748268" y="3779942"/>
                  <a:pt x="5746518" y="3772371"/>
                  <a:pt x="5742899" y="3765795"/>
                </a:cubicBezTo>
                <a:cubicBezTo>
                  <a:pt x="5739279" y="3759220"/>
                  <a:pt x="5734212" y="3754092"/>
                  <a:pt x="5727697" y="3750413"/>
                </a:cubicBezTo>
                <a:cubicBezTo>
                  <a:pt x="5721182" y="3746733"/>
                  <a:pt x="5713701" y="3744893"/>
                  <a:pt x="5705256" y="3744893"/>
                </a:cubicBezTo>
                <a:close/>
                <a:moveTo>
                  <a:pt x="5217490" y="3744893"/>
                </a:moveTo>
                <a:cubicBezTo>
                  <a:pt x="5207959" y="3744893"/>
                  <a:pt x="5199845" y="3747125"/>
                  <a:pt x="5193149" y="3751589"/>
                </a:cubicBezTo>
                <a:cubicBezTo>
                  <a:pt x="5186453" y="3756053"/>
                  <a:pt x="5181959" y="3762266"/>
                  <a:pt x="5179667" y="3770229"/>
                </a:cubicBezTo>
                <a:lnTo>
                  <a:pt x="5194868" y="3775659"/>
                </a:lnTo>
                <a:cubicBezTo>
                  <a:pt x="5196196" y="3770591"/>
                  <a:pt x="5198789" y="3766761"/>
                  <a:pt x="5202650" y="3764167"/>
                </a:cubicBezTo>
                <a:cubicBezTo>
                  <a:pt x="5206511" y="3761573"/>
                  <a:pt x="5211216" y="3760276"/>
                  <a:pt x="5216766" y="3760276"/>
                </a:cubicBezTo>
                <a:cubicBezTo>
                  <a:pt x="5222678" y="3760276"/>
                  <a:pt x="5227203" y="3761633"/>
                  <a:pt x="5230339" y="3764348"/>
                </a:cubicBezTo>
                <a:cubicBezTo>
                  <a:pt x="5233476" y="3767062"/>
                  <a:pt x="5235045" y="3770350"/>
                  <a:pt x="5235045" y="3774211"/>
                </a:cubicBezTo>
                <a:lnTo>
                  <a:pt x="5235045" y="3781269"/>
                </a:lnTo>
                <a:lnTo>
                  <a:pt x="5209346" y="3784164"/>
                </a:lnTo>
                <a:cubicBezTo>
                  <a:pt x="5198609" y="3785371"/>
                  <a:pt x="5190404" y="3788478"/>
                  <a:pt x="5184734" y="3793485"/>
                </a:cubicBezTo>
                <a:cubicBezTo>
                  <a:pt x="5179063" y="3798492"/>
                  <a:pt x="5176228" y="3804796"/>
                  <a:pt x="5176228" y="3812396"/>
                </a:cubicBezTo>
                <a:cubicBezTo>
                  <a:pt x="5176228" y="3817464"/>
                  <a:pt x="5177465" y="3821898"/>
                  <a:pt x="5179938" y="3825698"/>
                </a:cubicBezTo>
                <a:cubicBezTo>
                  <a:pt x="5182411" y="3829499"/>
                  <a:pt x="5185940" y="3832455"/>
                  <a:pt x="5190525" y="3834566"/>
                </a:cubicBezTo>
                <a:cubicBezTo>
                  <a:pt x="5195110" y="3836677"/>
                  <a:pt x="5200659" y="3837733"/>
                  <a:pt x="5207175" y="3837733"/>
                </a:cubicBezTo>
                <a:cubicBezTo>
                  <a:pt x="5214172" y="3837733"/>
                  <a:pt x="5219873" y="3836496"/>
                  <a:pt x="5224277" y="3834023"/>
                </a:cubicBezTo>
                <a:cubicBezTo>
                  <a:pt x="5228681" y="3831550"/>
                  <a:pt x="5232270" y="3828021"/>
                  <a:pt x="5235045" y="3823436"/>
                </a:cubicBezTo>
                <a:lnTo>
                  <a:pt x="5236493" y="3836647"/>
                </a:lnTo>
                <a:lnTo>
                  <a:pt x="5252237" y="3836647"/>
                </a:lnTo>
                <a:lnTo>
                  <a:pt x="5252237" y="3775840"/>
                </a:lnTo>
                <a:cubicBezTo>
                  <a:pt x="5252237" y="3766549"/>
                  <a:pt x="5249281" y="3759069"/>
                  <a:pt x="5243370" y="3753399"/>
                </a:cubicBezTo>
                <a:cubicBezTo>
                  <a:pt x="5237458" y="3747728"/>
                  <a:pt x="5228831" y="3744893"/>
                  <a:pt x="5217490" y="3744893"/>
                </a:cubicBezTo>
                <a:close/>
                <a:moveTo>
                  <a:pt x="5028981" y="3744893"/>
                </a:moveTo>
                <a:cubicBezTo>
                  <a:pt x="5020656" y="3744893"/>
                  <a:pt x="5013206" y="3746884"/>
                  <a:pt x="5006631" y="3750865"/>
                </a:cubicBezTo>
                <a:cubicBezTo>
                  <a:pt x="5000055" y="3754846"/>
                  <a:pt x="4994897" y="3760276"/>
                  <a:pt x="4991157" y="3767153"/>
                </a:cubicBezTo>
                <a:cubicBezTo>
                  <a:pt x="4987417" y="3774030"/>
                  <a:pt x="4985547" y="3781872"/>
                  <a:pt x="4985547" y="3790679"/>
                </a:cubicBezTo>
                <a:cubicBezTo>
                  <a:pt x="4985547" y="3799849"/>
                  <a:pt x="4987447" y="3807993"/>
                  <a:pt x="4991248" y="3815111"/>
                </a:cubicBezTo>
                <a:cubicBezTo>
                  <a:pt x="4995048" y="3822229"/>
                  <a:pt x="5000296" y="3827810"/>
                  <a:pt x="5006993" y="3831851"/>
                </a:cubicBezTo>
                <a:cubicBezTo>
                  <a:pt x="5013689" y="3835893"/>
                  <a:pt x="5021380" y="3837914"/>
                  <a:pt x="5030067" y="3837914"/>
                </a:cubicBezTo>
                <a:cubicBezTo>
                  <a:pt x="5039116" y="3837914"/>
                  <a:pt x="5047109" y="3835863"/>
                  <a:pt x="5054046" y="3831761"/>
                </a:cubicBezTo>
                <a:cubicBezTo>
                  <a:pt x="5060983" y="3827659"/>
                  <a:pt x="5066262" y="3821928"/>
                  <a:pt x="5069881" y="3814568"/>
                </a:cubicBezTo>
                <a:lnTo>
                  <a:pt x="5055041" y="3809320"/>
                </a:lnTo>
                <a:cubicBezTo>
                  <a:pt x="5053232" y="3813301"/>
                  <a:pt x="5050095" y="3816468"/>
                  <a:pt x="5045631" y="3818821"/>
                </a:cubicBezTo>
                <a:cubicBezTo>
                  <a:pt x="5041167" y="3821174"/>
                  <a:pt x="5035918" y="3822350"/>
                  <a:pt x="5029886" y="3822350"/>
                </a:cubicBezTo>
                <a:cubicBezTo>
                  <a:pt x="5025180" y="3822350"/>
                  <a:pt x="5020988" y="3821325"/>
                  <a:pt x="5017308" y="3819274"/>
                </a:cubicBezTo>
                <a:cubicBezTo>
                  <a:pt x="5013628" y="3817222"/>
                  <a:pt x="5010612" y="3814357"/>
                  <a:pt x="5008259" y="3810677"/>
                </a:cubicBezTo>
                <a:cubicBezTo>
                  <a:pt x="5005907" y="3806997"/>
                  <a:pt x="5004549" y="3802744"/>
                  <a:pt x="5004187" y="3797918"/>
                </a:cubicBezTo>
                <a:lnTo>
                  <a:pt x="5071148" y="3797918"/>
                </a:lnTo>
                <a:cubicBezTo>
                  <a:pt x="5071389" y="3796109"/>
                  <a:pt x="5071570" y="3794450"/>
                  <a:pt x="5071691" y="3792942"/>
                </a:cubicBezTo>
                <a:cubicBezTo>
                  <a:pt x="5071812" y="3791434"/>
                  <a:pt x="5071872" y="3789956"/>
                  <a:pt x="5071872" y="3788508"/>
                </a:cubicBezTo>
                <a:cubicBezTo>
                  <a:pt x="5071993" y="3779942"/>
                  <a:pt x="5070243" y="3772371"/>
                  <a:pt x="5066624" y="3765795"/>
                </a:cubicBezTo>
                <a:cubicBezTo>
                  <a:pt x="5063004" y="3759220"/>
                  <a:pt x="5057937" y="3754092"/>
                  <a:pt x="5051422" y="3750413"/>
                </a:cubicBezTo>
                <a:cubicBezTo>
                  <a:pt x="5044907" y="3746733"/>
                  <a:pt x="5037426" y="3744893"/>
                  <a:pt x="5028981" y="3744893"/>
                </a:cubicBezTo>
                <a:close/>
                <a:moveTo>
                  <a:pt x="4830947" y="3744893"/>
                </a:moveTo>
                <a:cubicBezTo>
                  <a:pt x="4822381" y="3744893"/>
                  <a:pt x="4814659" y="3746793"/>
                  <a:pt x="4807782" y="3750594"/>
                </a:cubicBezTo>
                <a:cubicBezTo>
                  <a:pt x="4800905" y="3754394"/>
                  <a:pt x="4795476" y="3759793"/>
                  <a:pt x="4791494" y="3766791"/>
                </a:cubicBezTo>
                <a:cubicBezTo>
                  <a:pt x="4787513" y="3773788"/>
                  <a:pt x="4785522" y="3782053"/>
                  <a:pt x="4785522" y="3791584"/>
                </a:cubicBezTo>
                <a:cubicBezTo>
                  <a:pt x="4785522" y="3800995"/>
                  <a:pt x="4787452" y="3809169"/>
                  <a:pt x="4791313" y="3816106"/>
                </a:cubicBezTo>
                <a:cubicBezTo>
                  <a:pt x="4795174" y="3823044"/>
                  <a:pt x="4800513" y="3828413"/>
                  <a:pt x="4807329" y="3832213"/>
                </a:cubicBezTo>
                <a:cubicBezTo>
                  <a:pt x="4814146" y="3836014"/>
                  <a:pt x="4821838" y="3837914"/>
                  <a:pt x="4830404" y="3837914"/>
                </a:cubicBezTo>
                <a:cubicBezTo>
                  <a:pt x="4839091" y="3837914"/>
                  <a:pt x="4846933" y="3836014"/>
                  <a:pt x="4853931" y="3832213"/>
                </a:cubicBezTo>
                <a:cubicBezTo>
                  <a:pt x="4860928" y="3828413"/>
                  <a:pt x="4866448" y="3823014"/>
                  <a:pt x="4870490" y="3816016"/>
                </a:cubicBezTo>
                <a:cubicBezTo>
                  <a:pt x="4874532" y="3809018"/>
                  <a:pt x="4876552" y="3800754"/>
                  <a:pt x="4876552" y="3791222"/>
                </a:cubicBezTo>
                <a:cubicBezTo>
                  <a:pt x="4876552" y="3781812"/>
                  <a:pt x="4874562" y="3773638"/>
                  <a:pt x="4870580" y="3766700"/>
                </a:cubicBezTo>
                <a:cubicBezTo>
                  <a:pt x="4866599" y="3759763"/>
                  <a:pt x="4861139" y="3754394"/>
                  <a:pt x="4854202" y="3750594"/>
                </a:cubicBezTo>
                <a:cubicBezTo>
                  <a:pt x="4847265" y="3746793"/>
                  <a:pt x="4839513" y="3744893"/>
                  <a:pt x="4830947" y="3744893"/>
                </a:cubicBezTo>
                <a:close/>
                <a:moveTo>
                  <a:pt x="4695835" y="3725167"/>
                </a:moveTo>
                <a:lnTo>
                  <a:pt x="4724972" y="3725167"/>
                </a:lnTo>
                <a:cubicBezTo>
                  <a:pt x="4733900" y="3725167"/>
                  <a:pt x="4740415" y="3727157"/>
                  <a:pt x="4744517" y="3731139"/>
                </a:cubicBezTo>
                <a:cubicBezTo>
                  <a:pt x="4748619" y="3735120"/>
                  <a:pt x="4750670" y="3740670"/>
                  <a:pt x="4750670" y="3747788"/>
                </a:cubicBezTo>
                <a:cubicBezTo>
                  <a:pt x="4750670" y="3752252"/>
                  <a:pt x="4749765" y="3756174"/>
                  <a:pt x="4747955" y="3759552"/>
                </a:cubicBezTo>
                <a:cubicBezTo>
                  <a:pt x="4746146" y="3762930"/>
                  <a:pt x="4743340" y="3765554"/>
                  <a:pt x="4739540" y="3767424"/>
                </a:cubicBezTo>
                <a:cubicBezTo>
                  <a:pt x="4735740" y="3769294"/>
                  <a:pt x="4730883" y="3770229"/>
                  <a:pt x="4724972" y="3770229"/>
                </a:cubicBezTo>
                <a:lnTo>
                  <a:pt x="4695835" y="3770229"/>
                </a:lnTo>
                <a:close/>
                <a:moveTo>
                  <a:pt x="7518721" y="3720823"/>
                </a:moveTo>
                <a:lnTo>
                  <a:pt x="7518721" y="3746160"/>
                </a:lnTo>
                <a:lnTo>
                  <a:pt x="7505871" y="3746160"/>
                </a:lnTo>
                <a:lnTo>
                  <a:pt x="7505871" y="3772582"/>
                </a:lnTo>
                <a:lnTo>
                  <a:pt x="7518721" y="3772582"/>
                </a:lnTo>
                <a:lnTo>
                  <a:pt x="7518721" y="3800814"/>
                </a:lnTo>
                <a:cubicBezTo>
                  <a:pt x="7518721" y="3808777"/>
                  <a:pt x="7519927" y="3815322"/>
                  <a:pt x="7522341" y="3820450"/>
                </a:cubicBezTo>
                <a:cubicBezTo>
                  <a:pt x="7524753" y="3825577"/>
                  <a:pt x="7528101" y="3829438"/>
                  <a:pt x="7532385" y="3832032"/>
                </a:cubicBezTo>
                <a:cubicBezTo>
                  <a:pt x="7536667" y="3834626"/>
                  <a:pt x="7541705" y="3836165"/>
                  <a:pt x="7547495" y="3836647"/>
                </a:cubicBezTo>
                <a:cubicBezTo>
                  <a:pt x="7553287" y="3837130"/>
                  <a:pt x="7559561" y="3836768"/>
                  <a:pt x="7566317" y="3835561"/>
                </a:cubicBezTo>
                <a:lnTo>
                  <a:pt x="7566317" y="3809501"/>
                </a:lnTo>
                <a:cubicBezTo>
                  <a:pt x="7563663" y="3810104"/>
                  <a:pt x="7561009" y="3810376"/>
                  <a:pt x="7558355" y="3810315"/>
                </a:cubicBezTo>
                <a:cubicBezTo>
                  <a:pt x="7555699" y="3810255"/>
                  <a:pt x="7553467" y="3809501"/>
                  <a:pt x="7551659" y="3808053"/>
                </a:cubicBezTo>
                <a:cubicBezTo>
                  <a:pt x="7549849" y="3806605"/>
                  <a:pt x="7548943" y="3804192"/>
                  <a:pt x="7548943" y="3800814"/>
                </a:cubicBezTo>
                <a:lnTo>
                  <a:pt x="7548943" y="3772582"/>
                </a:lnTo>
                <a:lnTo>
                  <a:pt x="7566137" y="3772582"/>
                </a:lnTo>
                <a:lnTo>
                  <a:pt x="7566137" y="3746160"/>
                </a:lnTo>
                <a:lnTo>
                  <a:pt x="7548943" y="3746160"/>
                </a:lnTo>
                <a:lnTo>
                  <a:pt x="7548943" y="3720823"/>
                </a:lnTo>
                <a:close/>
                <a:moveTo>
                  <a:pt x="7290121" y="3720823"/>
                </a:moveTo>
                <a:lnTo>
                  <a:pt x="7290121" y="3746160"/>
                </a:lnTo>
                <a:lnTo>
                  <a:pt x="7277271" y="3746160"/>
                </a:lnTo>
                <a:lnTo>
                  <a:pt x="7277271" y="3772582"/>
                </a:lnTo>
                <a:lnTo>
                  <a:pt x="7290121" y="3772582"/>
                </a:lnTo>
                <a:lnTo>
                  <a:pt x="7290121" y="3800814"/>
                </a:lnTo>
                <a:cubicBezTo>
                  <a:pt x="7290121" y="3808777"/>
                  <a:pt x="7291327" y="3815322"/>
                  <a:pt x="7293741" y="3820450"/>
                </a:cubicBezTo>
                <a:cubicBezTo>
                  <a:pt x="7296153" y="3825577"/>
                  <a:pt x="7299501" y="3829438"/>
                  <a:pt x="7303785" y="3832032"/>
                </a:cubicBezTo>
                <a:cubicBezTo>
                  <a:pt x="7308067" y="3834626"/>
                  <a:pt x="7313105" y="3836165"/>
                  <a:pt x="7318895" y="3836647"/>
                </a:cubicBezTo>
                <a:cubicBezTo>
                  <a:pt x="7324687" y="3837130"/>
                  <a:pt x="7330961" y="3836768"/>
                  <a:pt x="7337717" y="3835561"/>
                </a:cubicBezTo>
                <a:lnTo>
                  <a:pt x="7337717" y="3809501"/>
                </a:lnTo>
                <a:cubicBezTo>
                  <a:pt x="7335063" y="3810104"/>
                  <a:pt x="7332409" y="3810376"/>
                  <a:pt x="7329755" y="3810315"/>
                </a:cubicBezTo>
                <a:cubicBezTo>
                  <a:pt x="7327099" y="3810255"/>
                  <a:pt x="7324867" y="3809501"/>
                  <a:pt x="7323059" y="3808053"/>
                </a:cubicBezTo>
                <a:cubicBezTo>
                  <a:pt x="7321249" y="3806605"/>
                  <a:pt x="7320343" y="3804192"/>
                  <a:pt x="7320343" y="3800814"/>
                </a:cubicBezTo>
                <a:lnTo>
                  <a:pt x="7320343" y="3772582"/>
                </a:lnTo>
                <a:lnTo>
                  <a:pt x="7337537" y="3772582"/>
                </a:lnTo>
                <a:lnTo>
                  <a:pt x="7337537" y="3746160"/>
                </a:lnTo>
                <a:lnTo>
                  <a:pt x="7320343" y="3746160"/>
                </a:lnTo>
                <a:lnTo>
                  <a:pt x="7320343" y="3720823"/>
                </a:lnTo>
                <a:close/>
                <a:moveTo>
                  <a:pt x="5872886" y="3720823"/>
                </a:moveTo>
                <a:lnTo>
                  <a:pt x="5872886" y="3746160"/>
                </a:lnTo>
                <a:lnTo>
                  <a:pt x="5859856" y="3746160"/>
                </a:lnTo>
                <a:lnTo>
                  <a:pt x="5859856" y="3761362"/>
                </a:lnTo>
                <a:lnTo>
                  <a:pt x="5872886" y="3761362"/>
                </a:lnTo>
                <a:lnTo>
                  <a:pt x="5872886" y="3805881"/>
                </a:lnTo>
                <a:cubicBezTo>
                  <a:pt x="5872886" y="3812758"/>
                  <a:pt x="5874002" y="3818399"/>
                  <a:pt x="5876235" y="3822803"/>
                </a:cubicBezTo>
                <a:cubicBezTo>
                  <a:pt x="5878466" y="3827206"/>
                  <a:pt x="5881483" y="3830554"/>
                  <a:pt x="5885283" y="3832847"/>
                </a:cubicBezTo>
                <a:cubicBezTo>
                  <a:pt x="5889083" y="3835139"/>
                  <a:pt x="5893367" y="3836496"/>
                  <a:pt x="5898132" y="3836919"/>
                </a:cubicBezTo>
                <a:cubicBezTo>
                  <a:pt x="5902898" y="3837341"/>
                  <a:pt x="5907754" y="3837009"/>
                  <a:pt x="5912701" y="3835923"/>
                </a:cubicBezTo>
                <a:lnTo>
                  <a:pt x="5912701" y="3821264"/>
                </a:lnTo>
                <a:cubicBezTo>
                  <a:pt x="5908961" y="3821747"/>
                  <a:pt x="5905371" y="3821837"/>
                  <a:pt x="5901933" y="3821536"/>
                </a:cubicBezTo>
                <a:cubicBezTo>
                  <a:pt x="5898494" y="3821234"/>
                  <a:pt x="5895659" y="3819937"/>
                  <a:pt x="5893427" y="3817645"/>
                </a:cubicBezTo>
                <a:cubicBezTo>
                  <a:pt x="5891195" y="3815352"/>
                  <a:pt x="5890079" y="3811431"/>
                  <a:pt x="5890079" y="3805881"/>
                </a:cubicBezTo>
                <a:lnTo>
                  <a:pt x="5890079" y="3761362"/>
                </a:lnTo>
                <a:lnTo>
                  <a:pt x="5912701" y="3761362"/>
                </a:lnTo>
                <a:lnTo>
                  <a:pt x="5912701" y="3746160"/>
                </a:lnTo>
                <a:lnTo>
                  <a:pt x="5890079" y="3746160"/>
                </a:lnTo>
                <a:lnTo>
                  <a:pt x="5890079" y="3720823"/>
                </a:lnTo>
                <a:close/>
                <a:moveTo>
                  <a:pt x="5282336" y="3720823"/>
                </a:moveTo>
                <a:lnTo>
                  <a:pt x="5282336" y="3746160"/>
                </a:lnTo>
                <a:lnTo>
                  <a:pt x="5269306" y="3746160"/>
                </a:lnTo>
                <a:lnTo>
                  <a:pt x="5269306" y="3761362"/>
                </a:lnTo>
                <a:lnTo>
                  <a:pt x="5282336" y="3761362"/>
                </a:lnTo>
                <a:lnTo>
                  <a:pt x="5282336" y="3805881"/>
                </a:lnTo>
                <a:cubicBezTo>
                  <a:pt x="5282336" y="3812758"/>
                  <a:pt x="5283452" y="3818399"/>
                  <a:pt x="5285684" y="3822803"/>
                </a:cubicBezTo>
                <a:cubicBezTo>
                  <a:pt x="5287916" y="3827206"/>
                  <a:pt x="5290933" y="3830554"/>
                  <a:pt x="5294733" y="3832847"/>
                </a:cubicBezTo>
                <a:cubicBezTo>
                  <a:pt x="5298534" y="3835139"/>
                  <a:pt x="5302817" y="3836496"/>
                  <a:pt x="5307582" y="3836919"/>
                </a:cubicBezTo>
                <a:cubicBezTo>
                  <a:pt x="5312348" y="3837341"/>
                  <a:pt x="5317204" y="3837009"/>
                  <a:pt x="5322151" y="3835923"/>
                </a:cubicBezTo>
                <a:lnTo>
                  <a:pt x="5322151" y="3821264"/>
                </a:lnTo>
                <a:cubicBezTo>
                  <a:pt x="5318411" y="3821747"/>
                  <a:pt x="5314821" y="3821837"/>
                  <a:pt x="5311383" y="3821536"/>
                </a:cubicBezTo>
                <a:cubicBezTo>
                  <a:pt x="5307944" y="3821234"/>
                  <a:pt x="5305109" y="3819937"/>
                  <a:pt x="5302877" y="3817645"/>
                </a:cubicBezTo>
                <a:cubicBezTo>
                  <a:pt x="5300645" y="3815352"/>
                  <a:pt x="5299529" y="3811431"/>
                  <a:pt x="5299529" y="3805881"/>
                </a:cubicBezTo>
                <a:lnTo>
                  <a:pt x="5299529" y="3761362"/>
                </a:lnTo>
                <a:lnTo>
                  <a:pt x="5322151" y="3761362"/>
                </a:lnTo>
                <a:lnTo>
                  <a:pt x="5322151" y="3746160"/>
                </a:lnTo>
                <a:lnTo>
                  <a:pt x="5299529" y="3746160"/>
                </a:lnTo>
                <a:lnTo>
                  <a:pt x="5299529" y="3720823"/>
                </a:lnTo>
                <a:close/>
                <a:moveTo>
                  <a:pt x="4677737" y="3709965"/>
                </a:moveTo>
                <a:lnTo>
                  <a:pt x="4677737" y="3836647"/>
                </a:lnTo>
                <a:lnTo>
                  <a:pt x="4695835" y="3836647"/>
                </a:lnTo>
                <a:lnTo>
                  <a:pt x="4695835" y="3785431"/>
                </a:lnTo>
                <a:lnTo>
                  <a:pt x="4724972" y="3785431"/>
                </a:lnTo>
                <a:cubicBezTo>
                  <a:pt x="4732814" y="3785431"/>
                  <a:pt x="4739540" y="3784376"/>
                  <a:pt x="4745150" y="3782264"/>
                </a:cubicBezTo>
                <a:cubicBezTo>
                  <a:pt x="4750760" y="3780153"/>
                  <a:pt x="4755315" y="3777287"/>
                  <a:pt x="4758814" y="3773668"/>
                </a:cubicBezTo>
                <a:cubicBezTo>
                  <a:pt x="4762313" y="3770048"/>
                  <a:pt x="4764846" y="3765976"/>
                  <a:pt x="4766415" y="3761452"/>
                </a:cubicBezTo>
                <a:cubicBezTo>
                  <a:pt x="4767983" y="3756928"/>
                  <a:pt x="4768767" y="3752373"/>
                  <a:pt x="4768767" y="3747788"/>
                </a:cubicBezTo>
                <a:cubicBezTo>
                  <a:pt x="4768767" y="3740911"/>
                  <a:pt x="4767169" y="3734607"/>
                  <a:pt x="4763972" y="3728877"/>
                </a:cubicBezTo>
                <a:cubicBezTo>
                  <a:pt x="4760774" y="3723146"/>
                  <a:pt x="4755948" y="3718561"/>
                  <a:pt x="4749494" y="3715122"/>
                </a:cubicBezTo>
                <a:cubicBezTo>
                  <a:pt x="4743039" y="3711684"/>
                  <a:pt x="4734865" y="3709965"/>
                  <a:pt x="4724972" y="3709965"/>
                </a:cubicBezTo>
                <a:close/>
                <a:moveTo>
                  <a:pt x="6307121" y="3707431"/>
                </a:moveTo>
                <a:cubicBezTo>
                  <a:pt x="6303864" y="3707431"/>
                  <a:pt x="6301149" y="3708547"/>
                  <a:pt x="6298978" y="3710779"/>
                </a:cubicBezTo>
                <a:cubicBezTo>
                  <a:pt x="6296806" y="3713011"/>
                  <a:pt x="6295720" y="3715756"/>
                  <a:pt x="6295720" y="3719013"/>
                </a:cubicBezTo>
                <a:cubicBezTo>
                  <a:pt x="6295720" y="3722150"/>
                  <a:pt x="6296806" y="3724805"/>
                  <a:pt x="6298978" y="3726976"/>
                </a:cubicBezTo>
                <a:cubicBezTo>
                  <a:pt x="6301149" y="3729148"/>
                  <a:pt x="6303864" y="3730234"/>
                  <a:pt x="6307121" y="3730234"/>
                </a:cubicBezTo>
                <a:cubicBezTo>
                  <a:pt x="6310258" y="3730234"/>
                  <a:pt x="6312943" y="3729148"/>
                  <a:pt x="6315175" y="3726976"/>
                </a:cubicBezTo>
                <a:cubicBezTo>
                  <a:pt x="6317407" y="3724805"/>
                  <a:pt x="6318523" y="3722150"/>
                  <a:pt x="6318523" y="3719013"/>
                </a:cubicBezTo>
                <a:cubicBezTo>
                  <a:pt x="6318523" y="3715756"/>
                  <a:pt x="6317407" y="3713011"/>
                  <a:pt x="6315175" y="3710779"/>
                </a:cubicBezTo>
                <a:cubicBezTo>
                  <a:pt x="6312943" y="3708547"/>
                  <a:pt x="6310258" y="3707431"/>
                  <a:pt x="6307121" y="3707431"/>
                </a:cubicBezTo>
                <a:close/>
                <a:moveTo>
                  <a:pt x="6078521" y="3707431"/>
                </a:moveTo>
                <a:cubicBezTo>
                  <a:pt x="6075264" y="3707431"/>
                  <a:pt x="6072549" y="3708547"/>
                  <a:pt x="6070378" y="3710779"/>
                </a:cubicBezTo>
                <a:cubicBezTo>
                  <a:pt x="6068206" y="3713011"/>
                  <a:pt x="6067120" y="3715756"/>
                  <a:pt x="6067120" y="3719013"/>
                </a:cubicBezTo>
                <a:cubicBezTo>
                  <a:pt x="6067120" y="3722150"/>
                  <a:pt x="6068206" y="3724805"/>
                  <a:pt x="6070378" y="3726976"/>
                </a:cubicBezTo>
                <a:cubicBezTo>
                  <a:pt x="6072549" y="3729148"/>
                  <a:pt x="6075264" y="3730234"/>
                  <a:pt x="6078521" y="3730234"/>
                </a:cubicBezTo>
                <a:cubicBezTo>
                  <a:pt x="6081658" y="3730234"/>
                  <a:pt x="6084343" y="3729148"/>
                  <a:pt x="6086575" y="3726976"/>
                </a:cubicBezTo>
                <a:cubicBezTo>
                  <a:pt x="6088807" y="3724805"/>
                  <a:pt x="6089923" y="3722150"/>
                  <a:pt x="6089923" y="3719013"/>
                </a:cubicBezTo>
                <a:cubicBezTo>
                  <a:pt x="6089923" y="3715756"/>
                  <a:pt x="6088807" y="3713011"/>
                  <a:pt x="6086575" y="3710779"/>
                </a:cubicBezTo>
                <a:cubicBezTo>
                  <a:pt x="6084343" y="3708547"/>
                  <a:pt x="6081658" y="3707431"/>
                  <a:pt x="6078521" y="3707431"/>
                </a:cubicBezTo>
                <a:close/>
                <a:moveTo>
                  <a:pt x="5630123" y="3707431"/>
                </a:moveTo>
                <a:cubicBezTo>
                  <a:pt x="5626986" y="3707431"/>
                  <a:pt x="5624301" y="3708547"/>
                  <a:pt x="5622069" y="3710779"/>
                </a:cubicBezTo>
                <a:cubicBezTo>
                  <a:pt x="5619837" y="3713011"/>
                  <a:pt x="5618721" y="3715756"/>
                  <a:pt x="5618721" y="3719013"/>
                </a:cubicBezTo>
                <a:cubicBezTo>
                  <a:pt x="5618721" y="3722150"/>
                  <a:pt x="5619837" y="3724805"/>
                  <a:pt x="5622069" y="3726976"/>
                </a:cubicBezTo>
                <a:cubicBezTo>
                  <a:pt x="5624301" y="3729148"/>
                  <a:pt x="5626986" y="3730234"/>
                  <a:pt x="5630123" y="3730234"/>
                </a:cubicBezTo>
                <a:cubicBezTo>
                  <a:pt x="5633380" y="3730234"/>
                  <a:pt x="5636095" y="3729148"/>
                  <a:pt x="5638267" y="3726976"/>
                </a:cubicBezTo>
                <a:cubicBezTo>
                  <a:pt x="5640438" y="3724805"/>
                  <a:pt x="5641524" y="3722150"/>
                  <a:pt x="5641524" y="3719013"/>
                </a:cubicBezTo>
                <a:cubicBezTo>
                  <a:pt x="5641524" y="3715756"/>
                  <a:pt x="5640438" y="3713011"/>
                  <a:pt x="5638267" y="3710779"/>
                </a:cubicBezTo>
                <a:cubicBezTo>
                  <a:pt x="5636095" y="3708547"/>
                  <a:pt x="5633380" y="3707431"/>
                  <a:pt x="5630123" y="3707431"/>
                </a:cubicBezTo>
                <a:close/>
                <a:moveTo>
                  <a:pt x="5583222" y="3707431"/>
                </a:moveTo>
                <a:cubicBezTo>
                  <a:pt x="5579964" y="3707431"/>
                  <a:pt x="5577249" y="3708547"/>
                  <a:pt x="5575078" y="3710779"/>
                </a:cubicBezTo>
                <a:cubicBezTo>
                  <a:pt x="5572906" y="3713011"/>
                  <a:pt x="5571820" y="3715756"/>
                  <a:pt x="5571820" y="3719013"/>
                </a:cubicBezTo>
                <a:cubicBezTo>
                  <a:pt x="5571820" y="3722150"/>
                  <a:pt x="5572906" y="3724805"/>
                  <a:pt x="5575078" y="3726976"/>
                </a:cubicBezTo>
                <a:cubicBezTo>
                  <a:pt x="5577249" y="3729148"/>
                  <a:pt x="5579964" y="3730234"/>
                  <a:pt x="5583222" y="3730234"/>
                </a:cubicBezTo>
                <a:cubicBezTo>
                  <a:pt x="5586358" y="3730234"/>
                  <a:pt x="5589043" y="3729148"/>
                  <a:pt x="5591275" y="3726976"/>
                </a:cubicBezTo>
                <a:cubicBezTo>
                  <a:pt x="5593507" y="3724805"/>
                  <a:pt x="5594623" y="3722150"/>
                  <a:pt x="5594623" y="3719013"/>
                </a:cubicBezTo>
                <a:cubicBezTo>
                  <a:pt x="5594623" y="3715756"/>
                  <a:pt x="5593507" y="3713011"/>
                  <a:pt x="5591275" y="3710779"/>
                </a:cubicBezTo>
                <a:cubicBezTo>
                  <a:pt x="5589043" y="3708547"/>
                  <a:pt x="5586358" y="3707431"/>
                  <a:pt x="5583222" y="3707431"/>
                </a:cubicBezTo>
                <a:close/>
                <a:moveTo>
                  <a:pt x="5354622" y="3707431"/>
                </a:moveTo>
                <a:cubicBezTo>
                  <a:pt x="5351364" y="3707431"/>
                  <a:pt x="5348649" y="3708547"/>
                  <a:pt x="5346478" y="3710779"/>
                </a:cubicBezTo>
                <a:cubicBezTo>
                  <a:pt x="5344306" y="3713011"/>
                  <a:pt x="5343220" y="3715756"/>
                  <a:pt x="5343220" y="3719013"/>
                </a:cubicBezTo>
                <a:cubicBezTo>
                  <a:pt x="5343220" y="3722150"/>
                  <a:pt x="5344306" y="3724805"/>
                  <a:pt x="5346478" y="3726976"/>
                </a:cubicBezTo>
                <a:cubicBezTo>
                  <a:pt x="5348649" y="3729148"/>
                  <a:pt x="5351364" y="3730234"/>
                  <a:pt x="5354622" y="3730234"/>
                </a:cubicBezTo>
                <a:cubicBezTo>
                  <a:pt x="5357759" y="3730234"/>
                  <a:pt x="5360443" y="3729148"/>
                  <a:pt x="5362675" y="3726976"/>
                </a:cubicBezTo>
                <a:cubicBezTo>
                  <a:pt x="5364907" y="3724805"/>
                  <a:pt x="5366023" y="3722150"/>
                  <a:pt x="5366023" y="3719013"/>
                </a:cubicBezTo>
                <a:cubicBezTo>
                  <a:pt x="5366023" y="3715756"/>
                  <a:pt x="5364907" y="3713011"/>
                  <a:pt x="5362675" y="3710779"/>
                </a:cubicBezTo>
                <a:cubicBezTo>
                  <a:pt x="5360443" y="3708547"/>
                  <a:pt x="5357759" y="3707431"/>
                  <a:pt x="5354622" y="3707431"/>
                </a:cubicBezTo>
                <a:close/>
                <a:moveTo>
                  <a:pt x="7996123" y="3706345"/>
                </a:moveTo>
                <a:cubicBezTo>
                  <a:pt x="7990573" y="3706345"/>
                  <a:pt x="7986109" y="3707944"/>
                  <a:pt x="7982731" y="3711141"/>
                </a:cubicBezTo>
                <a:cubicBezTo>
                  <a:pt x="7979353" y="3714338"/>
                  <a:pt x="7977663" y="3718289"/>
                  <a:pt x="7977663" y="3722995"/>
                </a:cubicBezTo>
                <a:cubicBezTo>
                  <a:pt x="7977663" y="3727580"/>
                  <a:pt x="7979353" y="3731471"/>
                  <a:pt x="7982731" y="3734668"/>
                </a:cubicBezTo>
                <a:cubicBezTo>
                  <a:pt x="7986109" y="3737865"/>
                  <a:pt x="7990573" y="3739464"/>
                  <a:pt x="7996123" y="3739464"/>
                </a:cubicBezTo>
                <a:cubicBezTo>
                  <a:pt x="8001553" y="3739464"/>
                  <a:pt x="8005987" y="3737865"/>
                  <a:pt x="8009425" y="3734668"/>
                </a:cubicBezTo>
                <a:cubicBezTo>
                  <a:pt x="8012863" y="3731471"/>
                  <a:pt x="8014583" y="3727580"/>
                  <a:pt x="8014583" y="3722995"/>
                </a:cubicBezTo>
                <a:cubicBezTo>
                  <a:pt x="8014583" y="3718289"/>
                  <a:pt x="8012863" y="3714338"/>
                  <a:pt x="8009425" y="3711141"/>
                </a:cubicBezTo>
                <a:cubicBezTo>
                  <a:pt x="8005987" y="3707944"/>
                  <a:pt x="8001553" y="3706345"/>
                  <a:pt x="7996123" y="3706345"/>
                </a:cubicBezTo>
                <a:close/>
                <a:moveTo>
                  <a:pt x="7596073" y="3706345"/>
                </a:moveTo>
                <a:cubicBezTo>
                  <a:pt x="7590523" y="3706345"/>
                  <a:pt x="7586059" y="3707944"/>
                  <a:pt x="7582681" y="3711141"/>
                </a:cubicBezTo>
                <a:cubicBezTo>
                  <a:pt x="7579303" y="3714338"/>
                  <a:pt x="7577613" y="3718289"/>
                  <a:pt x="7577613" y="3722995"/>
                </a:cubicBezTo>
                <a:cubicBezTo>
                  <a:pt x="7577613" y="3727580"/>
                  <a:pt x="7579303" y="3731471"/>
                  <a:pt x="7582681" y="3734668"/>
                </a:cubicBezTo>
                <a:cubicBezTo>
                  <a:pt x="7586059" y="3737865"/>
                  <a:pt x="7590523" y="3739464"/>
                  <a:pt x="7596073" y="3739464"/>
                </a:cubicBezTo>
                <a:cubicBezTo>
                  <a:pt x="7601503" y="3739464"/>
                  <a:pt x="7605937" y="3737865"/>
                  <a:pt x="7609375" y="3734668"/>
                </a:cubicBezTo>
                <a:cubicBezTo>
                  <a:pt x="7612813" y="3731471"/>
                  <a:pt x="7614533" y="3727580"/>
                  <a:pt x="7614533" y="3722995"/>
                </a:cubicBezTo>
                <a:cubicBezTo>
                  <a:pt x="7614533" y="3718289"/>
                  <a:pt x="7612813" y="3714338"/>
                  <a:pt x="7609375" y="3711141"/>
                </a:cubicBezTo>
                <a:cubicBezTo>
                  <a:pt x="7605937" y="3707944"/>
                  <a:pt x="7601503" y="3706345"/>
                  <a:pt x="7596073" y="3706345"/>
                </a:cubicBezTo>
                <a:close/>
                <a:moveTo>
                  <a:pt x="7472249" y="3706345"/>
                </a:moveTo>
                <a:cubicBezTo>
                  <a:pt x="7466699" y="3706345"/>
                  <a:pt x="7462235" y="3707944"/>
                  <a:pt x="7458855" y="3711141"/>
                </a:cubicBezTo>
                <a:cubicBezTo>
                  <a:pt x="7455477" y="3714338"/>
                  <a:pt x="7453789" y="3718289"/>
                  <a:pt x="7453789" y="3722995"/>
                </a:cubicBezTo>
                <a:cubicBezTo>
                  <a:pt x="7453789" y="3727580"/>
                  <a:pt x="7455477" y="3731471"/>
                  <a:pt x="7458855" y="3734668"/>
                </a:cubicBezTo>
                <a:cubicBezTo>
                  <a:pt x="7462235" y="3737865"/>
                  <a:pt x="7466699" y="3739464"/>
                  <a:pt x="7472249" y="3739464"/>
                </a:cubicBezTo>
                <a:cubicBezTo>
                  <a:pt x="7477677" y="3739464"/>
                  <a:pt x="7482111" y="3737865"/>
                  <a:pt x="7485549" y="3734668"/>
                </a:cubicBezTo>
                <a:cubicBezTo>
                  <a:pt x="7488989" y="3731471"/>
                  <a:pt x="7490707" y="3727580"/>
                  <a:pt x="7490707" y="3722995"/>
                </a:cubicBezTo>
                <a:cubicBezTo>
                  <a:pt x="7490707" y="3718289"/>
                  <a:pt x="7488989" y="3714338"/>
                  <a:pt x="7485549" y="3711141"/>
                </a:cubicBezTo>
                <a:cubicBezTo>
                  <a:pt x="7482111" y="3707944"/>
                  <a:pt x="7477677" y="3706345"/>
                  <a:pt x="7472249" y="3706345"/>
                </a:cubicBezTo>
                <a:close/>
                <a:moveTo>
                  <a:pt x="7148399" y="3706345"/>
                </a:moveTo>
                <a:cubicBezTo>
                  <a:pt x="7142849" y="3706345"/>
                  <a:pt x="7138385" y="3707944"/>
                  <a:pt x="7135007" y="3711141"/>
                </a:cubicBezTo>
                <a:cubicBezTo>
                  <a:pt x="7131627" y="3714338"/>
                  <a:pt x="7129939" y="3718289"/>
                  <a:pt x="7129939" y="3722995"/>
                </a:cubicBezTo>
                <a:cubicBezTo>
                  <a:pt x="7129939" y="3727580"/>
                  <a:pt x="7131627" y="3731471"/>
                  <a:pt x="7135007" y="3734668"/>
                </a:cubicBezTo>
                <a:cubicBezTo>
                  <a:pt x="7138385" y="3737865"/>
                  <a:pt x="7142849" y="3739464"/>
                  <a:pt x="7148399" y="3739464"/>
                </a:cubicBezTo>
                <a:cubicBezTo>
                  <a:pt x="7153827" y="3739464"/>
                  <a:pt x="7158261" y="3737865"/>
                  <a:pt x="7161699" y="3734668"/>
                </a:cubicBezTo>
                <a:cubicBezTo>
                  <a:pt x="7165139" y="3731471"/>
                  <a:pt x="7166857" y="3727580"/>
                  <a:pt x="7166857" y="3722995"/>
                </a:cubicBezTo>
                <a:cubicBezTo>
                  <a:pt x="7166857" y="3718289"/>
                  <a:pt x="7165139" y="3714338"/>
                  <a:pt x="7161699" y="3711141"/>
                </a:cubicBezTo>
                <a:cubicBezTo>
                  <a:pt x="7158261" y="3707944"/>
                  <a:pt x="7153827" y="3706345"/>
                  <a:pt x="7148399" y="3706345"/>
                </a:cubicBezTo>
                <a:close/>
                <a:moveTo>
                  <a:pt x="6733870" y="3706345"/>
                </a:moveTo>
                <a:lnTo>
                  <a:pt x="6733870" y="3836647"/>
                </a:lnTo>
                <a:lnTo>
                  <a:pt x="6751063" y="3836647"/>
                </a:lnTo>
                <a:lnTo>
                  <a:pt x="6751063" y="3798642"/>
                </a:lnTo>
                <a:lnTo>
                  <a:pt x="6758483" y="3798642"/>
                </a:lnTo>
                <a:lnTo>
                  <a:pt x="6792325" y="3836647"/>
                </a:lnTo>
                <a:lnTo>
                  <a:pt x="6815671" y="3836647"/>
                </a:lnTo>
                <a:lnTo>
                  <a:pt x="6773503" y="3791403"/>
                </a:lnTo>
                <a:lnTo>
                  <a:pt x="6815490" y="3746160"/>
                </a:lnTo>
                <a:lnTo>
                  <a:pt x="6792325" y="3746160"/>
                </a:lnTo>
                <a:lnTo>
                  <a:pt x="6758483" y="3783983"/>
                </a:lnTo>
                <a:lnTo>
                  <a:pt x="6751063" y="3783983"/>
                </a:lnTo>
                <a:lnTo>
                  <a:pt x="6751063" y="3706345"/>
                </a:lnTo>
                <a:close/>
                <a:moveTo>
                  <a:pt x="5524195" y="3706345"/>
                </a:moveTo>
                <a:lnTo>
                  <a:pt x="5524195" y="3836647"/>
                </a:lnTo>
                <a:lnTo>
                  <a:pt x="5541207" y="3836647"/>
                </a:lnTo>
                <a:lnTo>
                  <a:pt x="5541207" y="3706345"/>
                </a:lnTo>
                <a:close/>
                <a:moveTo>
                  <a:pt x="5428945" y="3706345"/>
                </a:moveTo>
                <a:lnTo>
                  <a:pt x="5428945" y="3836647"/>
                </a:lnTo>
                <a:lnTo>
                  <a:pt x="5446138" y="3836647"/>
                </a:lnTo>
                <a:lnTo>
                  <a:pt x="5446138" y="3798642"/>
                </a:lnTo>
                <a:lnTo>
                  <a:pt x="5453558" y="3798642"/>
                </a:lnTo>
                <a:lnTo>
                  <a:pt x="5487400" y="3836647"/>
                </a:lnTo>
                <a:lnTo>
                  <a:pt x="5510746" y="3836647"/>
                </a:lnTo>
                <a:lnTo>
                  <a:pt x="5468579" y="3791403"/>
                </a:lnTo>
                <a:lnTo>
                  <a:pt x="5510565" y="3746160"/>
                </a:lnTo>
                <a:lnTo>
                  <a:pt x="5487400" y="3746160"/>
                </a:lnTo>
                <a:lnTo>
                  <a:pt x="5453558" y="3783983"/>
                </a:lnTo>
                <a:lnTo>
                  <a:pt x="5446138" y="3783983"/>
                </a:lnTo>
                <a:lnTo>
                  <a:pt x="5446138" y="3706345"/>
                </a:lnTo>
                <a:close/>
                <a:moveTo>
                  <a:pt x="6199313" y="3706323"/>
                </a:moveTo>
                <a:cubicBezTo>
                  <a:pt x="6196055" y="3706669"/>
                  <a:pt x="6193190" y="3707371"/>
                  <a:pt x="6190717" y="3708426"/>
                </a:cubicBezTo>
                <a:cubicBezTo>
                  <a:pt x="6185770" y="3710538"/>
                  <a:pt x="6182120" y="3713946"/>
                  <a:pt x="6179767" y="3718651"/>
                </a:cubicBezTo>
                <a:cubicBezTo>
                  <a:pt x="6177415" y="3723357"/>
                  <a:pt x="6176238" y="3729148"/>
                  <a:pt x="6176238" y="3736025"/>
                </a:cubicBezTo>
                <a:lnTo>
                  <a:pt x="6176238" y="3746160"/>
                </a:lnTo>
                <a:lnTo>
                  <a:pt x="6164656" y="3746160"/>
                </a:lnTo>
                <a:lnTo>
                  <a:pt x="6164656" y="3761362"/>
                </a:lnTo>
                <a:lnTo>
                  <a:pt x="6176238" y="3761362"/>
                </a:lnTo>
                <a:lnTo>
                  <a:pt x="6176238" y="3836647"/>
                </a:lnTo>
                <a:lnTo>
                  <a:pt x="6193431" y="3836647"/>
                </a:lnTo>
                <a:lnTo>
                  <a:pt x="6193431" y="3761362"/>
                </a:lnTo>
                <a:lnTo>
                  <a:pt x="6211348" y="3761362"/>
                </a:lnTo>
                <a:lnTo>
                  <a:pt x="6211348" y="3746160"/>
                </a:lnTo>
                <a:lnTo>
                  <a:pt x="6193431" y="3746160"/>
                </a:lnTo>
                <a:lnTo>
                  <a:pt x="6193431" y="3736025"/>
                </a:lnTo>
                <a:cubicBezTo>
                  <a:pt x="6193431" y="3730716"/>
                  <a:pt x="6194668" y="3726795"/>
                  <a:pt x="6197141" y="3724262"/>
                </a:cubicBezTo>
                <a:cubicBezTo>
                  <a:pt x="6199615" y="3721728"/>
                  <a:pt x="6203988" y="3720763"/>
                  <a:pt x="6210262" y="3721366"/>
                </a:cubicBezTo>
                <a:lnTo>
                  <a:pt x="6210262" y="3706345"/>
                </a:lnTo>
                <a:cubicBezTo>
                  <a:pt x="6206220" y="3705983"/>
                  <a:pt x="6202570" y="3705976"/>
                  <a:pt x="6199313" y="3706323"/>
                </a:cubicBezTo>
                <a:close/>
                <a:moveTo>
                  <a:pt x="3253361" y="3326605"/>
                </a:moveTo>
                <a:cubicBezTo>
                  <a:pt x="3278964" y="3326605"/>
                  <a:pt x="3300682" y="3331336"/>
                  <a:pt x="3318512" y="3340798"/>
                </a:cubicBezTo>
                <a:cubicBezTo>
                  <a:pt x="3336343" y="3350262"/>
                  <a:pt x="3350059" y="3363649"/>
                  <a:pt x="3359660" y="3380959"/>
                </a:cubicBezTo>
                <a:cubicBezTo>
                  <a:pt x="3369262" y="3398269"/>
                  <a:pt x="3374062" y="3419157"/>
                  <a:pt x="3374062" y="3443622"/>
                </a:cubicBezTo>
                <a:cubicBezTo>
                  <a:pt x="3374062" y="3465779"/>
                  <a:pt x="3369376" y="3485628"/>
                  <a:pt x="3360003" y="3503169"/>
                </a:cubicBezTo>
                <a:cubicBezTo>
                  <a:pt x="3350630" y="3520710"/>
                  <a:pt x="3336914" y="3534443"/>
                  <a:pt x="3318855" y="3544368"/>
                </a:cubicBezTo>
                <a:cubicBezTo>
                  <a:pt x="3300796" y="3554292"/>
                  <a:pt x="3278964" y="3559254"/>
                  <a:pt x="3253361" y="3559254"/>
                </a:cubicBezTo>
                <a:cubicBezTo>
                  <a:pt x="3230958" y="3559254"/>
                  <a:pt x="3211070" y="3554408"/>
                  <a:pt x="3193697" y="3544713"/>
                </a:cubicBezTo>
                <a:cubicBezTo>
                  <a:pt x="3176323" y="3535020"/>
                  <a:pt x="3162721" y="3521403"/>
                  <a:pt x="3152892" y="3503861"/>
                </a:cubicBezTo>
                <a:cubicBezTo>
                  <a:pt x="3143062" y="3486321"/>
                  <a:pt x="3138147" y="3466240"/>
                  <a:pt x="3138147" y="3443622"/>
                </a:cubicBezTo>
                <a:cubicBezTo>
                  <a:pt x="3138147" y="3409002"/>
                  <a:pt x="3148205" y="3380843"/>
                  <a:pt x="3168322" y="3359148"/>
                </a:cubicBezTo>
                <a:cubicBezTo>
                  <a:pt x="3188439" y="3337452"/>
                  <a:pt x="3216785" y="3326605"/>
                  <a:pt x="3253361" y="3326605"/>
                </a:cubicBezTo>
                <a:close/>
                <a:moveTo>
                  <a:pt x="2143051" y="3325220"/>
                </a:moveTo>
                <a:cubicBezTo>
                  <a:pt x="2173226" y="3325220"/>
                  <a:pt x="2197686" y="3332490"/>
                  <a:pt x="2216432" y="3347031"/>
                </a:cubicBezTo>
                <a:cubicBezTo>
                  <a:pt x="2235177" y="3361571"/>
                  <a:pt x="2245464" y="3381767"/>
                  <a:pt x="2247293" y="3407616"/>
                </a:cubicBezTo>
                <a:lnTo>
                  <a:pt x="2027151" y="3407616"/>
                </a:lnTo>
                <a:cubicBezTo>
                  <a:pt x="2033094" y="3383613"/>
                  <a:pt x="2046124" y="3363879"/>
                  <a:pt x="2066242" y="3348415"/>
                </a:cubicBezTo>
                <a:cubicBezTo>
                  <a:pt x="2086358" y="3332951"/>
                  <a:pt x="2111961" y="3325220"/>
                  <a:pt x="2143051" y="3325220"/>
                </a:cubicBezTo>
                <a:close/>
                <a:moveTo>
                  <a:pt x="1525984" y="3325220"/>
                </a:moveTo>
                <a:cubicBezTo>
                  <a:pt x="1548386" y="3325220"/>
                  <a:pt x="1568617" y="3329951"/>
                  <a:pt x="1586677" y="3339414"/>
                </a:cubicBezTo>
                <a:cubicBezTo>
                  <a:pt x="1604736" y="3348876"/>
                  <a:pt x="1619138" y="3362378"/>
                  <a:pt x="1629882" y="3379920"/>
                </a:cubicBezTo>
                <a:cubicBezTo>
                  <a:pt x="1640626" y="3397461"/>
                  <a:pt x="1645998" y="3418695"/>
                  <a:pt x="1645998" y="3443622"/>
                </a:cubicBezTo>
                <a:cubicBezTo>
                  <a:pt x="1645998" y="3468548"/>
                  <a:pt x="1640626" y="3489783"/>
                  <a:pt x="1629882" y="3507323"/>
                </a:cubicBezTo>
                <a:cubicBezTo>
                  <a:pt x="1619138" y="3524865"/>
                  <a:pt x="1604622" y="3538020"/>
                  <a:pt x="1586334" y="3546791"/>
                </a:cubicBezTo>
                <a:cubicBezTo>
                  <a:pt x="1568046" y="3555562"/>
                  <a:pt x="1547929" y="3559947"/>
                  <a:pt x="1525984" y="3559947"/>
                </a:cubicBezTo>
                <a:cubicBezTo>
                  <a:pt x="1503581" y="3559947"/>
                  <a:pt x="1483121" y="3555562"/>
                  <a:pt x="1464604" y="3546791"/>
                </a:cubicBezTo>
                <a:cubicBezTo>
                  <a:pt x="1446088" y="3538020"/>
                  <a:pt x="1431343" y="3524865"/>
                  <a:pt x="1420370" y="3507323"/>
                </a:cubicBezTo>
                <a:cubicBezTo>
                  <a:pt x="1409398" y="3489783"/>
                  <a:pt x="1403911" y="3468548"/>
                  <a:pt x="1403911" y="3443622"/>
                </a:cubicBezTo>
                <a:cubicBezTo>
                  <a:pt x="1403911" y="3418234"/>
                  <a:pt x="1409512" y="3396769"/>
                  <a:pt x="1420713" y="3379227"/>
                </a:cubicBezTo>
                <a:cubicBezTo>
                  <a:pt x="1431915" y="3361687"/>
                  <a:pt x="1446659" y="3348300"/>
                  <a:pt x="1464947" y="3339068"/>
                </a:cubicBezTo>
                <a:cubicBezTo>
                  <a:pt x="1483235" y="3329836"/>
                  <a:pt x="1503581" y="3325220"/>
                  <a:pt x="1525984" y="3325220"/>
                </a:cubicBezTo>
                <a:close/>
                <a:moveTo>
                  <a:pt x="4796895" y="3304577"/>
                </a:moveTo>
                <a:lnTo>
                  <a:pt x="4796895" y="3306568"/>
                </a:lnTo>
                <a:cubicBezTo>
                  <a:pt x="4796895" y="3311756"/>
                  <a:pt x="4795960" y="3316310"/>
                  <a:pt x="4794090" y="3320231"/>
                </a:cubicBezTo>
                <a:cubicBezTo>
                  <a:pt x="4792220" y="3324152"/>
                  <a:pt x="4789354" y="3327199"/>
                  <a:pt x="4785493" y="3329370"/>
                </a:cubicBezTo>
                <a:cubicBezTo>
                  <a:pt x="4781633" y="3331542"/>
                  <a:pt x="4776807" y="3332628"/>
                  <a:pt x="4771015" y="3332628"/>
                </a:cubicBezTo>
                <a:cubicBezTo>
                  <a:pt x="4766310" y="3332628"/>
                  <a:pt x="4762660" y="3331512"/>
                  <a:pt x="4760066" y="3329280"/>
                </a:cubicBezTo>
                <a:cubicBezTo>
                  <a:pt x="4757472" y="3327048"/>
                  <a:pt x="4756175" y="3324243"/>
                  <a:pt x="4756175" y="3320865"/>
                </a:cubicBezTo>
                <a:cubicBezTo>
                  <a:pt x="4756175" y="3317245"/>
                  <a:pt x="4757503" y="3314319"/>
                  <a:pt x="4760157" y="3312087"/>
                </a:cubicBezTo>
                <a:cubicBezTo>
                  <a:pt x="4762811" y="3309855"/>
                  <a:pt x="4766793" y="3308377"/>
                  <a:pt x="4772101" y="3307653"/>
                </a:cubicBezTo>
                <a:close/>
                <a:moveTo>
                  <a:pt x="2635456" y="3270519"/>
                </a:moveTo>
                <a:lnTo>
                  <a:pt x="2477036" y="3422157"/>
                </a:lnTo>
                <a:lnTo>
                  <a:pt x="2658087" y="3615340"/>
                </a:lnTo>
                <a:lnTo>
                  <a:pt x="2755470" y="3615340"/>
                </a:lnTo>
                <a:lnTo>
                  <a:pt x="2575221" y="3424161"/>
                </a:lnTo>
                <a:lnTo>
                  <a:pt x="2741068" y="3270519"/>
                </a:lnTo>
                <a:close/>
                <a:moveTo>
                  <a:pt x="1798094" y="3270519"/>
                </a:moveTo>
                <a:lnTo>
                  <a:pt x="1798094" y="3753822"/>
                </a:lnTo>
                <a:lnTo>
                  <a:pt x="1874903" y="3753822"/>
                </a:lnTo>
                <a:lnTo>
                  <a:pt x="1874903" y="3270519"/>
                </a:lnTo>
                <a:close/>
                <a:moveTo>
                  <a:pt x="5459235" y="3269830"/>
                </a:moveTo>
                <a:cubicBezTo>
                  <a:pt x="5464061" y="3269830"/>
                  <a:pt x="5468585" y="3270946"/>
                  <a:pt x="5472808" y="3273178"/>
                </a:cubicBezTo>
                <a:cubicBezTo>
                  <a:pt x="5477031" y="3275410"/>
                  <a:pt x="5480439" y="3278788"/>
                  <a:pt x="5483033" y="3283312"/>
                </a:cubicBezTo>
                <a:cubicBezTo>
                  <a:pt x="5485627" y="3287837"/>
                  <a:pt x="5486924" y="3293598"/>
                  <a:pt x="5486924" y="3300595"/>
                </a:cubicBezTo>
                <a:cubicBezTo>
                  <a:pt x="5486924" y="3307714"/>
                  <a:pt x="5485566" y="3313565"/>
                  <a:pt x="5482852" y="3318150"/>
                </a:cubicBezTo>
                <a:cubicBezTo>
                  <a:pt x="5480137" y="3322735"/>
                  <a:pt x="5476669" y="3326143"/>
                  <a:pt x="5472446" y="3328375"/>
                </a:cubicBezTo>
                <a:cubicBezTo>
                  <a:pt x="5468223" y="3330607"/>
                  <a:pt x="5463699" y="3331723"/>
                  <a:pt x="5458873" y="3331723"/>
                </a:cubicBezTo>
                <a:cubicBezTo>
                  <a:pt x="5454167" y="3331723"/>
                  <a:pt x="5449824" y="3330607"/>
                  <a:pt x="5445843" y="3328375"/>
                </a:cubicBezTo>
                <a:cubicBezTo>
                  <a:pt x="5441861" y="3326143"/>
                  <a:pt x="5438634" y="3322765"/>
                  <a:pt x="5436160" y="3318240"/>
                </a:cubicBezTo>
                <a:cubicBezTo>
                  <a:pt x="5433687" y="3313716"/>
                  <a:pt x="5432450" y="3307955"/>
                  <a:pt x="5432450" y="3300957"/>
                </a:cubicBezTo>
                <a:cubicBezTo>
                  <a:pt x="5432450" y="3293839"/>
                  <a:pt x="5433717" y="3287987"/>
                  <a:pt x="5436251" y="3283403"/>
                </a:cubicBezTo>
                <a:cubicBezTo>
                  <a:pt x="5438785" y="3278818"/>
                  <a:pt x="5442072" y="3275410"/>
                  <a:pt x="5446114" y="3273178"/>
                </a:cubicBezTo>
                <a:cubicBezTo>
                  <a:pt x="5450156" y="3270946"/>
                  <a:pt x="5454529" y="3269830"/>
                  <a:pt x="5459235" y="3269830"/>
                </a:cubicBezTo>
                <a:close/>
                <a:moveTo>
                  <a:pt x="5344754" y="3269830"/>
                </a:moveTo>
                <a:cubicBezTo>
                  <a:pt x="5349700" y="3269830"/>
                  <a:pt x="5354164" y="3271066"/>
                  <a:pt x="5358146" y="3273540"/>
                </a:cubicBezTo>
                <a:cubicBezTo>
                  <a:pt x="5362127" y="3276013"/>
                  <a:pt x="5365325" y="3279542"/>
                  <a:pt x="5367737" y="3284127"/>
                </a:cubicBezTo>
                <a:cubicBezTo>
                  <a:pt x="5370151" y="3288711"/>
                  <a:pt x="5371357" y="3294261"/>
                  <a:pt x="5371357" y="3300776"/>
                </a:cubicBezTo>
                <a:cubicBezTo>
                  <a:pt x="5371357" y="3307292"/>
                  <a:pt x="5370151" y="3312872"/>
                  <a:pt x="5367737" y="3317517"/>
                </a:cubicBezTo>
                <a:cubicBezTo>
                  <a:pt x="5365325" y="3322162"/>
                  <a:pt x="5362127" y="3325691"/>
                  <a:pt x="5358146" y="3328104"/>
                </a:cubicBezTo>
                <a:cubicBezTo>
                  <a:pt x="5354164" y="3330517"/>
                  <a:pt x="5349700" y="3331723"/>
                  <a:pt x="5344754" y="3331723"/>
                </a:cubicBezTo>
                <a:cubicBezTo>
                  <a:pt x="5336670" y="3331723"/>
                  <a:pt x="5330215" y="3328888"/>
                  <a:pt x="5325389" y="3323217"/>
                </a:cubicBezTo>
                <a:cubicBezTo>
                  <a:pt x="5320563" y="3317547"/>
                  <a:pt x="5318150" y="3310066"/>
                  <a:pt x="5318150" y="3300776"/>
                </a:cubicBezTo>
                <a:cubicBezTo>
                  <a:pt x="5318150" y="3291486"/>
                  <a:pt x="5320593" y="3284006"/>
                  <a:pt x="5325480" y="3278336"/>
                </a:cubicBezTo>
                <a:cubicBezTo>
                  <a:pt x="5330366" y="3272665"/>
                  <a:pt x="5336791" y="3269830"/>
                  <a:pt x="5344754" y="3269830"/>
                </a:cubicBezTo>
                <a:close/>
                <a:moveTo>
                  <a:pt x="5078235" y="3269830"/>
                </a:moveTo>
                <a:cubicBezTo>
                  <a:pt x="5083061" y="3269830"/>
                  <a:pt x="5087585" y="3270946"/>
                  <a:pt x="5091808" y="3273178"/>
                </a:cubicBezTo>
                <a:cubicBezTo>
                  <a:pt x="5096031" y="3275410"/>
                  <a:pt x="5099439" y="3278788"/>
                  <a:pt x="5102033" y="3283312"/>
                </a:cubicBezTo>
                <a:cubicBezTo>
                  <a:pt x="5104627" y="3287837"/>
                  <a:pt x="5105924" y="3293598"/>
                  <a:pt x="5105924" y="3300595"/>
                </a:cubicBezTo>
                <a:cubicBezTo>
                  <a:pt x="5105924" y="3307714"/>
                  <a:pt x="5104567" y="3313565"/>
                  <a:pt x="5101852" y="3318150"/>
                </a:cubicBezTo>
                <a:cubicBezTo>
                  <a:pt x="5099137" y="3322735"/>
                  <a:pt x="5095669" y="3326143"/>
                  <a:pt x="5091446" y="3328375"/>
                </a:cubicBezTo>
                <a:cubicBezTo>
                  <a:pt x="5087223" y="3330607"/>
                  <a:pt x="5082699" y="3331723"/>
                  <a:pt x="5077873" y="3331723"/>
                </a:cubicBezTo>
                <a:cubicBezTo>
                  <a:pt x="5073167" y="3331723"/>
                  <a:pt x="5068824" y="3330607"/>
                  <a:pt x="5064843" y="3328375"/>
                </a:cubicBezTo>
                <a:cubicBezTo>
                  <a:pt x="5060861" y="3326143"/>
                  <a:pt x="5057634" y="3322765"/>
                  <a:pt x="5055160" y="3318240"/>
                </a:cubicBezTo>
                <a:cubicBezTo>
                  <a:pt x="5052687" y="3313716"/>
                  <a:pt x="5051450" y="3307955"/>
                  <a:pt x="5051450" y="3300957"/>
                </a:cubicBezTo>
                <a:cubicBezTo>
                  <a:pt x="5051450" y="3293839"/>
                  <a:pt x="5052717" y="3287987"/>
                  <a:pt x="5055251" y="3283403"/>
                </a:cubicBezTo>
                <a:cubicBezTo>
                  <a:pt x="5057785" y="3278818"/>
                  <a:pt x="5061072" y="3275410"/>
                  <a:pt x="5065114" y="3273178"/>
                </a:cubicBezTo>
                <a:cubicBezTo>
                  <a:pt x="5069156" y="3270946"/>
                  <a:pt x="5073529" y="3269830"/>
                  <a:pt x="5078235" y="3269830"/>
                </a:cubicBezTo>
                <a:close/>
                <a:moveTo>
                  <a:pt x="4967916" y="3269830"/>
                </a:moveTo>
                <a:cubicBezTo>
                  <a:pt x="4975758" y="3269830"/>
                  <a:pt x="4982123" y="3272665"/>
                  <a:pt x="4987009" y="3278336"/>
                </a:cubicBezTo>
                <a:cubicBezTo>
                  <a:pt x="4991895" y="3284006"/>
                  <a:pt x="4994338" y="3291486"/>
                  <a:pt x="4994338" y="3300776"/>
                </a:cubicBezTo>
                <a:cubicBezTo>
                  <a:pt x="4994338" y="3310066"/>
                  <a:pt x="4991895" y="3317547"/>
                  <a:pt x="4987009" y="3323217"/>
                </a:cubicBezTo>
                <a:cubicBezTo>
                  <a:pt x="4982123" y="3328888"/>
                  <a:pt x="4975758" y="3331723"/>
                  <a:pt x="4967916" y="3331723"/>
                </a:cubicBezTo>
                <a:cubicBezTo>
                  <a:pt x="4962849" y="3331723"/>
                  <a:pt x="4958324" y="3330486"/>
                  <a:pt x="4954343" y="3328013"/>
                </a:cubicBezTo>
                <a:cubicBezTo>
                  <a:pt x="4950362" y="3325540"/>
                  <a:pt x="4947164" y="3322011"/>
                  <a:pt x="4944751" y="3317426"/>
                </a:cubicBezTo>
                <a:cubicBezTo>
                  <a:pt x="4942338" y="3312841"/>
                  <a:pt x="4941132" y="3307292"/>
                  <a:pt x="4941132" y="3300776"/>
                </a:cubicBezTo>
                <a:cubicBezTo>
                  <a:pt x="4941132" y="3294141"/>
                  <a:pt x="4942338" y="3288530"/>
                  <a:pt x="4944751" y="3283946"/>
                </a:cubicBezTo>
                <a:cubicBezTo>
                  <a:pt x="4947164" y="3279361"/>
                  <a:pt x="4950362" y="3275862"/>
                  <a:pt x="4954343" y="3273449"/>
                </a:cubicBezTo>
                <a:cubicBezTo>
                  <a:pt x="4958324" y="3271036"/>
                  <a:pt x="4962849" y="3269830"/>
                  <a:pt x="4967916" y="3269830"/>
                </a:cubicBezTo>
                <a:close/>
                <a:moveTo>
                  <a:pt x="5247875" y="3269649"/>
                </a:moveTo>
                <a:cubicBezTo>
                  <a:pt x="5252460" y="3269649"/>
                  <a:pt x="5256592" y="3270644"/>
                  <a:pt x="5260272" y="3272635"/>
                </a:cubicBezTo>
                <a:cubicBezTo>
                  <a:pt x="5263951" y="3274626"/>
                  <a:pt x="5266877" y="3277370"/>
                  <a:pt x="5269049" y="3280869"/>
                </a:cubicBezTo>
                <a:cubicBezTo>
                  <a:pt x="5271221" y="3284368"/>
                  <a:pt x="5272307" y="3288289"/>
                  <a:pt x="5272307" y="3292633"/>
                </a:cubicBezTo>
                <a:lnTo>
                  <a:pt x="5223443" y="3292633"/>
                </a:lnTo>
                <a:cubicBezTo>
                  <a:pt x="5224047" y="3288168"/>
                  <a:pt x="5225525" y="3284217"/>
                  <a:pt x="5227877" y="3280779"/>
                </a:cubicBezTo>
                <a:cubicBezTo>
                  <a:pt x="5230230" y="3277340"/>
                  <a:pt x="5233125" y="3274626"/>
                  <a:pt x="5236564" y="3272635"/>
                </a:cubicBezTo>
                <a:cubicBezTo>
                  <a:pt x="5240002" y="3270644"/>
                  <a:pt x="5243773" y="3269649"/>
                  <a:pt x="5247875" y="3269649"/>
                </a:cubicBezTo>
                <a:close/>
                <a:moveTo>
                  <a:pt x="3235530" y="3262903"/>
                </a:moveTo>
                <a:cubicBezTo>
                  <a:pt x="3202612" y="3262903"/>
                  <a:pt x="3172894" y="3270519"/>
                  <a:pt x="3146376" y="3285752"/>
                </a:cubicBezTo>
                <a:cubicBezTo>
                  <a:pt x="3119859" y="3300985"/>
                  <a:pt x="3098828" y="3322104"/>
                  <a:pt x="3083283" y="3349108"/>
                </a:cubicBezTo>
                <a:cubicBezTo>
                  <a:pt x="3067738" y="3376112"/>
                  <a:pt x="3059966" y="3407616"/>
                  <a:pt x="3059966" y="3443622"/>
                </a:cubicBezTo>
                <a:cubicBezTo>
                  <a:pt x="3059966" y="3478704"/>
                  <a:pt x="3067624" y="3509747"/>
                  <a:pt x="3082940" y="3536751"/>
                </a:cubicBezTo>
                <a:cubicBezTo>
                  <a:pt x="3098256" y="3563755"/>
                  <a:pt x="3118830" y="3584874"/>
                  <a:pt x="3144662" y="3600106"/>
                </a:cubicBezTo>
                <a:cubicBezTo>
                  <a:pt x="3170494" y="3615340"/>
                  <a:pt x="3198954" y="3622956"/>
                  <a:pt x="3230044" y="3622956"/>
                </a:cubicBezTo>
                <a:cubicBezTo>
                  <a:pt x="3258390" y="3622956"/>
                  <a:pt x="3282279" y="3617301"/>
                  <a:pt x="3301710" y="3605992"/>
                </a:cubicBezTo>
                <a:cubicBezTo>
                  <a:pt x="3321141" y="3594682"/>
                  <a:pt x="3336686" y="3580027"/>
                  <a:pt x="3348344" y="3562024"/>
                </a:cubicBezTo>
                <a:cubicBezTo>
                  <a:pt x="3360003" y="3544022"/>
                  <a:pt x="3368576" y="3524519"/>
                  <a:pt x="3374062" y="3503515"/>
                </a:cubicBezTo>
                <a:lnTo>
                  <a:pt x="3374062" y="3533636"/>
                </a:lnTo>
                <a:cubicBezTo>
                  <a:pt x="3374062" y="3545176"/>
                  <a:pt x="3374519" y="3557292"/>
                  <a:pt x="3375434" y="3569987"/>
                </a:cubicBezTo>
                <a:cubicBezTo>
                  <a:pt x="3376348" y="3582681"/>
                  <a:pt x="3377262" y="3593413"/>
                  <a:pt x="3378177" y="3602184"/>
                </a:cubicBezTo>
                <a:cubicBezTo>
                  <a:pt x="3379091" y="3610955"/>
                  <a:pt x="3379548" y="3615340"/>
                  <a:pt x="3379548" y="3615340"/>
                </a:cubicBezTo>
                <a:lnTo>
                  <a:pt x="3450872" y="3615340"/>
                </a:lnTo>
                <a:lnTo>
                  <a:pt x="3450872" y="3270519"/>
                </a:lnTo>
                <a:lnTo>
                  <a:pt x="3374062" y="3270519"/>
                </a:lnTo>
                <a:lnTo>
                  <a:pt x="3374062" y="3375305"/>
                </a:lnTo>
                <a:lnTo>
                  <a:pt x="3368576" y="3352223"/>
                </a:lnTo>
                <a:cubicBezTo>
                  <a:pt x="3359432" y="3324988"/>
                  <a:pt x="3344115" y="3303293"/>
                  <a:pt x="3322627" y="3287137"/>
                </a:cubicBezTo>
                <a:cubicBezTo>
                  <a:pt x="3301138" y="3270981"/>
                  <a:pt x="3272106" y="3262903"/>
                  <a:pt x="3235530" y="3262903"/>
                </a:cubicBezTo>
                <a:close/>
                <a:moveTo>
                  <a:pt x="2145108" y="3262903"/>
                </a:moveTo>
                <a:cubicBezTo>
                  <a:pt x="2105789" y="3262903"/>
                  <a:pt x="2071156" y="3270288"/>
                  <a:pt x="2041210" y="3285059"/>
                </a:cubicBezTo>
                <a:cubicBezTo>
                  <a:pt x="2011263" y="3299831"/>
                  <a:pt x="1987832" y="3320834"/>
                  <a:pt x="1970915" y="3348069"/>
                </a:cubicBezTo>
                <a:cubicBezTo>
                  <a:pt x="1953999" y="3375304"/>
                  <a:pt x="1945541" y="3407155"/>
                  <a:pt x="1945541" y="3443622"/>
                </a:cubicBezTo>
                <a:cubicBezTo>
                  <a:pt x="1945541" y="3480551"/>
                  <a:pt x="1954227" y="3512401"/>
                  <a:pt x="1971601" y="3539174"/>
                </a:cubicBezTo>
                <a:cubicBezTo>
                  <a:pt x="1988975" y="3565948"/>
                  <a:pt x="2012978" y="3586604"/>
                  <a:pt x="2043610" y="3601145"/>
                </a:cubicBezTo>
                <a:cubicBezTo>
                  <a:pt x="2074242" y="3615686"/>
                  <a:pt x="2108990" y="3622956"/>
                  <a:pt x="2147852" y="3622956"/>
                </a:cubicBezTo>
                <a:cubicBezTo>
                  <a:pt x="2182142" y="3622956"/>
                  <a:pt x="2211631" y="3617763"/>
                  <a:pt x="2236320" y="3607377"/>
                </a:cubicBezTo>
                <a:cubicBezTo>
                  <a:pt x="2261009" y="3596990"/>
                  <a:pt x="2280554" y="3582681"/>
                  <a:pt x="2294956" y="3564448"/>
                </a:cubicBezTo>
                <a:cubicBezTo>
                  <a:pt x="2309358" y="3546214"/>
                  <a:pt x="2318387" y="3525326"/>
                  <a:pt x="2322045" y="3501784"/>
                </a:cubicBezTo>
                <a:lnTo>
                  <a:pt x="2248664" y="3501784"/>
                </a:lnTo>
                <a:cubicBezTo>
                  <a:pt x="2243178" y="3519325"/>
                  <a:pt x="2231405" y="3533404"/>
                  <a:pt x="2213346" y="3544022"/>
                </a:cubicBezTo>
                <a:cubicBezTo>
                  <a:pt x="2195286" y="3554638"/>
                  <a:pt x="2172998" y="3559947"/>
                  <a:pt x="2146480" y="3559947"/>
                </a:cubicBezTo>
                <a:cubicBezTo>
                  <a:pt x="2122706" y="3559947"/>
                  <a:pt x="2101903" y="3555677"/>
                  <a:pt x="2084072" y="3547137"/>
                </a:cubicBezTo>
                <a:cubicBezTo>
                  <a:pt x="2066242" y="3538598"/>
                  <a:pt x="2052183" y="3526595"/>
                  <a:pt x="2041896" y="3511132"/>
                </a:cubicBezTo>
                <a:cubicBezTo>
                  <a:pt x="2031608" y="3495668"/>
                  <a:pt x="2025322" y="3478243"/>
                  <a:pt x="2023036" y="3458855"/>
                </a:cubicBezTo>
                <a:lnTo>
                  <a:pt x="2324102" y="3458855"/>
                </a:lnTo>
                <a:cubicBezTo>
                  <a:pt x="2326388" y="3415002"/>
                  <a:pt x="2320902" y="3378651"/>
                  <a:pt x="2307643" y="3349800"/>
                </a:cubicBezTo>
                <a:cubicBezTo>
                  <a:pt x="2294384" y="3320950"/>
                  <a:pt x="2274153" y="3299254"/>
                  <a:pt x="2246950" y="3284714"/>
                </a:cubicBezTo>
                <a:cubicBezTo>
                  <a:pt x="2219746" y="3270173"/>
                  <a:pt x="2185799" y="3262903"/>
                  <a:pt x="2145108" y="3262903"/>
                </a:cubicBezTo>
                <a:close/>
                <a:moveTo>
                  <a:pt x="1525984" y="3262903"/>
                </a:moveTo>
                <a:cubicBezTo>
                  <a:pt x="1488036" y="3262903"/>
                  <a:pt x="1453975" y="3270057"/>
                  <a:pt x="1423799" y="3284368"/>
                </a:cubicBezTo>
                <a:cubicBezTo>
                  <a:pt x="1393624" y="3298677"/>
                  <a:pt x="1369850" y="3319334"/>
                  <a:pt x="1352476" y="3346338"/>
                </a:cubicBezTo>
                <a:cubicBezTo>
                  <a:pt x="1335102" y="3373342"/>
                  <a:pt x="1326416" y="3405770"/>
                  <a:pt x="1326416" y="3443622"/>
                </a:cubicBezTo>
                <a:cubicBezTo>
                  <a:pt x="1326416" y="3481935"/>
                  <a:pt x="1335102" y="3514479"/>
                  <a:pt x="1352476" y="3541251"/>
                </a:cubicBezTo>
                <a:cubicBezTo>
                  <a:pt x="1369850" y="3568025"/>
                  <a:pt x="1393624" y="3588336"/>
                  <a:pt x="1423799" y="3602184"/>
                </a:cubicBezTo>
                <a:cubicBezTo>
                  <a:pt x="1453975" y="3616032"/>
                  <a:pt x="1488036" y="3622956"/>
                  <a:pt x="1525984" y="3622956"/>
                </a:cubicBezTo>
                <a:cubicBezTo>
                  <a:pt x="1563931" y="3622956"/>
                  <a:pt x="1597764" y="3616032"/>
                  <a:pt x="1627482" y="3602184"/>
                </a:cubicBezTo>
                <a:cubicBezTo>
                  <a:pt x="1657200" y="3588336"/>
                  <a:pt x="1680631" y="3568025"/>
                  <a:pt x="1697776" y="3541251"/>
                </a:cubicBezTo>
                <a:cubicBezTo>
                  <a:pt x="1714921" y="3514479"/>
                  <a:pt x="1723494" y="3481935"/>
                  <a:pt x="1723494" y="3443622"/>
                </a:cubicBezTo>
                <a:cubicBezTo>
                  <a:pt x="1723494" y="3405770"/>
                  <a:pt x="1714921" y="3373342"/>
                  <a:pt x="1697776" y="3346338"/>
                </a:cubicBezTo>
                <a:cubicBezTo>
                  <a:pt x="1680631" y="3319334"/>
                  <a:pt x="1657200" y="3298677"/>
                  <a:pt x="1627482" y="3284368"/>
                </a:cubicBezTo>
                <a:cubicBezTo>
                  <a:pt x="1597764" y="3270057"/>
                  <a:pt x="1563931" y="3262903"/>
                  <a:pt x="1525984" y="3262903"/>
                </a:cubicBezTo>
                <a:close/>
                <a:moveTo>
                  <a:pt x="1286639" y="3262903"/>
                </a:moveTo>
                <a:cubicBezTo>
                  <a:pt x="1266980" y="3262903"/>
                  <a:pt x="1249949" y="3266595"/>
                  <a:pt x="1235547" y="3273981"/>
                </a:cubicBezTo>
                <a:cubicBezTo>
                  <a:pt x="1221146" y="3281367"/>
                  <a:pt x="1209030" y="3290945"/>
                  <a:pt x="1199200" y="3302716"/>
                </a:cubicBezTo>
                <a:cubicBezTo>
                  <a:pt x="1189370" y="3314487"/>
                  <a:pt x="1181598" y="3326605"/>
                  <a:pt x="1175883" y="3339068"/>
                </a:cubicBezTo>
                <a:cubicBezTo>
                  <a:pt x="1170168" y="3351531"/>
                  <a:pt x="1165939" y="3362956"/>
                  <a:pt x="1163195" y="3373342"/>
                </a:cubicBezTo>
                <a:lnTo>
                  <a:pt x="1163195" y="3270519"/>
                </a:lnTo>
                <a:lnTo>
                  <a:pt x="1087072" y="3270519"/>
                </a:lnTo>
                <a:lnTo>
                  <a:pt x="1087072" y="3615340"/>
                </a:lnTo>
                <a:lnTo>
                  <a:pt x="1163195" y="3615340"/>
                </a:lnTo>
                <a:lnTo>
                  <a:pt x="1163195" y="3427003"/>
                </a:lnTo>
                <a:lnTo>
                  <a:pt x="1181026" y="3390999"/>
                </a:lnTo>
                <a:cubicBezTo>
                  <a:pt x="1191542" y="3375765"/>
                  <a:pt x="1205601" y="3362841"/>
                  <a:pt x="1223203" y="3352223"/>
                </a:cubicBezTo>
                <a:cubicBezTo>
                  <a:pt x="1240805" y="3341607"/>
                  <a:pt x="1261950" y="3336298"/>
                  <a:pt x="1286639" y="3336298"/>
                </a:cubicBezTo>
                <a:close/>
                <a:moveTo>
                  <a:pt x="5179481" y="3255352"/>
                </a:moveTo>
                <a:cubicBezTo>
                  <a:pt x="5175559" y="3256196"/>
                  <a:pt x="5171940" y="3257674"/>
                  <a:pt x="5168622" y="3259786"/>
                </a:cubicBezTo>
                <a:cubicBezTo>
                  <a:pt x="5165304" y="3261897"/>
                  <a:pt x="5162379" y="3264521"/>
                  <a:pt x="5159845" y="3267658"/>
                </a:cubicBezTo>
                <a:lnTo>
                  <a:pt x="5158759" y="3255533"/>
                </a:lnTo>
                <a:lnTo>
                  <a:pt x="5143195" y="3255533"/>
                </a:lnTo>
                <a:lnTo>
                  <a:pt x="5143195" y="3346020"/>
                </a:lnTo>
                <a:lnTo>
                  <a:pt x="5160207" y="3346020"/>
                </a:lnTo>
                <a:lnTo>
                  <a:pt x="5160207" y="3299148"/>
                </a:lnTo>
                <a:cubicBezTo>
                  <a:pt x="5160207" y="3293718"/>
                  <a:pt x="5161112" y="3289073"/>
                  <a:pt x="5162921" y="3285213"/>
                </a:cubicBezTo>
                <a:cubicBezTo>
                  <a:pt x="5164731" y="3281352"/>
                  <a:pt x="5167114" y="3278245"/>
                  <a:pt x="5170070" y="3275892"/>
                </a:cubicBezTo>
                <a:cubicBezTo>
                  <a:pt x="5173026" y="3273540"/>
                  <a:pt x="5176374" y="3272001"/>
                  <a:pt x="5180114" y="3271277"/>
                </a:cubicBezTo>
                <a:cubicBezTo>
                  <a:pt x="5183854" y="3270554"/>
                  <a:pt x="5187715" y="3270674"/>
                  <a:pt x="5191697" y="3271639"/>
                </a:cubicBezTo>
                <a:lnTo>
                  <a:pt x="5191697" y="3255533"/>
                </a:lnTo>
                <a:cubicBezTo>
                  <a:pt x="5187474" y="3254567"/>
                  <a:pt x="5183402" y="3254507"/>
                  <a:pt x="5179481" y="3255352"/>
                </a:cubicBezTo>
                <a:close/>
                <a:moveTo>
                  <a:pt x="4712756" y="3255352"/>
                </a:moveTo>
                <a:cubicBezTo>
                  <a:pt x="4708835" y="3256196"/>
                  <a:pt x="4705215" y="3257674"/>
                  <a:pt x="4701897" y="3259786"/>
                </a:cubicBezTo>
                <a:cubicBezTo>
                  <a:pt x="4698579" y="3261897"/>
                  <a:pt x="4695654" y="3264521"/>
                  <a:pt x="4693120" y="3267658"/>
                </a:cubicBezTo>
                <a:lnTo>
                  <a:pt x="4692034" y="3255533"/>
                </a:lnTo>
                <a:lnTo>
                  <a:pt x="4676470" y="3255533"/>
                </a:lnTo>
                <a:lnTo>
                  <a:pt x="4676470" y="3346020"/>
                </a:lnTo>
                <a:lnTo>
                  <a:pt x="4693482" y="3346020"/>
                </a:lnTo>
                <a:lnTo>
                  <a:pt x="4693482" y="3299148"/>
                </a:lnTo>
                <a:cubicBezTo>
                  <a:pt x="4693482" y="3293718"/>
                  <a:pt x="4694387" y="3289073"/>
                  <a:pt x="4696196" y="3285213"/>
                </a:cubicBezTo>
                <a:cubicBezTo>
                  <a:pt x="4698006" y="3281352"/>
                  <a:pt x="4700389" y="3278245"/>
                  <a:pt x="4703345" y="3275892"/>
                </a:cubicBezTo>
                <a:cubicBezTo>
                  <a:pt x="4706301" y="3273540"/>
                  <a:pt x="4709649" y="3272001"/>
                  <a:pt x="4713389" y="3271277"/>
                </a:cubicBezTo>
                <a:cubicBezTo>
                  <a:pt x="4717129" y="3270554"/>
                  <a:pt x="4720990" y="3270674"/>
                  <a:pt x="4724972" y="3271639"/>
                </a:cubicBezTo>
                <a:lnTo>
                  <a:pt x="4724972" y="3255533"/>
                </a:lnTo>
                <a:cubicBezTo>
                  <a:pt x="4720749" y="3254567"/>
                  <a:pt x="4716677" y="3254507"/>
                  <a:pt x="4712756" y="3255352"/>
                </a:cubicBezTo>
                <a:close/>
                <a:moveTo>
                  <a:pt x="5566362" y="3254266"/>
                </a:moveTo>
                <a:cubicBezTo>
                  <a:pt x="5560933" y="3254266"/>
                  <a:pt x="5556047" y="3255322"/>
                  <a:pt x="5551703" y="3257433"/>
                </a:cubicBezTo>
                <a:cubicBezTo>
                  <a:pt x="5547360" y="3259544"/>
                  <a:pt x="5543740" y="3262410"/>
                  <a:pt x="5540845" y="3266029"/>
                </a:cubicBezTo>
                <a:lnTo>
                  <a:pt x="5539759" y="3255533"/>
                </a:lnTo>
                <a:lnTo>
                  <a:pt x="5524195" y="3255533"/>
                </a:lnTo>
                <a:lnTo>
                  <a:pt x="5524195" y="3346020"/>
                </a:lnTo>
                <a:lnTo>
                  <a:pt x="5541207" y="3346020"/>
                </a:lnTo>
                <a:lnTo>
                  <a:pt x="5541207" y="3296795"/>
                </a:lnTo>
                <a:cubicBezTo>
                  <a:pt x="5541207" y="3287987"/>
                  <a:pt x="5543107" y="3281291"/>
                  <a:pt x="5546907" y="3276707"/>
                </a:cubicBezTo>
                <a:cubicBezTo>
                  <a:pt x="5550708" y="3272122"/>
                  <a:pt x="5556047" y="3269830"/>
                  <a:pt x="5562924" y="3269830"/>
                </a:cubicBezTo>
                <a:cubicBezTo>
                  <a:pt x="5569680" y="3269830"/>
                  <a:pt x="5574747" y="3272032"/>
                  <a:pt x="5578126" y="3276435"/>
                </a:cubicBezTo>
                <a:cubicBezTo>
                  <a:pt x="5581504" y="3280839"/>
                  <a:pt x="5583193" y="3287264"/>
                  <a:pt x="5583193" y="3295709"/>
                </a:cubicBezTo>
                <a:lnTo>
                  <a:pt x="5583193" y="3346020"/>
                </a:lnTo>
                <a:lnTo>
                  <a:pt x="5600386" y="3346020"/>
                </a:lnTo>
                <a:lnTo>
                  <a:pt x="5600386" y="3296795"/>
                </a:lnTo>
                <a:cubicBezTo>
                  <a:pt x="5600386" y="3287987"/>
                  <a:pt x="5602376" y="3281291"/>
                  <a:pt x="5606358" y="3276707"/>
                </a:cubicBezTo>
                <a:cubicBezTo>
                  <a:pt x="5610339" y="3272122"/>
                  <a:pt x="5615768" y="3269830"/>
                  <a:pt x="5622645" y="3269830"/>
                </a:cubicBezTo>
                <a:cubicBezTo>
                  <a:pt x="5629402" y="3269830"/>
                  <a:pt x="5634590" y="3272032"/>
                  <a:pt x="5638209" y="3276435"/>
                </a:cubicBezTo>
                <a:cubicBezTo>
                  <a:pt x="5641829" y="3280839"/>
                  <a:pt x="5643639" y="3287264"/>
                  <a:pt x="5643639" y="3295709"/>
                </a:cubicBezTo>
                <a:lnTo>
                  <a:pt x="5643639" y="3346020"/>
                </a:lnTo>
                <a:lnTo>
                  <a:pt x="5660831" y="3346020"/>
                </a:lnTo>
                <a:lnTo>
                  <a:pt x="5660831" y="3293537"/>
                </a:lnTo>
                <a:cubicBezTo>
                  <a:pt x="5660831" y="3284851"/>
                  <a:pt x="5659383" y="3277612"/>
                  <a:pt x="5656488" y="3271820"/>
                </a:cubicBezTo>
                <a:cubicBezTo>
                  <a:pt x="5653592" y="3266029"/>
                  <a:pt x="5649520" y="3261656"/>
                  <a:pt x="5644272" y="3258700"/>
                </a:cubicBezTo>
                <a:cubicBezTo>
                  <a:pt x="5639024" y="3255744"/>
                  <a:pt x="5632961" y="3254266"/>
                  <a:pt x="5626084" y="3254266"/>
                </a:cubicBezTo>
                <a:cubicBezTo>
                  <a:pt x="5619448" y="3254266"/>
                  <a:pt x="5613355" y="3255623"/>
                  <a:pt x="5607806" y="3258338"/>
                </a:cubicBezTo>
                <a:cubicBezTo>
                  <a:pt x="5602256" y="3261052"/>
                  <a:pt x="5597973" y="3265064"/>
                  <a:pt x="5594956" y="3270373"/>
                </a:cubicBezTo>
                <a:cubicBezTo>
                  <a:pt x="5592061" y="3265064"/>
                  <a:pt x="5588109" y="3261052"/>
                  <a:pt x="5583103" y="3258338"/>
                </a:cubicBezTo>
                <a:cubicBezTo>
                  <a:pt x="5578096" y="3255623"/>
                  <a:pt x="5572515" y="3254266"/>
                  <a:pt x="5566362" y="3254266"/>
                </a:cubicBezTo>
                <a:close/>
                <a:moveTo>
                  <a:pt x="5459597" y="3254266"/>
                </a:moveTo>
                <a:cubicBezTo>
                  <a:pt x="5451030" y="3254266"/>
                  <a:pt x="5443309" y="3256166"/>
                  <a:pt x="5436432" y="3259967"/>
                </a:cubicBezTo>
                <a:cubicBezTo>
                  <a:pt x="5429555" y="3263767"/>
                  <a:pt x="5424125" y="3269166"/>
                  <a:pt x="5420144" y="3276164"/>
                </a:cubicBezTo>
                <a:cubicBezTo>
                  <a:pt x="5416163" y="3283162"/>
                  <a:pt x="5414172" y="3291426"/>
                  <a:pt x="5414172" y="3300957"/>
                </a:cubicBezTo>
                <a:cubicBezTo>
                  <a:pt x="5414172" y="3310368"/>
                  <a:pt x="5416102" y="3318542"/>
                  <a:pt x="5419963" y="3325480"/>
                </a:cubicBezTo>
                <a:cubicBezTo>
                  <a:pt x="5423824" y="3332417"/>
                  <a:pt x="5429163" y="3337786"/>
                  <a:pt x="5435979" y="3341586"/>
                </a:cubicBezTo>
                <a:cubicBezTo>
                  <a:pt x="5442796" y="3345387"/>
                  <a:pt x="5450487" y="3347287"/>
                  <a:pt x="5459054" y="3347287"/>
                </a:cubicBezTo>
                <a:cubicBezTo>
                  <a:pt x="5467740" y="3347287"/>
                  <a:pt x="5475583" y="3345387"/>
                  <a:pt x="5482580" y="3341586"/>
                </a:cubicBezTo>
                <a:cubicBezTo>
                  <a:pt x="5489578" y="3337786"/>
                  <a:pt x="5495098" y="3332387"/>
                  <a:pt x="5499140" y="3325389"/>
                </a:cubicBezTo>
                <a:cubicBezTo>
                  <a:pt x="5503181" y="3318391"/>
                  <a:pt x="5505202" y="3310127"/>
                  <a:pt x="5505202" y="3300595"/>
                </a:cubicBezTo>
                <a:cubicBezTo>
                  <a:pt x="5505202" y="3291185"/>
                  <a:pt x="5503212" y="3283011"/>
                  <a:pt x="5499230" y="3276073"/>
                </a:cubicBezTo>
                <a:cubicBezTo>
                  <a:pt x="5495249" y="3269136"/>
                  <a:pt x="5489789" y="3263767"/>
                  <a:pt x="5482852" y="3259967"/>
                </a:cubicBezTo>
                <a:cubicBezTo>
                  <a:pt x="5475915" y="3256166"/>
                  <a:pt x="5468163" y="3254266"/>
                  <a:pt x="5459597" y="3254266"/>
                </a:cubicBezTo>
                <a:close/>
                <a:moveTo>
                  <a:pt x="5248056" y="3254266"/>
                </a:moveTo>
                <a:cubicBezTo>
                  <a:pt x="5239731" y="3254266"/>
                  <a:pt x="5232281" y="3256257"/>
                  <a:pt x="5225705" y="3260238"/>
                </a:cubicBezTo>
                <a:cubicBezTo>
                  <a:pt x="5219130" y="3264219"/>
                  <a:pt x="5213972" y="3269649"/>
                  <a:pt x="5210232" y="3276526"/>
                </a:cubicBezTo>
                <a:cubicBezTo>
                  <a:pt x="5206492" y="3283403"/>
                  <a:pt x="5204622" y="3291245"/>
                  <a:pt x="5204622" y="3300052"/>
                </a:cubicBezTo>
                <a:cubicBezTo>
                  <a:pt x="5204622" y="3309222"/>
                  <a:pt x="5206522" y="3317366"/>
                  <a:pt x="5210323" y="3324484"/>
                </a:cubicBezTo>
                <a:cubicBezTo>
                  <a:pt x="5214123" y="3331602"/>
                  <a:pt x="5219371" y="3337183"/>
                  <a:pt x="5226067" y="3341224"/>
                </a:cubicBezTo>
                <a:cubicBezTo>
                  <a:pt x="5232763" y="3345266"/>
                  <a:pt x="5240455" y="3347287"/>
                  <a:pt x="5249142" y="3347287"/>
                </a:cubicBezTo>
                <a:cubicBezTo>
                  <a:pt x="5258191" y="3347287"/>
                  <a:pt x="5266184" y="3345236"/>
                  <a:pt x="5273121" y="3341134"/>
                </a:cubicBezTo>
                <a:cubicBezTo>
                  <a:pt x="5280058" y="3337032"/>
                  <a:pt x="5285337" y="3331301"/>
                  <a:pt x="5288956" y="3323941"/>
                </a:cubicBezTo>
                <a:lnTo>
                  <a:pt x="5274116" y="3318693"/>
                </a:lnTo>
                <a:cubicBezTo>
                  <a:pt x="5272307" y="3322674"/>
                  <a:pt x="5269170" y="3325841"/>
                  <a:pt x="5264706" y="3328194"/>
                </a:cubicBezTo>
                <a:cubicBezTo>
                  <a:pt x="5260242" y="3330547"/>
                  <a:pt x="5254993" y="3331723"/>
                  <a:pt x="5248961" y="3331723"/>
                </a:cubicBezTo>
                <a:cubicBezTo>
                  <a:pt x="5244255" y="3331723"/>
                  <a:pt x="5240063" y="3330698"/>
                  <a:pt x="5236383" y="3328647"/>
                </a:cubicBezTo>
                <a:cubicBezTo>
                  <a:pt x="5232703" y="3326595"/>
                  <a:pt x="5229687" y="3323730"/>
                  <a:pt x="5227334" y="3320050"/>
                </a:cubicBezTo>
                <a:cubicBezTo>
                  <a:pt x="5224982" y="3316370"/>
                  <a:pt x="5223624" y="3312118"/>
                  <a:pt x="5223262" y="3307292"/>
                </a:cubicBezTo>
                <a:lnTo>
                  <a:pt x="5290223" y="3307292"/>
                </a:lnTo>
                <a:cubicBezTo>
                  <a:pt x="5290464" y="3305482"/>
                  <a:pt x="5290645" y="3303823"/>
                  <a:pt x="5290766" y="3302315"/>
                </a:cubicBezTo>
                <a:cubicBezTo>
                  <a:pt x="5290887" y="3300807"/>
                  <a:pt x="5290947" y="3299329"/>
                  <a:pt x="5290947" y="3297881"/>
                </a:cubicBezTo>
                <a:cubicBezTo>
                  <a:pt x="5291068" y="3289315"/>
                  <a:pt x="5289318" y="3281744"/>
                  <a:pt x="5285699" y="3275168"/>
                </a:cubicBezTo>
                <a:cubicBezTo>
                  <a:pt x="5282079" y="3268593"/>
                  <a:pt x="5277012" y="3263465"/>
                  <a:pt x="5270497" y="3259786"/>
                </a:cubicBezTo>
                <a:cubicBezTo>
                  <a:pt x="5263982" y="3256106"/>
                  <a:pt x="5256501" y="3254266"/>
                  <a:pt x="5248056" y="3254266"/>
                </a:cubicBezTo>
                <a:close/>
                <a:moveTo>
                  <a:pt x="5078597" y="3254266"/>
                </a:moveTo>
                <a:cubicBezTo>
                  <a:pt x="5070030" y="3254266"/>
                  <a:pt x="5062309" y="3256166"/>
                  <a:pt x="5055432" y="3259967"/>
                </a:cubicBezTo>
                <a:cubicBezTo>
                  <a:pt x="5048555" y="3263767"/>
                  <a:pt x="5043126" y="3269166"/>
                  <a:pt x="5039144" y="3276164"/>
                </a:cubicBezTo>
                <a:cubicBezTo>
                  <a:pt x="5035163" y="3283162"/>
                  <a:pt x="5033172" y="3291426"/>
                  <a:pt x="5033172" y="3300957"/>
                </a:cubicBezTo>
                <a:cubicBezTo>
                  <a:pt x="5033172" y="3310368"/>
                  <a:pt x="5035102" y="3318542"/>
                  <a:pt x="5038963" y="3325480"/>
                </a:cubicBezTo>
                <a:cubicBezTo>
                  <a:pt x="5042824" y="3332417"/>
                  <a:pt x="5048163" y="3337786"/>
                  <a:pt x="5054979" y="3341586"/>
                </a:cubicBezTo>
                <a:cubicBezTo>
                  <a:pt x="5061796" y="3345387"/>
                  <a:pt x="5069487" y="3347287"/>
                  <a:pt x="5078054" y="3347287"/>
                </a:cubicBezTo>
                <a:cubicBezTo>
                  <a:pt x="5086741" y="3347287"/>
                  <a:pt x="5094583" y="3345387"/>
                  <a:pt x="5101580" y="3341586"/>
                </a:cubicBezTo>
                <a:cubicBezTo>
                  <a:pt x="5108578" y="3337786"/>
                  <a:pt x="5114098" y="3332387"/>
                  <a:pt x="5118140" y="3325389"/>
                </a:cubicBezTo>
                <a:cubicBezTo>
                  <a:pt x="5122181" y="3318391"/>
                  <a:pt x="5124202" y="3310127"/>
                  <a:pt x="5124202" y="3300595"/>
                </a:cubicBezTo>
                <a:cubicBezTo>
                  <a:pt x="5124202" y="3291185"/>
                  <a:pt x="5122212" y="3283011"/>
                  <a:pt x="5118230" y="3276073"/>
                </a:cubicBezTo>
                <a:cubicBezTo>
                  <a:pt x="5114249" y="3269136"/>
                  <a:pt x="5108789" y="3263767"/>
                  <a:pt x="5101852" y="3259967"/>
                </a:cubicBezTo>
                <a:cubicBezTo>
                  <a:pt x="5094915" y="3256166"/>
                  <a:pt x="5087163" y="3254266"/>
                  <a:pt x="5078597" y="3254266"/>
                </a:cubicBezTo>
                <a:close/>
                <a:moveTo>
                  <a:pt x="4971717" y="3254266"/>
                </a:moveTo>
                <a:cubicBezTo>
                  <a:pt x="4964357" y="3254266"/>
                  <a:pt x="4958113" y="3255714"/>
                  <a:pt x="4952986" y="3258609"/>
                </a:cubicBezTo>
                <a:cubicBezTo>
                  <a:pt x="4947858" y="3261505"/>
                  <a:pt x="4943847" y="3265004"/>
                  <a:pt x="4940951" y="3269106"/>
                </a:cubicBezTo>
                <a:lnTo>
                  <a:pt x="4939684" y="3255533"/>
                </a:lnTo>
                <a:lnTo>
                  <a:pt x="4924120" y="3255533"/>
                </a:lnTo>
                <a:lnTo>
                  <a:pt x="4924120" y="3382215"/>
                </a:lnTo>
                <a:lnTo>
                  <a:pt x="4941132" y="3382215"/>
                </a:lnTo>
                <a:lnTo>
                  <a:pt x="4941132" y="3332368"/>
                </a:lnTo>
                <a:lnTo>
                  <a:pt x="4951719" y="3342491"/>
                </a:lnTo>
                <a:cubicBezTo>
                  <a:pt x="4957208" y="3345688"/>
                  <a:pt x="4963874" y="3347287"/>
                  <a:pt x="4971717" y="3347287"/>
                </a:cubicBezTo>
                <a:cubicBezTo>
                  <a:pt x="4979921" y="3347287"/>
                  <a:pt x="4987099" y="3345357"/>
                  <a:pt x="4993253" y="3341496"/>
                </a:cubicBezTo>
                <a:cubicBezTo>
                  <a:pt x="4999406" y="3337635"/>
                  <a:pt x="5004202" y="3332206"/>
                  <a:pt x="5007640" y="3325208"/>
                </a:cubicBezTo>
                <a:cubicBezTo>
                  <a:pt x="5011079" y="3318210"/>
                  <a:pt x="5012798" y="3310066"/>
                  <a:pt x="5012798" y="3300776"/>
                </a:cubicBezTo>
                <a:cubicBezTo>
                  <a:pt x="5012798" y="3291366"/>
                  <a:pt x="5011018" y="3283192"/>
                  <a:pt x="5007459" y="3276254"/>
                </a:cubicBezTo>
                <a:cubicBezTo>
                  <a:pt x="5003900" y="3269317"/>
                  <a:pt x="4999044" y="3263918"/>
                  <a:pt x="4992891" y="3260057"/>
                </a:cubicBezTo>
                <a:cubicBezTo>
                  <a:pt x="4986737" y="3256196"/>
                  <a:pt x="4979679" y="3254266"/>
                  <a:pt x="4971717" y="3254266"/>
                </a:cubicBezTo>
                <a:close/>
                <a:moveTo>
                  <a:pt x="4869342" y="3254266"/>
                </a:moveTo>
                <a:cubicBezTo>
                  <a:pt x="4862706" y="3254266"/>
                  <a:pt x="4856764" y="3255382"/>
                  <a:pt x="4851516" y="3257614"/>
                </a:cubicBezTo>
                <a:cubicBezTo>
                  <a:pt x="4846268" y="3259846"/>
                  <a:pt x="4842166" y="3262983"/>
                  <a:pt x="4839210" y="3267025"/>
                </a:cubicBezTo>
                <a:cubicBezTo>
                  <a:pt x="4836254" y="3271066"/>
                  <a:pt x="4834776" y="3275802"/>
                  <a:pt x="4834776" y="3281231"/>
                </a:cubicBezTo>
                <a:cubicBezTo>
                  <a:pt x="4834776" y="3285816"/>
                  <a:pt x="4835801" y="3289586"/>
                  <a:pt x="4837852" y="3292542"/>
                </a:cubicBezTo>
                <a:cubicBezTo>
                  <a:pt x="4839903" y="3295498"/>
                  <a:pt x="4842527" y="3297911"/>
                  <a:pt x="4845725" y="3299781"/>
                </a:cubicBezTo>
                <a:cubicBezTo>
                  <a:pt x="4848922" y="3301651"/>
                  <a:pt x="4852360" y="3303129"/>
                  <a:pt x="4856040" y="3304215"/>
                </a:cubicBezTo>
                <a:cubicBezTo>
                  <a:pt x="4859720" y="3305301"/>
                  <a:pt x="4863128" y="3306266"/>
                  <a:pt x="4866265" y="3307111"/>
                </a:cubicBezTo>
                <a:cubicBezTo>
                  <a:pt x="4869764" y="3307955"/>
                  <a:pt x="4873052" y="3308860"/>
                  <a:pt x="4876128" y="3309825"/>
                </a:cubicBezTo>
                <a:cubicBezTo>
                  <a:pt x="4879205" y="3310790"/>
                  <a:pt x="4881678" y="3312087"/>
                  <a:pt x="4883548" y="3313716"/>
                </a:cubicBezTo>
                <a:cubicBezTo>
                  <a:pt x="4885419" y="3315345"/>
                  <a:pt x="4886354" y="3317547"/>
                  <a:pt x="4886354" y="3320322"/>
                </a:cubicBezTo>
                <a:cubicBezTo>
                  <a:pt x="4886354" y="3323579"/>
                  <a:pt x="4884845" y="3326294"/>
                  <a:pt x="4881829" y="3328466"/>
                </a:cubicBezTo>
                <a:cubicBezTo>
                  <a:pt x="4878813" y="3330637"/>
                  <a:pt x="4874590" y="3331723"/>
                  <a:pt x="4869161" y="3331723"/>
                </a:cubicBezTo>
                <a:cubicBezTo>
                  <a:pt x="4866024" y="3331723"/>
                  <a:pt x="4863038" y="3331271"/>
                  <a:pt x="4860203" y="3330366"/>
                </a:cubicBezTo>
                <a:cubicBezTo>
                  <a:pt x="4857367" y="3329461"/>
                  <a:pt x="4854924" y="3327983"/>
                  <a:pt x="4852873" y="3325932"/>
                </a:cubicBezTo>
                <a:cubicBezTo>
                  <a:pt x="4850822" y="3323881"/>
                  <a:pt x="4849374" y="3321046"/>
                  <a:pt x="4848530" y="3317426"/>
                </a:cubicBezTo>
                <a:lnTo>
                  <a:pt x="4833147" y="3322855"/>
                </a:lnTo>
                <a:cubicBezTo>
                  <a:pt x="4835319" y="3331180"/>
                  <a:pt x="4839541" y="3337333"/>
                  <a:pt x="4845815" y="3341315"/>
                </a:cubicBezTo>
                <a:cubicBezTo>
                  <a:pt x="4852089" y="3345296"/>
                  <a:pt x="4859690" y="3347287"/>
                  <a:pt x="4868618" y="3347287"/>
                </a:cubicBezTo>
                <a:cubicBezTo>
                  <a:pt x="4875978" y="3347287"/>
                  <a:pt x="4882342" y="3346111"/>
                  <a:pt x="4887711" y="3343758"/>
                </a:cubicBezTo>
                <a:cubicBezTo>
                  <a:pt x="4893080" y="3341405"/>
                  <a:pt x="4897242" y="3338178"/>
                  <a:pt x="4900198" y="3334076"/>
                </a:cubicBezTo>
                <a:cubicBezTo>
                  <a:pt x="4903154" y="3329974"/>
                  <a:pt x="4904632" y="3325268"/>
                  <a:pt x="4904632" y="3319960"/>
                </a:cubicBezTo>
                <a:cubicBezTo>
                  <a:pt x="4904511" y="3315375"/>
                  <a:pt x="4903486" y="3311514"/>
                  <a:pt x="4901555" y="3308377"/>
                </a:cubicBezTo>
                <a:cubicBezTo>
                  <a:pt x="4899625" y="3305240"/>
                  <a:pt x="4897091" y="3302707"/>
                  <a:pt x="4893955" y="3300776"/>
                </a:cubicBezTo>
                <a:cubicBezTo>
                  <a:pt x="4890818" y="3298846"/>
                  <a:pt x="4887379" y="3297247"/>
                  <a:pt x="4883639" y="3295981"/>
                </a:cubicBezTo>
                <a:cubicBezTo>
                  <a:pt x="4879899" y="3294714"/>
                  <a:pt x="4876219" y="3293537"/>
                  <a:pt x="4872599" y="3292452"/>
                </a:cubicBezTo>
                <a:cubicBezTo>
                  <a:pt x="4869825" y="3291728"/>
                  <a:pt x="4867231" y="3291064"/>
                  <a:pt x="4864818" y="3290461"/>
                </a:cubicBezTo>
                <a:cubicBezTo>
                  <a:pt x="4862405" y="3289858"/>
                  <a:pt x="4860323" y="3289164"/>
                  <a:pt x="4858574" y="3288380"/>
                </a:cubicBezTo>
                <a:cubicBezTo>
                  <a:pt x="4856824" y="3287595"/>
                  <a:pt x="4855467" y="3286570"/>
                  <a:pt x="4854502" y="3285303"/>
                </a:cubicBezTo>
                <a:cubicBezTo>
                  <a:pt x="4853537" y="3284036"/>
                  <a:pt x="4853054" y="3282438"/>
                  <a:pt x="4853054" y="3280507"/>
                </a:cubicBezTo>
                <a:cubicBezTo>
                  <a:pt x="4853054" y="3277008"/>
                  <a:pt x="4854562" y="3274354"/>
                  <a:pt x="4857579" y="3272544"/>
                </a:cubicBezTo>
                <a:cubicBezTo>
                  <a:pt x="4860595" y="3270735"/>
                  <a:pt x="4864395" y="3269830"/>
                  <a:pt x="4868980" y="3269830"/>
                </a:cubicBezTo>
                <a:cubicBezTo>
                  <a:pt x="4871393" y="3269830"/>
                  <a:pt x="4873836" y="3270101"/>
                  <a:pt x="4876309" y="3270644"/>
                </a:cubicBezTo>
                <a:cubicBezTo>
                  <a:pt x="4878783" y="3271187"/>
                  <a:pt x="4880985" y="3272182"/>
                  <a:pt x="4882915" y="3273630"/>
                </a:cubicBezTo>
                <a:cubicBezTo>
                  <a:pt x="4884845" y="3275078"/>
                  <a:pt x="4886233" y="3276948"/>
                  <a:pt x="4887077" y="3279240"/>
                </a:cubicBezTo>
                <a:lnTo>
                  <a:pt x="4902460" y="3274173"/>
                </a:lnTo>
                <a:cubicBezTo>
                  <a:pt x="4899806" y="3267537"/>
                  <a:pt x="4895553" y="3262561"/>
                  <a:pt x="4889702" y="3259243"/>
                </a:cubicBezTo>
                <a:cubicBezTo>
                  <a:pt x="4883850" y="3255925"/>
                  <a:pt x="4877063" y="3254266"/>
                  <a:pt x="4869342" y="3254266"/>
                </a:cubicBezTo>
                <a:close/>
                <a:moveTo>
                  <a:pt x="4779340" y="3254266"/>
                </a:moveTo>
                <a:cubicBezTo>
                  <a:pt x="4769809" y="3254266"/>
                  <a:pt x="4761695" y="3256498"/>
                  <a:pt x="4754999" y="3260962"/>
                </a:cubicBezTo>
                <a:cubicBezTo>
                  <a:pt x="4748303" y="3265426"/>
                  <a:pt x="4743809" y="3271639"/>
                  <a:pt x="4741516" y="3279602"/>
                </a:cubicBezTo>
                <a:lnTo>
                  <a:pt x="4756718" y="3285032"/>
                </a:lnTo>
                <a:cubicBezTo>
                  <a:pt x="4758045" y="3279964"/>
                  <a:pt x="4760639" y="3276134"/>
                  <a:pt x="4764500" y="3273540"/>
                </a:cubicBezTo>
                <a:cubicBezTo>
                  <a:pt x="4768361" y="3270946"/>
                  <a:pt x="4773066" y="3269649"/>
                  <a:pt x="4778616" y="3269649"/>
                </a:cubicBezTo>
                <a:cubicBezTo>
                  <a:pt x="4784528" y="3269649"/>
                  <a:pt x="4789053" y="3271006"/>
                  <a:pt x="4792189" y="3273721"/>
                </a:cubicBezTo>
                <a:cubicBezTo>
                  <a:pt x="4795326" y="3276435"/>
                  <a:pt x="4796895" y="3279723"/>
                  <a:pt x="4796895" y="3283584"/>
                </a:cubicBezTo>
                <a:lnTo>
                  <a:pt x="4796895" y="3290642"/>
                </a:lnTo>
                <a:lnTo>
                  <a:pt x="4771196" y="3293537"/>
                </a:lnTo>
                <a:cubicBezTo>
                  <a:pt x="4760458" y="3294744"/>
                  <a:pt x="4752254" y="3297851"/>
                  <a:pt x="4746584" y="3302858"/>
                </a:cubicBezTo>
                <a:cubicBezTo>
                  <a:pt x="4740913" y="3307865"/>
                  <a:pt x="4738078" y="3314169"/>
                  <a:pt x="4738078" y="3321769"/>
                </a:cubicBezTo>
                <a:cubicBezTo>
                  <a:pt x="4738078" y="3326837"/>
                  <a:pt x="4739315" y="3331271"/>
                  <a:pt x="4741788" y="3335071"/>
                </a:cubicBezTo>
                <a:cubicBezTo>
                  <a:pt x="4744261" y="3338872"/>
                  <a:pt x="4747790" y="3341828"/>
                  <a:pt x="4752375" y="3343939"/>
                </a:cubicBezTo>
                <a:cubicBezTo>
                  <a:pt x="4756960" y="3346050"/>
                  <a:pt x="4762510" y="3347106"/>
                  <a:pt x="4769025" y="3347106"/>
                </a:cubicBezTo>
                <a:cubicBezTo>
                  <a:pt x="4776022" y="3347106"/>
                  <a:pt x="4781723" y="3345869"/>
                  <a:pt x="4786127" y="3343396"/>
                </a:cubicBezTo>
                <a:cubicBezTo>
                  <a:pt x="4790530" y="3340923"/>
                  <a:pt x="4794120" y="3337394"/>
                  <a:pt x="4796895" y="3332809"/>
                </a:cubicBezTo>
                <a:lnTo>
                  <a:pt x="4798343" y="3346020"/>
                </a:lnTo>
                <a:lnTo>
                  <a:pt x="4814087" y="3346020"/>
                </a:lnTo>
                <a:lnTo>
                  <a:pt x="4814087" y="3285213"/>
                </a:lnTo>
                <a:cubicBezTo>
                  <a:pt x="4814087" y="3275923"/>
                  <a:pt x="4811131" y="3268442"/>
                  <a:pt x="4805220" y="3262772"/>
                </a:cubicBezTo>
                <a:cubicBezTo>
                  <a:pt x="4799308" y="3257101"/>
                  <a:pt x="4790681" y="3254266"/>
                  <a:pt x="4779340" y="3254266"/>
                </a:cubicBezTo>
                <a:close/>
                <a:moveTo>
                  <a:pt x="679554" y="3235206"/>
                </a:moveTo>
                <a:lnTo>
                  <a:pt x="848261" y="3235206"/>
                </a:lnTo>
                <a:cubicBezTo>
                  <a:pt x="873407" y="3235206"/>
                  <a:pt x="893638" y="3242477"/>
                  <a:pt x="908954" y="3257017"/>
                </a:cubicBezTo>
                <a:cubicBezTo>
                  <a:pt x="924270" y="3271557"/>
                  <a:pt x="931928" y="3291753"/>
                  <a:pt x="931928" y="3317603"/>
                </a:cubicBezTo>
                <a:cubicBezTo>
                  <a:pt x="931928" y="3342530"/>
                  <a:pt x="924270" y="3362378"/>
                  <a:pt x="908954" y="3377150"/>
                </a:cubicBezTo>
                <a:cubicBezTo>
                  <a:pt x="893638" y="3391921"/>
                  <a:pt x="873407" y="3399307"/>
                  <a:pt x="848261" y="3399307"/>
                </a:cubicBezTo>
                <a:lnTo>
                  <a:pt x="679554" y="3399307"/>
                </a:lnTo>
                <a:close/>
                <a:moveTo>
                  <a:pt x="5371357" y="3215718"/>
                </a:moveTo>
                <a:lnTo>
                  <a:pt x="5371357" y="3269039"/>
                </a:lnTo>
                <a:lnTo>
                  <a:pt x="5360770" y="3259062"/>
                </a:lnTo>
                <a:cubicBezTo>
                  <a:pt x="5355280" y="3255864"/>
                  <a:pt x="5348614" y="3254266"/>
                  <a:pt x="5340772" y="3254266"/>
                </a:cubicBezTo>
                <a:cubicBezTo>
                  <a:pt x="5332568" y="3254266"/>
                  <a:pt x="5325419" y="3256196"/>
                  <a:pt x="5319327" y="3260057"/>
                </a:cubicBezTo>
                <a:cubicBezTo>
                  <a:pt x="5313234" y="3263918"/>
                  <a:pt x="5308468" y="3269347"/>
                  <a:pt x="5305030" y="3276345"/>
                </a:cubicBezTo>
                <a:cubicBezTo>
                  <a:pt x="5301591" y="3283343"/>
                  <a:pt x="5299872" y="3291486"/>
                  <a:pt x="5299872" y="3300776"/>
                </a:cubicBezTo>
                <a:cubicBezTo>
                  <a:pt x="5299872" y="3310066"/>
                  <a:pt x="5301591" y="3318210"/>
                  <a:pt x="5305030" y="3325208"/>
                </a:cubicBezTo>
                <a:cubicBezTo>
                  <a:pt x="5308468" y="3332206"/>
                  <a:pt x="5313234" y="3337635"/>
                  <a:pt x="5319327" y="3341496"/>
                </a:cubicBezTo>
                <a:cubicBezTo>
                  <a:pt x="5325419" y="3345357"/>
                  <a:pt x="5332568" y="3347287"/>
                  <a:pt x="5340772" y="3347287"/>
                </a:cubicBezTo>
                <a:cubicBezTo>
                  <a:pt x="5348132" y="3347287"/>
                  <a:pt x="5354375" y="3345839"/>
                  <a:pt x="5359503" y="3342944"/>
                </a:cubicBezTo>
                <a:cubicBezTo>
                  <a:pt x="5364631" y="3340048"/>
                  <a:pt x="5368703" y="3336549"/>
                  <a:pt x="5371719" y="3332447"/>
                </a:cubicBezTo>
                <a:lnTo>
                  <a:pt x="5372986" y="3346020"/>
                </a:lnTo>
                <a:lnTo>
                  <a:pt x="5388550" y="3346020"/>
                </a:lnTo>
                <a:lnTo>
                  <a:pt x="5388550" y="3215718"/>
                </a:lnTo>
                <a:close/>
                <a:moveTo>
                  <a:pt x="2859864" y="3177735"/>
                </a:moveTo>
                <a:lnTo>
                  <a:pt x="2859864" y="3270519"/>
                </a:lnTo>
                <a:lnTo>
                  <a:pt x="2777568" y="3270519"/>
                </a:lnTo>
                <a:lnTo>
                  <a:pt x="2777568" y="3333528"/>
                </a:lnTo>
                <a:lnTo>
                  <a:pt x="2859864" y="3333528"/>
                </a:lnTo>
                <a:lnTo>
                  <a:pt x="2859864" y="3615340"/>
                </a:lnTo>
                <a:lnTo>
                  <a:pt x="2936674" y="3615340"/>
                </a:lnTo>
                <a:lnTo>
                  <a:pt x="2936674" y="3333528"/>
                </a:lnTo>
                <a:lnTo>
                  <a:pt x="3018970" y="3333528"/>
                </a:lnTo>
                <a:lnTo>
                  <a:pt x="3018970" y="3270519"/>
                </a:lnTo>
                <a:lnTo>
                  <a:pt x="2936674" y="3270519"/>
                </a:lnTo>
                <a:lnTo>
                  <a:pt x="2936674" y="3177735"/>
                </a:lnTo>
                <a:close/>
                <a:moveTo>
                  <a:pt x="601373" y="3166658"/>
                </a:moveTo>
                <a:lnTo>
                  <a:pt x="601373" y="3615340"/>
                </a:lnTo>
                <a:lnTo>
                  <a:pt x="679554" y="3615340"/>
                </a:lnTo>
                <a:lnTo>
                  <a:pt x="679554" y="3465086"/>
                </a:lnTo>
                <a:lnTo>
                  <a:pt x="842774" y="3465086"/>
                </a:lnTo>
                <a:cubicBezTo>
                  <a:pt x="866092" y="3465086"/>
                  <a:pt x="887809" y="3462202"/>
                  <a:pt x="907925" y="3456431"/>
                </a:cubicBezTo>
                <a:cubicBezTo>
                  <a:pt x="928042" y="3450661"/>
                  <a:pt x="945759" y="3441775"/>
                  <a:pt x="961075" y="3429774"/>
                </a:cubicBezTo>
                <a:cubicBezTo>
                  <a:pt x="976391" y="3417771"/>
                  <a:pt x="988278" y="3402423"/>
                  <a:pt x="996737" y="3383728"/>
                </a:cubicBezTo>
                <a:cubicBezTo>
                  <a:pt x="1005195" y="3365033"/>
                  <a:pt x="1009424" y="3342991"/>
                  <a:pt x="1009424" y="3317603"/>
                </a:cubicBezTo>
                <a:cubicBezTo>
                  <a:pt x="1009424" y="3291753"/>
                  <a:pt x="1005195" y="3269480"/>
                  <a:pt x="996737" y="3250785"/>
                </a:cubicBezTo>
                <a:cubicBezTo>
                  <a:pt x="988278" y="3232090"/>
                  <a:pt x="976391" y="3216511"/>
                  <a:pt x="961075" y="3204048"/>
                </a:cubicBezTo>
                <a:cubicBezTo>
                  <a:pt x="945759" y="3191584"/>
                  <a:pt x="928042" y="3182236"/>
                  <a:pt x="907925" y="3176005"/>
                </a:cubicBezTo>
                <a:cubicBezTo>
                  <a:pt x="887809" y="3169773"/>
                  <a:pt x="866092" y="3166658"/>
                  <a:pt x="842774" y="3166658"/>
                </a:cubicBezTo>
                <a:close/>
                <a:moveTo>
                  <a:pt x="2398854" y="3132037"/>
                </a:moveTo>
                <a:lnTo>
                  <a:pt x="2398854" y="3615340"/>
                </a:lnTo>
                <a:lnTo>
                  <a:pt x="2474978" y="3615340"/>
                </a:lnTo>
                <a:lnTo>
                  <a:pt x="2474978" y="3132037"/>
                </a:lnTo>
                <a:close/>
                <a:moveTo>
                  <a:pt x="1789864" y="3124420"/>
                </a:moveTo>
                <a:lnTo>
                  <a:pt x="1789864" y="3198509"/>
                </a:lnTo>
                <a:lnTo>
                  <a:pt x="1881076" y="3198509"/>
                </a:lnTo>
                <a:lnTo>
                  <a:pt x="1881076" y="3124420"/>
                </a:lnTo>
                <a:close/>
                <a:moveTo>
                  <a:pt x="6368910" y="3103418"/>
                </a:moveTo>
                <a:lnTo>
                  <a:pt x="6355880" y="3152644"/>
                </a:lnTo>
                <a:lnTo>
                  <a:pt x="6367643" y="3152644"/>
                </a:lnTo>
                <a:lnTo>
                  <a:pt x="6388637" y="3103418"/>
                </a:lnTo>
                <a:close/>
                <a:moveTo>
                  <a:pt x="7501995" y="3085502"/>
                </a:moveTo>
                <a:lnTo>
                  <a:pt x="7501995" y="3087493"/>
                </a:lnTo>
                <a:cubicBezTo>
                  <a:pt x="7501995" y="3092681"/>
                  <a:pt x="7501059" y="3097235"/>
                  <a:pt x="7499189" y="3101156"/>
                </a:cubicBezTo>
                <a:cubicBezTo>
                  <a:pt x="7497319" y="3105077"/>
                  <a:pt x="7494455" y="3108124"/>
                  <a:pt x="7490593" y="3110295"/>
                </a:cubicBezTo>
                <a:cubicBezTo>
                  <a:pt x="7486733" y="3112467"/>
                  <a:pt x="7481907" y="3113553"/>
                  <a:pt x="7476115" y="3113553"/>
                </a:cubicBezTo>
                <a:cubicBezTo>
                  <a:pt x="7471411" y="3113553"/>
                  <a:pt x="7467761" y="3112437"/>
                  <a:pt x="7465167" y="3110205"/>
                </a:cubicBezTo>
                <a:cubicBezTo>
                  <a:pt x="7462571" y="3107973"/>
                  <a:pt x="7461275" y="3105168"/>
                  <a:pt x="7461275" y="3101790"/>
                </a:cubicBezTo>
                <a:cubicBezTo>
                  <a:pt x="7461275" y="3098170"/>
                  <a:pt x="7462603" y="3095244"/>
                  <a:pt x="7465257" y="3093012"/>
                </a:cubicBezTo>
                <a:cubicBezTo>
                  <a:pt x="7467911" y="3090780"/>
                  <a:pt x="7471893" y="3089302"/>
                  <a:pt x="7477201" y="3088578"/>
                </a:cubicBezTo>
                <a:close/>
                <a:moveTo>
                  <a:pt x="7206719" y="3085502"/>
                </a:moveTo>
                <a:lnTo>
                  <a:pt x="7206719" y="3087493"/>
                </a:lnTo>
                <a:cubicBezTo>
                  <a:pt x="7206719" y="3092681"/>
                  <a:pt x="7205785" y="3097235"/>
                  <a:pt x="7203915" y="3101156"/>
                </a:cubicBezTo>
                <a:cubicBezTo>
                  <a:pt x="7202045" y="3105077"/>
                  <a:pt x="7199179" y="3108124"/>
                  <a:pt x="7195319" y="3110295"/>
                </a:cubicBezTo>
                <a:cubicBezTo>
                  <a:pt x="7191457" y="3112467"/>
                  <a:pt x="7186631" y="3113553"/>
                  <a:pt x="7180841" y="3113553"/>
                </a:cubicBezTo>
                <a:cubicBezTo>
                  <a:pt x="7176135" y="3113553"/>
                  <a:pt x="7172485" y="3112437"/>
                  <a:pt x="7169891" y="3110205"/>
                </a:cubicBezTo>
                <a:cubicBezTo>
                  <a:pt x="7167297" y="3107973"/>
                  <a:pt x="7166001" y="3105168"/>
                  <a:pt x="7166001" y="3101790"/>
                </a:cubicBezTo>
                <a:cubicBezTo>
                  <a:pt x="7166001" y="3098170"/>
                  <a:pt x="7167327" y="3095244"/>
                  <a:pt x="7169981" y="3093012"/>
                </a:cubicBezTo>
                <a:cubicBezTo>
                  <a:pt x="7172635" y="3090780"/>
                  <a:pt x="7176617" y="3089302"/>
                  <a:pt x="7181927" y="3088578"/>
                </a:cubicBezTo>
                <a:close/>
                <a:moveTo>
                  <a:pt x="6949545" y="3085502"/>
                </a:moveTo>
                <a:lnTo>
                  <a:pt x="6949545" y="3087493"/>
                </a:lnTo>
                <a:cubicBezTo>
                  <a:pt x="6949545" y="3092681"/>
                  <a:pt x="6948609" y="3097235"/>
                  <a:pt x="6946739" y="3101156"/>
                </a:cubicBezTo>
                <a:cubicBezTo>
                  <a:pt x="6944869" y="3105077"/>
                  <a:pt x="6942005" y="3108124"/>
                  <a:pt x="6938143" y="3110295"/>
                </a:cubicBezTo>
                <a:cubicBezTo>
                  <a:pt x="6934283" y="3112467"/>
                  <a:pt x="6929457" y="3113553"/>
                  <a:pt x="6923665" y="3113553"/>
                </a:cubicBezTo>
                <a:cubicBezTo>
                  <a:pt x="6918959" y="3113553"/>
                  <a:pt x="6915311" y="3112437"/>
                  <a:pt x="6912717" y="3110205"/>
                </a:cubicBezTo>
                <a:cubicBezTo>
                  <a:pt x="6910123" y="3107973"/>
                  <a:pt x="6908825" y="3105168"/>
                  <a:pt x="6908825" y="3101790"/>
                </a:cubicBezTo>
                <a:cubicBezTo>
                  <a:pt x="6908825" y="3098170"/>
                  <a:pt x="6910153" y="3095244"/>
                  <a:pt x="6912807" y="3093012"/>
                </a:cubicBezTo>
                <a:cubicBezTo>
                  <a:pt x="6915461" y="3090780"/>
                  <a:pt x="6919443" y="3089302"/>
                  <a:pt x="6924751" y="3088578"/>
                </a:cubicBezTo>
                <a:close/>
                <a:moveTo>
                  <a:pt x="6320895" y="3085502"/>
                </a:moveTo>
                <a:lnTo>
                  <a:pt x="6320895" y="3087493"/>
                </a:lnTo>
                <a:cubicBezTo>
                  <a:pt x="6320895" y="3092681"/>
                  <a:pt x="6319960" y="3097235"/>
                  <a:pt x="6318090" y="3101156"/>
                </a:cubicBezTo>
                <a:cubicBezTo>
                  <a:pt x="6316219" y="3105077"/>
                  <a:pt x="6313354" y="3108124"/>
                  <a:pt x="6309493" y="3110295"/>
                </a:cubicBezTo>
                <a:cubicBezTo>
                  <a:pt x="6305633" y="3112467"/>
                  <a:pt x="6300807" y="3113553"/>
                  <a:pt x="6295015" y="3113553"/>
                </a:cubicBezTo>
                <a:cubicBezTo>
                  <a:pt x="6290310" y="3113553"/>
                  <a:pt x="6286660" y="3112437"/>
                  <a:pt x="6284066" y="3110205"/>
                </a:cubicBezTo>
                <a:cubicBezTo>
                  <a:pt x="6281472" y="3107973"/>
                  <a:pt x="6280175" y="3105168"/>
                  <a:pt x="6280175" y="3101790"/>
                </a:cubicBezTo>
                <a:cubicBezTo>
                  <a:pt x="6280175" y="3098170"/>
                  <a:pt x="6281503" y="3095244"/>
                  <a:pt x="6284157" y="3093012"/>
                </a:cubicBezTo>
                <a:cubicBezTo>
                  <a:pt x="6286811" y="3090780"/>
                  <a:pt x="6290793" y="3089302"/>
                  <a:pt x="6296101" y="3088578"/>
                </a:cubicBezTo>
                <a:close/>
                <a:moveTo>
                  <a:pt x="5292195" y="3085502"/>
                </a:moveTo>
                <a:lnTo>
                  <a:pt x="5292195" y="3087493"/>
                </a:lnTo>
                <a:cubicBezTo>
                  <a:pt x="5292195" y="3092681"/>
                  <a:pt x="5291260" y="3097235"/>
                  <a:pt x="5289390" y="3101156"/>
                </a:cubicBezTo>
                <a:cubicBezTo>
                  <a:pt x="5287520" y="3105077"/>
                  <a:pt x="5284654" y="3108124"/>
                  <a:pt x="5280793" y="3110295"/>
                </a:cubicBezTo>
                <a:cubicBezTo>
                  <a:pt x="5276933" y="3112467"/>
                  <a:pt x="5272107" y="3113553"/>
                  <a:pt x="5266315" y="3113553"/>
                </a:cubicBezTo>
                <a:cubicBezTo>
                  <a:pt x="5261610" y="3113553"/>
                  <a:pt x="5257960" y="3112437"/>
                  <a:pt x="5255366" y="3110205"/>
                </a:cubicBezTo>
                <a:cubicBezTo>
                  <a:pt x="5252772" y="3107973"/>
                  <a:pt x="5251475" y="3105168"/>
                  <a:pt x="5251475" y="3101790"/>
                </a:cubicBezTo>
                <a:cubicBezTo>
                  <a:pt x="5251475" y="3098170"/>
                  <a:pt x="5252803" y="3095244"/>
                  <a:pt x="5255457" y="3093012"/>
                </a:cubicBezTo>
                <a:cubicBezTo>
                  <a:pt x="5258111" y="3090780"/>
                  <a:pt x="5262093" y="3089302"/>
                  <a:pt x="5267401" y="3088578"/>
                </a:cubicBezTo>
                <a:close/>
                <a:moveTo>
                  <a:pt x="5006445" y="3085502"/>
                </a:moveTo>
                <a:lnTo>
                  <a:pt x="5006445" y="3087493"/>
                </a:lnTo>
                <a:cubicBezTo>
                  <a:pt x="5006445" y="3092681"/>
                  <a:pt x="5005510" y="3097235"/>
                  <a:pt x="5003640" y="3101156"/>
                </a:cubicBezTo>
                <a:cubicBezTo>
                  <a:pt x="5001770" y="3105077"/>
                  <a:pt x="4998904" y="3108124"/>
                  <a:pt x="4995043" y="3110295"/>
                </a:cubicBezTo>
                <a:cubicBezTo>
                  <a:pt x="4991183" y="3112467"/>
                  <a:pt x="4986357" y="3113553"/>
                  <a:pt x="4980565" y="3113553"/>
                </a:cubicBezTo>
                <a:cubicBezTo>
                  <a:pt x="4975860" y="3113553"/>
                  <a:pt x="4972210" y="3112437"/>
                  <a:pt x="4969616" y="3110205"/>
                </a:cubicBezTo>
                <a:cubicBezTo>
                  <a:pt x="4967022" y="3107973"/>
                  <a:pt x="4965725" y="3105168"/>
                  <a:pt x="4965725" y="3101790"/>
                </a:cubicBezTo>
                <a:cubicBezTo>
                  <a:pt x="4965725" y="3098170"/>
                  <a:pt x="4967053" y="3095244"/>
                  <a:pt x="4969707" y="3093012"/>
                </a:cubicBezTo>
                <a:cubicBezTo>
                  <a:pt x="4972361" y="3090780"/>
                  <a:pt x="4976343" y="3089302"/>
                  <a:pt x="4981651" y="3088578"/>
                </a:cubicBezTo>
                <a:close/>
                <a:moveTo>
                  <a:pt x="7583129" y="3050755"/>
                </a:moveTo>
                <a:cubicBezTo>
                  <a:pt x="7588075" y="3050755"/>
                  <a:pt x="7592539" y="3051991"/>
                  <a:pt x="7596521" y="3054465"/>
                </a:cubicBezTo>
                <a:cubicBezTo>
                  <a:pt x="7600503" y="3056938"/>
                  <a:pt x="7603699" y="3060467"/>
                  <a:pt x="7606113" y="3065052"/>
                </a:cubicBezTo>
                <a:cubicBezTo>
                  <a:pt x="7608525" y="3069636"/>
                  <a:pt x="7609731" y="3075186"/>
                  <a:pt x="7609731" y="3081701"/>
                </a:cubicBezTo>
                <a:cubicBezTo>
                  <a:pt x="7609731" y="3088217"/>
                  <a:pt x="7608525" y="3093797"/>
                  <a:pt x="7606113" y="3098442"/>
                </a:cubicBezTo>
                <a:cubicBezTo>
                  <a:pt x="7603699" y="3103087"/>
                  <a:pt x="7600503" y="3106616"/>
                  <a:pt x="7596521" y="3109029"/>
                </a:cubicBezTo>
                <a:cubicBezTo>
                  <a:pt x="7592539" y="3111442"/>
                  <a:pt x="7588075" y="3112648"/>
                  <a:pt x="7583129" y="3112648"/>
                </a:cubicBezTo>
                <a:cubicBezTo>
                  <a:pt x="7575045" y="3112648"/>
                  <a:pt x="7568591" y="3109813"/>
                  <a:pt x="7563765" y="3104142"/>
                </a:cubicBezTo>
                <a:cubicBezTo>
                  <a:pt x="7558939" y="3098472"/>
                  <a:pt x="7556525" y="3090991"/>
                  <a:pt x="7556525" y="3081701"/>
                </a:cubicBezTo>
                <a:cubicBezTo>
                  <a:pt x="7556525" y="3072411"/>
                  <a:pt x="7558969" y="3064931"/>
                  <a:pt x="7563855" y="3059260"/>
                </a:cubicBezTo>
                <a:cubicBezTo>
                  <a:pt x="7568741" y="3053590"/>
                  <a:pt x="7575165" y="3050755"/>
                  <a:pt x="7583129" y="3050755"/>
                </a:cubicBezTo>
                <a:close/>
                <a:moveTo>
                  <a:pt x="6821491" y="3050755"/>
                </a:moveTo>
                <a:cubicBezTo>
                  <a:pt x="6826196" y="3050755"/>
                  <a:pt x="6830569" y="3051991"/>
                  <a:pt x="6834611" y="3054465"/>
                </a:cubicBezTo>
                <a:cubicBezTo>
                  <a:pt x="6838653" y="3056938"/>
                  <a:pt x="6841851" y="3060467"/>
                  <a:pt x="6844203" y="3065052"/>
                </a:cubicBezTo>
                <a:cubicBezTo>
                  <a:pt x="6846556" y="3069636"/>
                  <a:pt x="6847732" y="3075186"/>
                  <a:pt x="6847732" y="3081701"/>
                </a:cubicBezTo>
                <a:cubicBezTo>
                  <a:pt x="6847732" y="3088096"/>
                  <a:pt x="6846556" y="3093616"/>
                  <a:pt x="6844203" y="3098261"/>
                </a:cubicBezTo>
                <a:cubicBezTo>
                  <a:pt x="6841851" y="3102906"/>
                  <a:pt x="6838683" y="3106465"/>
                  <a:pt x="6834702" y="3108938"/>
                </a:cubicBezTo>
                <a:cubicBezTo>
                  <a:pt x="6830721" y="3111411"/>
                  <a:pt x="6826317" y="3112648"/>
                  <a:pt x="6821491" y="3112648"/>
                </a:cubicBezTo>
                <a:cubicBezTo>
                  <a:pt x="6813287" y="3112648"/>
                  <a:pt x="6806741" y="3109813"/>
                  <a:pt x="6801855" y="3104142"/>
                </a:cubicBezTo>
                <a:cubicBezTo>
                  <a:pt x="6796969" y="3098472"/>
                  <a:pt x="6794525" y="3090991"/>
                  <a:pt x="6794525" y="3081701"/>
                </a:cubicBezTo>
                <a:cubicBezTo>
                  <a:pt x="6794525" y="3072411"/>
                  <a:pt x="6796969" y="3064931"/>
                  <a:pt x="6801855" y="3059260"/>
                </a:cubicBezTo>
                <a:cubicBezTo>
                  <a:pt x="6806741" y="3053590"/>
                  <a:pt x="6813287" y="3050755"/>
                  <a:pt x="6821491" y="3050755"/>
                </a:cubicBezTo>
                <a:close/>
                <a:moveTo>
                  <a:pt x="4825041" y="3050755"/>
                </a:moveTo>
                <a:cubicBezTo>
                  <a:pt x="4832883" y="3050755"/>
                  <a:pt x="4839248" y="3053590"/>
                  <a:pt x="4844134" y="3059260"/>
                </a:cubicBezTo>
                <a:cubicBezTo>
                  <a:pt x="4849020" y="3064931"/>
                  <a:pt x="4851464" y="3072411"/>
                  <a:pt x="4851464" y="3081701"/>
                </a:cubicBezTo>
                <a:cubicBezTo>
                  <a:pt x="4851464" y="3090991"/>
                  <a:pt x="4849020" y="3098472"/>
                  <a:pt x="4844134" y="3104142"/>
                </a:cubicBezTo>
                <a:cubicBezTo>
                  <a:pt x="4839248" y="3109813"/>
                  <a:pt x="4832883" y="3112648"/>
                  <a:pt x="4825041" y="3112648"/>
                </a:cubicBezTo>
                <a:cubicBezTo>
                  <a:pt x="4819974" y="3112648"/>
                  <a:pt x="4815450" y="3111411"/>
                  <a:pt x="4811468" y="3108938"/>
                </a:cubicBezTo>
                <a:cubicBezTo>
                  <a:pt x="4807487" y="3106465"/>
                  <a:pt x="4804289" y="3102936"/>
                  <a:pt x="4801876" y="3098351"/>
                </a:cubicBezTo>
                <a:cubicBezTo>
                  <a:pt x="4799463" y="3093766"/>
                  <a:pt x="4798257" y="3088217"/>
                  <a:pt x="4798257" y="3081701"/>
                </a:cubicBezTo>
                <a:cubicBezTo>
                  <a:pt x="4798257" y="3075066"/>
                  <a:pt x="4799463" y="3069455"/>
                  <a:pt x="4801876" y="3064871"/>
                </a:cubicBezTo>
                <a:cubicBezTo>
                  <a:pt x="4804289" y="3060286"/>
                  <a:pt x="4807487" y="3056787"/>
                  <a:pt x="4811468" y="3054374"/>
                </a:cubicBezTo>
                <a:cubicBezTo>
                  <a:pt x="4815450" y="3051961"/>
                  <a:pt x="4819974" y="3050755"/>
                  <a:pt x="4825041" y="3050755"/>
                </a:cubicBezTo>
                <a:close/>
                <a:moveTo>
                  <a:pt x="5619350" y="3050574"/>
                </a:moveTo>
                <a:cubicBezTo>
                  <a:pt x="5623935" y="3050574"/>
                  <a:pt x="5628067" y="3051569"/>
                  <a:pt x="5631747" y="3053560"/>
                </a:cubicBezTo>
                <a:cubicBezTo>
                  <a:pt x="5635427" y="3055551"/>
                  <a:pt x="5638352" y="3058295"/>
                  <a:pt x="5640524" y="3061794"/>
                </a:cubicBezTo>
                <a:cubicBezTo>
                  <a:pt x="5642696" y="3065293"/>
                  <a:pt x="5643781" y="3069214"/>
                  <a:pt x="5643781" y="3073558"/>
                </a:cubicBezTo>
                <a:lnTo>
                  <a:pt x="5594918" y="3073558"/>
                </a:lnTo>
                <a:cubicBezTo>
                  <a:pt x="5595522" y="3069093"/>
                  <a:pt x="5597000" y="3065142"/>
                  <a:pt x="5599352" y="3061704"/>
                </a:cubicBezTo>
                <a:cubicBezTo>
                  <a:pt x="5601705" y="3058265"/>
                  <a:pt x="5604601" y="3055551"/>
                  <a:pt x="5608039" y="3053560"/>
                </a:cubicBezTo>
                <a:cubicBezTo>
                  <a:pt x="5611478" y="3051569"/>
                  <a:pt x="5615248" y="3050574"/>
                  <a:pt x="5619350" y="3050574"/>
                </a:cubicBezTo>
                <a:close/>
                <a:moveTo>
                  <a:pt x="7755759" y="3036458"/>
                </a:moveTo>
                <a:lnTo>
                  <a:pt x="7755759" y="3126945"/>
                </a:lnTo>
                <a:lnTo>
                  <a:pt x="7772953" y="3126945"/>
                </a:lnTo>
                <a:lnTo>
                  <a:pt x="7772953" y="3036458"/>
                </a:lnTo>
                <a:close/>
                <a:moveTo>
                  <a:pt x="7279509" y="3036458"/>
                </a:moveTo>
                <a:lnTo>
                  <a:pt x="7279509" y="3126945"/>
                </a:lnTo>
                <a:lnTo>
                  <a:pt x="7296703" y="3126945"/>
                </a:lnTo>
                <a:lnTo>
                  <a:pt x="7296703" y="3036458"/>
                </a:lnTo>
                <a:close/>
                <a:moveTo>
                  <a:pt x="6684797" y="3036458"/>
                </a:moveTo>
                <a:lnTo>
                  <a:pt x="6684797" y="3089302"/>
                </a:lnTo>
                <a:cubicBezTo>
                  <a:pt x="6684797" y="3097868"/>
                  <a:pt x="6686215" y="3105017"/>
                  <a:pt x="6689051" y="3110748"/>
                </a:cubicBezTo>
                <a:cubicBezTo>
                  <a:pt x="6691885" y="3116479"/>
                  <a:pt x="6695897" y="3120822"/>
                  <a:pt x="6701085" y="3123778"/>
                </a:cubicBezTo>
                <a:cubicBezTo>
                  <a:pt x="6706273" y="3126734"/>
                  <a:pt x="6712366" y="3128212"/>
                  <a:pt x="6719364" y="3128212"/>
                </a:cubicBezTo>
                <a:cubicBezTo>
                  <a:pt x="6724793" y="3128212"/>
                  <a:pt x="6729709" y="3127186"/>
                  <a:pt x="6734113" y="3125135"/>
                </a:cubicBezTo>
                <a:cubicBezTo>
                  <a:pt x="6738517" y="3123084"/>
                  <a:pt x="6742167" y="3120128"/>
                  <a:pt x="6745062" y="3116268"/>
                </a:cubicBezTo>
                <a:lnTo>
                  <a:pt x="6746329" y="3126945"/>
                </a:lnTo>
                <a:lnTo>
                  <a:pt x="6761893" y="3126945"/>
                </a:lnTo>
                <a:lnTo>
                  <a:pt x="6761893" y="3036458"/>
                </a:lnTo>
                <a:lnTo>
                  <a:pt x="6744881" y="3036458"/>
                </a:lnTo>
                <a:lnTo>
                  <a:pt x="6744881" y="3086045"/>
                </a:lnTo>
                <a:cubicBezTo>
                  <a:pt x="6744881" y="3094852"/>
                  <a:pt x="6742921" y="3101488"/>
                  <a:pt x="6738999" y="3105952"/>
                </a:cubicBezTo>
                <a:cubicBezTo>
                  <a:pt x="6735078" y="3110416"/>
                  <a:pt x="6729679" y="3112648"/>
                  <a:pt x="6722802" y="3112648"/>
                </a:cubicBezTo>
                <a:cubicBezTo>
                  <a:pt x="6715805" y="3112648"/>
                  <a:pt x="6710587" y="3110476"/>
                  <a:pt x="6707148" y="3106133"/>
                </a:cubicBezTo>
                <a:cubicBezTo>
                  <a:pt x="6703709" y="3101790"/>
                  <a:pt x="6701990" y="3095455"/>
                  <a:pt x="6701990" y="3087131"/>
                </a:cubicBezTo>
                <a:lnTo>
                  <a:pt x="6701990" y="3036458"/>
                </a:lnTo>
                <a:close/>
                <a:moveTo>
                  <a:pt x="6446672" y="3036458"/>
                </a:moveTo>
                <a:lnTo>
                  <a:pt x="6446672" y="3089302"/>
                </a:lnTo>
                <a:cubicBezTo>
                  <a:pt x="6446672" y="3097868"/>
                  <a:pt x="6448090" y="3105017"/>
                  <a:pt x="6450925" y="3110748"/>
                </a:cubicBezTo>
                <a:cubicBezTo>
                  <a:pt x="6453761" y="3116479"/>
                  <a:pt x="6457772" y="3120822"/>
                  <a:pt x="6462960" y="3123778"/>
                </a:cubicBezTo>
                <a:cubicBezTo>
                  <a:pt x="6468148" y="3126734"/>
                  <a:pt x="6474241" y="3128212"/>
                  <a:pt x="6481239" y="3128212"/>
                </a:cubicBezTo>
                <a:cubicBezTo>
                  <a:pt x="6486668" y="3128212"/>
                  <a:pt x="6491584" y="3127186"/>
                  <a:pt x="6495988" y="3125135"/>
                </a:cubicBezTo>
                <a:cubicBezTo>
                  <a:pt x="6500392" y="3123084"/>
                  <a:pt x="6504041" y="3120128"/>
                  <a:pt x="6506937" y="3116268"/>
                </a:cubicBezTo>
                <a:lnTo>
                  <a:pt x="6508204" y="3126945"/>
                </a:lnTo>
                <a:lnTo>
                  <a:pt x="6523768" y="3126945"/>
                </a:lnTo>
                <a:lnTo>
                  <a:pt x="6523768" y="3036458"/>
                </a:lnTo>
                <a:lnTo>
                  <a:pt x="6506756" y="3036458"/>
                </a:lnTo>
                <a:lnTo>
                  <a:pt x="6506756" y="3086045"/>
                </a:lnTo>
                <a:cubicBezTo>
                  <a:pt x="6506756" y="3094852"/>
                  <a:pt x="6504795" y="3101488"/>
                  <a:pt x="6500874" y="3105952"/>
                </a:cubicBezTo>
                <a:cubicBezTo>
                  <a:pt x="6496953" y="3110416"/>
                  <a:pt x="6491554" y="3112648"/>
                  <a:pt x="6484677" y="3112648"/>
                </a:cubicBezTo>
                <a:cubicBezTo>
                  <a:pt x="6477679" y="3112648"/>
                  <a:pt x="6472461" y="3110476"/>
                  <a:pt x="6469023" y="3106133"/>
                </a:cubicBezTo>
                <a:cubicBezTo>
                  <a:pt x="6465584" y="3101790"/>
                  <a:pt x="6463865" y="3095455"/>
                  <a:pt x="6463865" y="3087131"/>
                </a:cubicBezTo>
                <a:lnTo>
                  <a:pt x="6463865" y="3036458"/>
                </a:lnTo>
                <a:close/>
                <a:moveTo>
                  <a:pt x="6060310" y="3036458"/>
                </a:moveTo>
                <a:lnTo>
                  <a:pt x="6060310" y="3126945"/>
                </a:lnTo>
                <a:lnTo>
                  <a:pt x="6077502" y="3126945"/>
                </a:lnTo>
                <a:lnTo>
                  <a:pt x="6077502" y="3036458"/>
                </a:lnTo>
                <a:close/>
                <a:moveTo>
                  <a:pt x="5907910" y="3036458"/>
                </a:moveTo>
                <a:lnTo>
                  <a:pt x="5907910" y="3126945"/>
                </a:lnTo>
                <a:lnTo>
                  <a:pt x="5925102" y="3126945"/>
                </a:lnTo>
                <a:lnTo>
                  <a:pt x="5925102" y="3036458"/>
                </a:lnTo>
                <a:close/>
                <a:moveTo>
                  <a:pt x="5379873" y="3036458"/>
                </a:moveTo>
                <a:lnTo>
                  <a:pt x="5379873" y="3089302"/>
                </a:lnTo>
                <a:cubicBezTo>
                  <a:pt x="5379873" y="3097868"/>
                  <a:pt x="5381290" y="3105017"/>
                  <a:pt x="5384125" y="3110748"/>
                </a:cubicBezTo>
                <a:cubicBezTo>
                  <a:pt x="5386961" y="3116479"/>
                  <a:pt x="5390972" y="3120822"/>
                  <a:pt x="5396160" y="3123778"/>
                </a:cubicBezTo>
                <a:cubicBezTo>
                  <a:pt x="5401348" y="3126734"/>
                  <a:pt x="5407441" y="3128212"/>
                  <a:pt x="5414439" y="3128212"/>
                </a:cubicBezTo>
                <a:cubicBezTo>
                  <a:pt x="5419868" y="3128212"/>
                  <a:pt x="5424784" y="3127186"/>
                  <a:pt x="5429188" y="3125135"/>
                </a:cubicBezTo>
                <a:cubicBezTo>
                  <a:pt x="5433592" y="3123084"/>
                  <a:pt x="5437242" y="3120128"/>
                  <a:pt x="5440137" y="3116268"/>
                </a:cubicBezTo>
                <a:lnTo>
                  <a:pt x="5441404" y="3126945"/>
                </a:lnTo>
                <a:lnTo>
                  <a:pt x="5456968" y="3126945"/>
                </a:lnTo>
                <a:lnTo>
                  <a:pt x="5456968" y="3036458"/>
                </a:lnTo>
                <a:lnTo>
                  <a:pt x="5439956" y="3036458"/>
                </a:lnTo>
                <a:lnTo>
                  <a:pt x="5439956" y="3086045"/>
                </a:lnTo>
                <a:cubicBezTo>
                  <a:pt x="5439956" y="3094852"/>
                  <a:pt x="5437996" y="3101488"/>
                  <a:pt x="5434075" y="3105952"/>
                </a:cubicBezTo>
                <a:cubicBezTo>
                  <a:pt x="5430153" y="3110416"/>
                  <a:pt x="5424754" y="3112648"/>
                  <a:pt x="5417877" y="3112648"/>
                </a:cubicBezTo>
                <a:cubicBezTo>
                  <a:pt x="5410880" y="3112648"/>
                  <a:pt x="5405661" y="3110476"/>
                  <a:pt x="5402223" y="3106133"/>
                </a:cubicBezTo>
                <a:cubicBezTo>
                  <a:pt x="5398784" y="3101790"/>
                  <a:pt x="5397065" y="3095455"/>
                  <a:pt x="5397065" y="3087131"/>
                </a:cubicBezTo>
                <a:lnTo>
                  <a:pt x="5397065" y="3036458"/>
                </a:lnTo>
                <a:close/>
                <a:moveTo>
                  <a:pt x="5335867" y="3036458"/>
                </a:moveTo>
                <a:lnTo>
                  <a:pt x="5335867" y="3122421"/>
                </a:lnTo>
                <a:cubicBezTo>
                  <a:pt x="5335867" y="3129901"/>
                  <a:pt x="5333997" y="3135903"/>
                  <a:pt x="5330257" y="3140428"/>
                </a:cubicBezTo>
                <a:cubicBezTo>
                  <a:pt x="5326517" y="3144952"/>
                  <a:pt x="5321148" y="3147516"/>
                  <a:pt x="5314150" y="3148119"/>
                </a:cubicBezTo>
                <a:lnTo>
                  <a:pt x="5316865" y="3163140"/>
                </a:lnTo>
                <a:cubicBezTo>
                  <a:pt x="5323138" y="3162899"/>
                  <a:pt x="5329020" y="3161180"/>
                  <a:pt x="5334510" y="3157982"/>
                </a:cubicBezTo>
                <a:cubicBezTo>
                  <a:pt x="5339999" y="3154785"/>
                  <a:pt x="5344463" y="3150200"/>
                  <a:pt x="5347902" y="3144228"/>
                </a:cubicBezTo>
                <a:cubicBezTo>
                  <a:pt x="5351340" y="3138256"/>
                  <a:pt x="5353060" y="3131047"/>
                  <a:pt x="5353060" y="3122602"/>
                </a:cubicBezTo>
                <a:lnTo>
                  <a:pt x="5353060" y="3036458"/>
                </a:lnTo>
                <a:close/>
                <a:moveTo>
                  <a:pt x="5192992" y="3036458"/>
                </a:moveTo>
                <a:lnTo>
                  <a:pt x="5192992" y="3122421"/>
                </a:lnTo>
                <a:cubicBezTo>
                  <a:pt x="5192992" y="3129901"/>
                  <a:pt x="5191122" y="3135903"/>
                  <a:pt x="5187382" y="3140428"/>
                </a:cubicBezTo>
                <a:cubicBezTo>
                  <a:pt x="5183641" y="3144952"/>
                  <a:pt x="5178273" y="3147516"/>
                  <a:pt x="5171275" y="3148119"/>
                </a:cubicBezTo>
                <a:lnTo>
                  <a:pt x="5173989" y="3163140"/>
                </a:lnTo>
                <a:cubicBezTo>
                  <a:pt x="5180263" y="3162899"/>
                  <a:pt x="5186145" y="3161180"/>
                  <a:pt x="5191635" y="3157982"/>
                </a:cubicBezTo>
                <a:cubicBezTo>
                  <a:pt x="5197124" y="3154785"/>
                  <a:pt x="5201588" y="3150200"/>
                  <a:pt x="5205027" y="3144228"/>
                </a:cubicBezTo>
                <a:cubicBezTo>
                  <a:pt x="5208465" y="3138256"/>
                  <a:pt x="5210185" y="3131047"/>
                  <a:pt x="5210185" y="3122602"/>
                </a:cubicBezTo>
                <a:lnTo>
                  <a:pt x="5210185" y="3036458"/>
                </a:lnTo>
                <a:close/>
                <a:moveTo>
                  <a:pt x="5039258" y="3036458"/>
                </a:moveTo>
                <a:lnTo>
                  <a:pt x="5074368" y="3126945"/>
                </a:lnTo>
                <a:lnTo>
                  <a:pt x="5092827" y="3126945"/>
                </a:lnTo>
                <a:lnTo>
                  <a:pt x="5128117" y="3036458"/>
                </a:lnTo>
                <a:lnTo>
                  <a:pt x="5110020" y="3036458"/>
                </a:lnTo>
                <a:lnTo>
                  <a:pt x="5083778" y="3108667"/>
                </a:lnTo>
                <a:lnTo>
                  <a:pt x="5057718" y="3036458"/>
                </a:lnTo>
                <a:close/>
                <a:moveTo>
                  <a:pt x="4675022" y="3036458"/>
                </a:moveTo>
                <a:lnTo>
                  <a:pt x="4675022" y="3089302"/>
                </a:lnTo>
                <a:cubicBezTo>
                  <a:pt x="4675022" y="3097868"/>
                  <a:pt x="4676440" y="3105017"/>
                  <a:pt x="4679275" y="3110748"/>
                </a:cubicBezTo>
                <a:cubicBezTo>
                  <a:pt x="4682111" y="3116479"/>
                  <a:pt x="4686122" y="3120822"/>
                  <a:pt x="4691310" y="3123778"/>
                </a:cubicBezTo>
                <a:cubicBezTo>
                  <a:pt x="4696498" y="3126734"/>
                  <a:pt x="4702591" y="3128212"/>
                  <a:pt x="4709589" y="3128212"/>
                </a:cubicBezTo>
                <a:cubicBezTo>
                  <a:pt x="4715018" y="3128212"/>
                  <a:pt x="4719934" y="3127186"/>
                  <a:pt x="4724338" y="3125135"/>
                </a:cubicBezTo>
                <a:cubicBezTo>
                  <a:pt x="4728742" y="3123084"/>
                  <a:pt x="4732391" y="3120128"/>
                  <a:pt x="4735287" y="3116268"/>
                </a:cubicBezTo>
                <a:lnTo>
                  <a:pt x="4736554" y="3126945"/>
                </a:lnTo>
                <a:lnTo>
                  <a:pt x="4752118" y="3126945"/>
                </a:lnTo>
                <a:lnTo>
                  <a:pt x="4752118" y="3036458"/>
                </a:lnTo>
                <a:lnTo>
                  <a:pt x="4735106" y="3036458"/>
                </a:lnTo>
                <a:lnTo>
                  <a:pt x="4735106" y="3086045"/>
                </a:lnTo>
                <a:cubicBezTo>
                  <a:pt x="4735106" y="3094852"/>
                  <a:pt x="4733146" y="3101488"/>
                  <a:pt x="4729224" y="3105952"/>
                </a:cubicBezTo>
                <a:cubicBezTo>
                  <a:pt x="4725303" y="3110416"/>
                  <a:pt x="4719904" y="3112648"/>
                  <a:pt x="4713027" y="3112648"/>
                </a:cubicBezTo>
                <a:cubicBezTo>
                  <a:pt x="4706029" y="3112648"/>
                  <a:pt x="4700811" y="3110476"/>
                  <a:pt x="4697373" y="3106133"/>
                </a:cubicBezTo>
                <a:cubicBezTo>
                  <a:pt x="4693934" y="3101790"/>
                  <a:pt x="4692215" y="3095455"/>
                  <a:pt x="4692215" y="3087131"/>
                </a:cubicBezTo>
                <a:lnTo>
                  <a:pt x="4692215" y="3036458"/>
                </a:lnTo>
                <a:close/>
                <a:moveTo>
                  <a:pt x="7417855" y="3036277"/>
                </a:moveTo>
                <a:cubicBezTo>
                  <a:pt x="7413935" y="3037121"/>
                  <a:pt x="7410315" y="3038599"/>
                  <a:pt x="7406997" y="3040711"/>
                </a:cubicBezTo>
                <a:cubicBezTo>
                  <a:pt x="7403679" y="3042822"/>
                  <a:pt x="7400753" y="3045446"/>
                  <a:pt x="7398219" y="3048583"/>
                </a:cubicBezTo>
                <a:lnTo>
                  <a:pt x="7397135" y="3036458"/>
                </a:lnTo>
                <a:lnTo>
                  <a:pt x="7381571" y="3036458"/>
                </a:lnTo>
                <a:lnTo>
                  <a:pt x="7381571" y="3126945"/>
                </a:lnTo>
                <a:lnTo>
                  <a:pt x="7398581" y="3126945"/>
                </a:lnTo>
                <a:lnTo>
                  <a:pt x="7398581" y="3080073"/>
                </a:lnTo>
                <a:cubicBezTo>
                  <a:pt x="7398581" y="3074643"/>
                  <a:pt x="7399487" y="3069998"/>
                  <a:pt x="7401297" y="3066138"/>
                </a:cubicBezTo>
                <a:cubicBezTo>
                  <a:pt x="7403107" y="3062277"/>
                  <a:pt x="7405489" y="3059170"/>
                  <a:pt x="7408445" y="3056817"/>
                </a:cubicBezTo>
                <a:cubicBezTo>
                  <a:pt x="7411401" y="3054465"/>
                  <a:pt x="7414749" y="3052926"/>
                  <a:pt x="7418489" y="3052202"/>
                </a:cubicBezTo>
                <a:cubicBezTo>
                  <a:pt x="7422229" y="3051479"/>
                  <a:pt x="7426089" y="3051599"/>
                  <a:pt x="7430071" y="3052564"/>
                </a:cubicBezTo>
                <a:lnTo>
                  <a:pt x="7430071" y="3036458"/>
                </a:lnTo>
                <a:cubicBezTo>
                  <a:pt x="7425849" y="3035492"/>
                  <a:pt x="7421777" y="3035432"/>
                  <a:pt x="7417855" y="3036277"/>
                </a:cubicBezTo>
                <a:close/>
                <a:moveTo>
                  <a:pt x="5712881" y="3036277"/>
                </a:moveTo>
                <a:cubicBezTo>
                  <a:pt x="5708960" y="3037121"/>
                  <a:pt x="5705340" y="3038599"/>
                  <a:pt x="5702022" y="3040711"/>
                </a:cubicBezTo>
                <a:cubicBezTo>
                  <a:pt x="5698704" y="3042822"/>
                  <a:pt x="5695778" y="3045446"/>
                  <a:pt x="5693245" y="3048583"/>
                </a:cubicBezTo>
                <a:lnTo>
                  <a:pt x="5692159" y="3036458"/>
                </a:lnTo>
                <a:lnTo>
                  <a:pt x="5676595" y="3036458"/>
                </a:lnTo>
                <a:lnTo>
                  <a:pt x="5676595" y="3126945"/>
                </a:lnTo>
                <a:lnTo>
                  <a:pt x="5693607" y="3126945"/>
                </a:lnTo>
                <a:lnTo>
                  <a:pt x="5693607" y="3080073"/>
                </a:lnTo>
                <a:cubicBezTo>
                  <a:pt x="5693607" y="3074643"/>
                  <a:pt x="5694512" y="3069998"/>
                  <a:pt x="5696321" y="3066138"/>
                </a:cubicBezTo>
                <a:cubicBezTo>
                  <a:pt x="5698131" y="3062277"/>
                  <a:pt x="5700514" y="3059170"/>
                  <a:pt x="5703470" y="3056817"/>
                </a:cubicBezTo>
                <a:cubicBezTo>
                  <a:pt x="5706426" y="3054465"/>
                  <a:pt x="5709774" y="3052926"/>
                  <a:pt x="5713514" y="3052202"/>
                </a:cubicBezTo>
                <a:cubicBezTo>
                  <a:pt x="5717254" y="3051479"/>
                  <a:pt x="5721115" y="3051599"/>
                  <a:pt x="5725097" y="3052564"/>
                </a:cubicBezTo>
                <a:lnTo>
                  <a:pt x="5725097" y="3036458"/>
                </a:lnTo>
                <a:cubicBezTo>
                  <a:pt x="5720874" y="3035492"/>
                  <a:pt x="5716802" y="3035432"/>
                  <a:pt x="5712881" y="3036277"/>
                </a:cubicBezTo>
                <a:close/>
                <a:moveTo>
                  <a:pt x="4922306" y="3036277"/>
                </a:moveTo>
                <a:cubicBezTo>
                  <a:pt x="4918385" y="3037121"/>
                  <a:pt x="4914765" y="3038599"/>
                  <a:pt x="4911447" y="3040711"/>
                </a:cubicBezTo>
                <a:cubicBezTo>
                  <a:pt x="4908129" y="3042822"/>
                  <a:pt x="4905204" y="3045446"/>
                  <a:pt x="4902670" y="3048583"/>
                </a:cubicBezTo>
                <a:lnTo>
                  <a:pt x="4901584" y="3036458"/>
                </a:lnTo>
                <a:lnTo>
                  <a:pt x="4886020" y="3036458"/>
                </a:lnTo>
                <a:lnTo>
                  <a:pt x="4886020" y="3126945"/>
                </a:lnTo>
                <a:lnTo>
                  <a:pt x="4903032" y="3126945"/>
                </a:lnTo>
                <a:lnTo>
                  <a:pt x="4903032" y="3080073"/>
                </a:lnTo>
                <a:cubicBezTo>
                  <a:pt x="4903032" y="3074643"/>
                  <a:pt x="4903937" y="3069998"/>
                  <a:pt x="4905747" y="3066138"/>
                </a:cubicBezTo>
                <a:cubicBezTo>
                  <a:pt x="4907556" y="3062277"/>
                  <a:pt x="4909939" y="3059170"/>
                  <a:pt x="4912895" y="3056817"/>
                </a:cubicBezTo>
                <a:cubicBezTo>
                  <a:pt x="4915851" y="3054465"/>
                  <a:pt x="4919199" y="3052926"/>
                  <a:pt x="4922939" y="3052202"/>
                </a:cubicBezTo>
                <a:cubicBezTo>
                  <a:pt x="4926679" y="3051479"/>
                  <a:pt x="4930540" y="3051599"/>
                  <a:pt x="4934521" y="3052564"/>
                </a:cubicBezTo>
                <a:lnTo>
                  <a:pt x="4934521" y="3036458"/>
                </a:lnTo>
                <a:cubicBezTo>
                  <a:pt x="4930299" y="3035492"/>
                  <a:pt x="4926227" y="3035432"/>
                  <a:pt x="4922306" y="3036277"/>
                </a:cubicBezTo>
                <a:close/>
                <a:moveTo>
                  <a:pt x="7852363" y="3035191"/>
                </a:moveTo>
                <a:cubicBezTo>
                  <a:pt x="7846933" y="3035191"/>
                  <a:pt x="7842047" y="3036247"/>
                  <a:pt x="7837703" y="3038358"/>
                </a:cubicBezTo>
                <a:cubicBezTo>
                  <a:pt x="7833359" y="3040469"/>
                  <a:pt x="7829741" y="3043335"/>
                  <a:pt x="7826845" y="3046954"/>
                </a:cubicBezTo>
                <a:lnTo>
                  <a:pt x="7825759" y="3036458"/>
                </a:lnTo>
                <a:lnTo>
                  <a:pt x="7810195" y="3036458"/>
                </a:lnTo>
                <a:lnTo>
                  <a:pt x="7810195" y="3126945"/>
                </a:lnTo>
                <a:lnTo>
                  <a:pt x="7827207" y="3126945"/>
                </a:lnTo>
                <a:lnTo>
                  <a:pt x="7827207" y="3077720"/>
                </a:lnTo>
                <a:cubicBezTo>
                  <a:pt x="7827207" y="3068912"/>
                  <a:pt x="7829107" y="3062216"/>
                  <a:pt x="7832907" y="3057632"/>
                </a:cubicBezTo>
                <a:cubicBezTo>
                  <a:pt x="7836707" y="3053047"/>
                  <a:pt x="7842047" y="3050755"/>
                  <a:pt x="7848923" y="3050755"/>
                </a:cubicBezTo>
                <a:cubicBezTo>
                  <a:pt x="7855679" y="3050755"/>
                  <a:pt x="7860747" y="3052957"/>
                  <a:pt x="7864125" y="3057360"/>
                </a:cubicBezTo>
                <a:cubicBezTo>
                  <a:pt x="7867503" y="3061764"/>
                  <a:pt x="7869193" y="3068189"/>
                  <a:pt x="7869193" y="3076634"/>
                </a:cubicBezTo>
                <a:lnTo>
                  <a:pt x="7869193" y="3126945"/>
                </a:lnTo>
                <a:lnTo>
                  <a:pt x="7886385" y="3126945"/>
                </a:lnTo>
                <a:lnTo>
                  <a:pt x="7886385" y="3077720"/>
                </a:lnTo>
                <a:cubicBezTo>
                  <a:pt x="7886385" y="3068912"/>
                  <a:pt x="7888377" y="3062216"/>
                  <a:pt x="7892357" y="3057632"/>
                </a:cubicBezTo>
                <a:cubicBezTo>
                  <a:pt x="7896339" y="3053047"/>
                  <a:pt x="7901769" y="3050755"/>
                  <a:pt x="7908645" y="3050755"/>
                </a:cubicBezTo>
                <a:cubicBezTo>
                  <a:pt x="7915401" y="3050755"/>
                  <a:pt x="7920589" y="3052957"/>
                  <a:pt x="7924209" y="3057360"/>
                </a:cubicBezTo>
                <a:cubicBezTo>
                  <a:pt x="7927829" y="3061764"/>
                  <a:pt x="7929639" y="3068189"/>
                  <a:pt x="7929639" y="3076634"/>
                </a:cubicBezTo>
                <a:lnTo>
                  <a:pt x="7929639" y="3126945"/>
                </a:lnTo>
                <a:lnTo>
                  <a:pt x="7946831" y="3126945"/>
                </a:lnTo>
                <a:lnTo>
                  <a:pt x="7946831" y="3074462"/>
                </a:lnTo>
                <a:cubicBezTo>
                  <a:pt x="7946831" y="3065776"/>
                  <a:pt x="7945383" y="3058537"/>
                  <a:pt x="7942487" y="3052745"/>
                </a:cubicBezTo>
                <a:cubicBezTo>
                  <a:pt x="7939591" y="3046954"/>
                  <a:pt x="7935521" y="3042581"/>
                  <a:pt x="7930271" y="3039625"/>
                </a:cubicBezTo>
                <a:cubicBezTo>
                  <a:pt x="7925023" y="3036669"/>
                  <a:pt x="7918961" y="3035191"/>
                  <a:pt x="7912083" y="3035191"/>
                </a:cubicBezTo>
                <a:cubicBezTo>
                  <a:pt x="7905447" y="3035191"/>
                  <a:pt x="7899355" y="3036548"/>
                  <a:pt x="7893805" y="3039263"/>
                </a:cubicBezTo>
                <a:cubicBezTo>
                  <a:pt x="7888255" y="3041977"/>
                  <a:pt x="7883973" y="3045989"/>
                  <a:pt x="7880957" y="3051298"/>
                </a:cubicBezTo>
                <a:cubicBezTo>
                  <a:pt x="7878061" y="3045989"/>
                  <a:pt x="7874109" y="3041977"/>
                  <a:pt x="7869103" y="3039263"/>
                </a:cubicBezTo>
                <a:cubicBezTo>
                  <a:pt x="7864095" y="3036548"/>
                  <a:pt x="7858515" y="3035191"/>
                  <a:pt x="7852363" y="3035191"/>
                </a:cubicBezTo>
                <a:close/>
                <a:moveTo>
                  <a:pt x="7700325" y="3035191"/>
                </a:moveTo>
                <a:cubicBezTo>
                  <a:pt x="7694895" y="3035191"/>
                  <a:pt x="7689947" y="3036216"/>
                  <a:pt x="7685483" y="3038267"/>
                </a:cubicBezTo>
                <a:cubicBezTo>
                  <a:pt x="7681019" y="3040318"/>
                  <a:pt x="7677341" y="3043214"/>
                  <a:pt x="7674445" y="3046954"/>
                </a:cubicBezTo>
                <a:lnTo>
                  <a:pt x="7673359" y="3036458"/>
                </a:lnTo>
                <a:lnTo>
                  <a:pt x="7657795" y="3036458"/>
                </a:lnTo>
                <a:lnTo>
                  <a:pt x="7657795" y="3126945"/>
                </a:lnTo>
                <a:lnTo>
                  <a:pt x="7674807" y="3126945"/>
                </a:lnTo>
                <a:lnTo>
                  <a:pt x="7674807" y="3077539"/>
                </a:lnTo>
                <a:cubicBezTo>
                  <a:pt x="7674807" y="3068732"/>
                  <a:pt x="7676737" y="3062066"/>
                  <a:pt x="7680597" y="3057541"/>
                </a:cubicBezTo>
                <a:cubicBezTo>
                  <a:pt x="7684459" y="3053017"/>
                  <a:pt x="7689887" y="3050755"/>
                  <a:pt x="7696885" y="3050755"/>
                </a:cubicBezTo>
                <a:cubicBezTo>
                  <a:pt x="7703641" y="3050755"/>
                  <a:pt x="7708799" y="3052957"/>
                  <a:pt x="7712359" y="3057360"/>
                </a:cubicBezTo>
                <a:cubicBezTo>
                  <a:pt x="7715919" y="3061764"/>
                  <a:pt x="7717697" y="3068189"/>
                  <a:pt x="7717697" y="3076634"/>
                </a:cubicBezTo>
                <a:lnTo>
                  <a:pt x="7717697" y="3126945"/>
                </a:lnTo>
                <a:lnTo>
                  <a:pt x="7734709" y="3126945"/>
                </a:lnTo>
                <a:lnTo>
                  <a:pt x="7734709" y="3074462"/>
                </a:lnTo>
                <a:cubicBezTo>
                  <a:pt x="7734709" y="3065776"/>
                  <a:pt x="7733291" y="3058537"/>
                  <a:pt x="7730457" y="3052745"/>
                </a:cubicBezTo>
                <a:cubicBezTo>
                  <a:pt x="7727621" y="3046954"/>
                  <a:pt x="7723639" y="3042581"/>
                  <a:pt x="7718513" y="3039625"/>
                </a:cubicBezTo>
                <a:cubicBezTo>
                  <a:pt x="7713385" y="3036669"/>
                  <a:pt x="7707321" y="3035191"/>
                  <a:pt x="7700325" y="3035191"/>
                </a:cubicBezTo>
                <a:close/>
                <a:moveTo>
                  <a:pt x="7484439" y="3035191"/>
                </a:moveTo>
                <a:cubicBezTo>
                  <a:pt x="7474909" y="3035191"/>
                  <a:pt x="7466795" y="3037423"/>
                  <a:pt x="7460099" y="3041887"/>
                </a:cubicBezTo>
                <a:cubicBezTo>
                  <a:pt x="7453403" y="3046351"/>
                  <a:pt x="7448909" y="3052564"/>
                  <a:pt x="7446617" y="3060527"/>
                </a:cubicBezTo>
                <a:lnTo>
                  <a:pt x="7461819" y="3065957"/>
                </a:lnTo>
                <a:cubicBezTo>
                  <a:pt x="7463145" y="3060889"/>
                  <a:pt x="7465739" y="3057059"/>
                  <a:pt x="7469601" y="3054465"/>
                </a:cubicBezTo>
                <a:cubicBezTo>
                  <a:pt x="7473461" y="3051871"/>
                  <a:pt x="7478167" y="3050574"/>
                  <a:pt x="7483717" y="3050574"/>
                </a:cubicBezTo>
                <a:cubicBezTo>
                  <a:pt x="7489627" y="3050574"/>
                  <a:pt x="7494153" y="3051931"/>
                  <a:pt x="7497289" y="3054646"/>
                </a:cubicBezTo>
                <a:cubicBezTo>
                  <a:pt x="7500427" y="3057360"/>
                  <a:pt x="7501995" y="3060648"/>
                  <a:pt x="7501995" y="3064509"/>
                </a:cubicBezTo>
                <a:lnTo>
                  <a:pt x="7501995" y="3071567"/>
                </a:lnTo>
                <a:lnTo>
                  <a:pt x="7476297" y="3074462"/>
                </a:lnTo>
                <a:cubicBezTo>
                  <a:pt x="7465559" y="3075669"/>
                  <a:pt x="7457355" y="3078776"/>
                  <a:pt x="7451683" y="3083783"/>
                </a:cubicBezTo>
                <a:cubicBezTo>
                  <a:pt x="7446013" y="3088790"/>
                  <a:pt x="7443177" y="3095094"/>
                  <a:pt x="7443177" y="3102695"/>
                </a:cubicBezTo>
                <a:cubicBezTo>
                  <a:pt x="7443177" y="3107762"/>
                  <a:pt x="7444415" y="3112196"/>
                  <a:pt x="7446887" y="3115996"/>
                </a:cubicBezTo>
                <a:cubicBezTo>
                  <a:pt x="7449361" y="3119797"/>
                  <a:pt x="7452891" y="3122753"/>
                  <a:pt x="7457475" y="3124864"/>
                </a:cubicBezTo>
                <a:cubicBezTo>
                  <a:pt x="7462059" y="3126975"/>
                  <a:pt x="7467609" y="3128031"/>
                  <a:pt x="7474125" y="3128031"/>
                </a:cubicBezTo>
                <a:cubicBezTo>
                  <a:pt x="7481123" y="3128031"/>
                  <a:pt x="7486823" y="3126794"/>
                  <a:pt x="7491227" y="3124321"/>
                </a:cubicBezTo>
                <a:cubicBezTo>
                  <a:pt x="7495631" y="3121848"/>
                  <a:pt x="7499219" y="3118319"/>
                  <a:pt x="7501995" y="3113734"/>
                </a:cubicBezTo>
                <a:lnTo>
                  <a:pt x="7503443" y="3126945"/>
                </a:lnTo>
                <a:lnTo>
                  <a:pt x="7519187" y="3126945"/>
                </a:lnTo>
                <a:lnTo>
                  <a:pt x="7519187" y="3066138"/>
                </a:lnTo>
                <a:cubicBezTo>
                  <a:pt x="7519187" y="3056847"/>
                  <a:pt x="7516231" y="3049367"/>
                  <a:pt x="7510319" y="3043697"/>
                </a:cubicBezTo>
                <a:cubicBezTo>
                  <a:pt x="7504407" y="3038026"/>
                  <a:pt x="7495781" y="3035191"/>
                  <a:pt x="7484439" y="3035191"/>
                </a:cubicBezTo>
                <a:close/>
                <a:moveTo>
                  <a:pt x="7189165" y="3035191"/>
                </a:moveTo>
                <a:cubicBezTo>
                  <a:pt x="7179633" y="3035191"/>
                  <a:pt x="7171519" y="3037423"/>
                  <a:pt x="7164823" y="3041887"/>
                </a:cubicBezTo>
                <a:cubicBezTo>
                  <a:pt x="7158127" y="3046351"/>
                  <a:pt x="7153633" y="3052564"/>
                  <a:pt x="7151341" y="3060527"/>
                </a:cubicBezTo>
                <a:lnTo>
                  <a:pt x="7166543" y="3065957"/>
                </a:lnTo>
                <a:cubicBezTo>
                  <a:pt x="7167871" y="3060889"/>
                  <a:pt x="7170465" y="3057059"/>
                  <a:pt x="7174325" y="3054465"/>
                </a:cubicBezTo>
                <a:cubicBezTo>
                  <a:pt x="7178187" y="3051871"/>
                  <a:pt x="7182891" y="3050574"/>
                  <a:pt x="7188441" y="3050574"/>
                </a:cubicBezTo>
                <a:cubicBezTo>
                  <a:pt x="7194353" y="3050574"/>
                  <a:pt x="7198877" y="3051931"/>
                  <a:pt x="7202015" y="3054646"/>
                </a:cubicBezTo>
                <a:cubicBezTo>
                  <a:pt x="7205151" y="3057360"/>
                  <a:pt x="7206719" y="3060648"/>
                  <a:pt x="7206719" y="3064509"/>
                </a:cubicBezTo>
                <a:lnTo>
                  <a:pt x="7206719" y="3071567"/>
                </a:lnTo>
                <a:lnTo>
                  <a:pt x="7181021" y="3074462"/>
                </a:lnTo>
                <a:cubicBezTo>
                  <a:pt x="7170283" y="3075669"/>
                  <a:pt x="7162079" y="3078776"/>
                  <a:pt x="7156409" y="3083783"/>
                </a:cubicBezTo>
                <a:cubicBezTo>
                  <a:pt x="7150739" y="3088790"/>
                  <a:pt x="7147903" y="3095094"/>
                  <a:pt x="7147903" y="3102695"/>
                </a:cubicBezTo>
                <a:cubicBezTo>
                  <a:pt x="7147903" y="3107762"/>
                  <a:pt x="7149139" y="3112196"/>
                  <a:pt x="7151613" y="3115996"/>
                </a:cubicBezTo>
                <a:cubicBezTo>
                  <a:pt x="7154087" y="3119797"/>
                  <a:pt x="7157615" y="3122753"/>
                  <a:pt x="7162199" y="3124864"/>
                </a:cubicBezTo>
                <a:cubicBezTo>
                  <a:pt x="7166785" y="3126975"/>
                  <a:pt x="7172335" y="3128031"/>
                  <a:pt x="7178849" y="3128031"/>
                </a:cubicBezTo>
                <a:cubicBezTo>
                  <a:pt x="7185847" y="3128031"/>
                  <a:pt x="7191547" y="3126794"/>
                  <a:pt x="7195951" y="3124321"/>
                </a:cubicBezTo>
                <a:cubicBezTo>
                  <a:pt x="7200355" y="3121848"/>
                  <a:pt x="7203945" y="3118319"/>
                  <a:pt x="7206719" y="3113734"/>
                </a:cubicBezTo>
                <a:lnTo>
                  <a:pt x="7208167" y="3126945"/>
                </a:lnTo>
                <a:lnTo>
                  <a:pt x="7223913" y="3126945"/>
                </a:lnTo>
                <a:lnTo>
                  <a:pt x="7223913" y="3066138"/>
                </a:lnTo>
                <a:cubicBezTo>
                  <a:pt x="7223913" y="3056847"/>
                  <a:pt x="7220957" y="3049367"/>
                  <a:pt x="7215045" y="3043697"/>
                </a:cubicBezTo>
                <a:cubicBezTo>
                  <a:pt x="7209133" y="3038026"/>
                  <a:pt x="7200507" y="3035191"/>
                  <a:pt x="7189165" y="3035191"/>
                </a:cubicBezTo>
                <a:close/>
                <a:moveTo>
                  <a:pt x="7033213" y="3035191"/>
                </a:moveTo>
                <a:cubicBezTo>
                  <a:pt x="7027783" y="3035191"/>
                  <a:pt x="7022897" y="3036247"/>
                  <a:pt x="7018553" y="3038358"/>
                </a:cubicBezTo>
                <a:cubicBezTo>
                  <a:pt x="7014209" y="3040469"/>
                  <a:pt x="7010591" y="3043335"/>
                  <a:pt x="7007695" y="3046954"/>
                </a:cubicBezTo>
                <a:lnTo>
                  <a:pt x="7006609" y="3036458"/>
                </a:lnTo>
                <a:lnTo>
                  <a:pt x="6991045" y="3036458"/>
                </a:lnTo>
                <a:lnTo>
                  <a:pt x="6991045" y="3126945"/>
                </a:lnTo>
                <a:lnTo>
                  <a:pt x="7008057" y="3126945"/>
                </a:lnTo>
                <a:lnTo>
                  <a:pt x="7008057" y="3077720"/>
                </a:lnTo>
                <a:cubicBezTo>
                  <a:pt x="7008057" y="3068912"/>
                  <a:pt x="7009957" y="3062216"/>
                  <a:pt x="7013757" y="3057632"/>
                </a:cubicBezTo>
                <a:cubicBezTo>
                  <a:pt x="7017557" y="3053047"/>
                  <a:pt x="7022897" y="3050755"/>
                  <a:pt x="7029773" y="3050755"/>
                </a:cubicBezTo>
                <a:cubicBezTo>
                  <a:pt x="7036531" y="3050755"/>
                  <a:pt x="7041597" y="3052957"/>
                  <a:pt x="7044975" y="3057360"/>
                </a:cubicBezTo>
                <a:cubicBezTo>
                  <a:pt x="7048353" y="3061764"/>
                  <a:pt x="7050043" y="3068189"/>
                  <a:pt x="7050043" y="3076634"/>
                </a:cubicBezTo>
                <a:lnTo>
                  <a:pt x="7050043" y="3126945"/>
                </a:lnTo>
                <a:lnTo>
                  <a:pt x="7067235" y="3126945"/>
                </a:lnTo>
                <a:lnTo>
                  <a:pt x="7067235" y="3077720"/>
                </a:lnTo>
                <a:cubicBezTo>
                  <a:pt x="7067235" y="3068912"/>
                  <a:pt x="7069227" y="3062216"/>
                  <a:pt x="7073207" y="3057632"/>
                </a:cubicBezTo>
                <a:cubicBezTo>
                  <a:pt x="7077189" y="3053047"/>
                  <a:pt x="7082619" y="3050755"/>
                  <a:pt x="7089495" y="3050755"/>
                </a:cubicBezTo>
                <a:cubicBezTo>
                  <a:pt x="7096251" y="3050755"/>
                  <a:pt x="7101439" y="3052957"/>
                  <a:pt x="7105059" y="3057360"/>
                </a:cubicBezTo>
                <a:cubicBezTo>
                  <a:pt x="7108679" y="3061764"/>
                  <a:pt x="7110489" y="3068189"/>
                  <a:pt x="7110489" y="3076634"/>
                </a:cubicBezTo>
                <a:lnTo>
                  <a:pt x="7110489" y="3126945"/>
                </a:lnTo>
                <a:lnTo>
                  <a:pt x="7127681" y="3126945"/>
                </a:lnTo>
                <a:lnTo>
                  <a:pt x="7127681" y="3074462"/>
                </a:lnTo>
                <a:cubicBezTo>
                  <a:pt x="7127681" y="3065776"/>
                  <a:pt x="7126233" y="3058537"/>
                  <a:pt x="7123337" y="3052745"/>
                </a:cubicBezTo>
                <a:cubicBezTo>
                  <a:pt x="7120443" y="3046954"/>
                  <a:pt x="7116371" y="3042581"/>
                  <a:pt x="7111123" y="3039625"/>
                </a:cubicBezTo>
                <a:cubicBezTo>
                  <a:pt x="7105873" y="3036669"/>
                  <a:pt x="7099811" y="3035191"/>
                  <a:pt x="7092935" y="3035191"/>
                </a:cubicBezTo>
                <a:cubicBezTo>
                  <a:pt x="7086299" y="3035191"/>
                  <a:pt x="7080205" y="3036548"/>
                  <a:pt x="7074655" y="3039263"/>
                </a:cubicBezTo>
                <a:cubicBezTo>
                  <a:pt x="7069105" y="3041977"/>
                  <a:pt x="7064823" y="3045989"/>
                  <a:pt x="7061807" y="3051298"/>
                </a:cubicBezTo>
                <a:cubicBezTo>
                  <a:pt x="7058911" y="3045989"/>
                  <a:pt x="7054959" y="3041977"/>
                  <a:pt x="7049953" y="3039263"/>
                </a:cubicBezTo>
                <a:cubicBezTo>
                  <a:pt x="7044945" y="3036548"/>
                  <a:pt x="7039365" y="3035191"/>
                  <a:pt x="7033213" y="3035191"/>
                </a:cubicBezTo>
                <a:close/>
                <a:moveTo>
                  <a:pt x="6931991" y="3035191"/>
                </a:moveTo>
                <a:cubicBezTo>
                  <a:pt x="6922459" y="3035191"/>
                  <a:pt x="6914345" y="3037423"/>
                  <a:pt x="6907649" y="3041887"/>
                </a:cubicBezTo>
                <a:cubicBezTo>
                  <a:pt x="6900953" y="3046351"/>
                  <a:pt x="6896459" y="3052564"/>
                  <a:pt x="6894167" y="3060527"/>
                </a:cubicBezTo>
                <a:lnTo>
                  <a:pt x="6909369" y="3065957"/>
                </a:lnTo>
                <a:cubicBezTo>
                  <a:pt x="6910695" y="3060889"/>
                  <a:pt x="6913289" y="3057059"/>
                  <a:pt x="6917151" y="3054465"/>
                </a:cubicBezTo>
                <a:cubicBezTo>
                  <a:pt x="6921011" y="3051871"/>
                  <a:pt x="6925717" y="3050574"/>
                  <a:pt x="6931267" y="3050574"/>
                </a:cubicBezTo>
                <a:cubicBezTo>
                  <a:pt x="6937179" y="3050574"/>
                  <a:pt x="6941703" y="3051931"/>
                  <a:pt x="6944839" y="3054646"/>
                </a:cubicBezTo>
                <a:cubicBezTo>
                  <a:pt x="6947977" y="3057360"/>
                  <a:pt x="6949545" y="3060648"/>
                  <a:pt x="6949545" y="3064509"/>
                </a:cubicBezTo>
                <a:lnTo>
                  <a:pt x="6949545" y="3071567"/>
                </a:lnTo>
                <a:lnTo>
                  <a:pt x="6923847" y="3074462"/>
                </a:lnTo>
                <a:cubicBezTo>
                  <a:pt x="6913109" y="3075669"/>
                  <a:pt x="6904905" y="3078776"/>
                  <a:pt x="6899233" y="3083783"/>
                </a:cubicBezTo>
                <a:cubicBezTo>
                  <a:pt x="6893563" y="3088790"/>
                  <a:pt x="6890727" y="3095094"/>
                  <a:pt x="6890727" y="3102695"/>
                </a:cubicBezTo>
                <a:cubicBezTo>
                  <a:pt x="6890727" y="3107762"/>
                  <a:pt x="6891965" y="3112196"/>
                  <a:pt x="6894439" y="3115996"/>
                </a:cubicBezTo>
                <a:cubicBezTo>
                  <a:pt x="6896911" y="3119797"/>
                  <a:pt x="6900441" y="3122753"/>
                  <a:pt x="6905025" y="3124864"/>
                </a:cubicBezTo>
                <a:cubicBezTo>
                  <a:pt x="6909609" y="3126975"/>
                  <a:pt x="6915159" y="3128031"/>
                  <a:pt x="6921675" y="3128031"/>
                </a:cubicBezTo>
                <a:cubicBezTo>
                  <a:pt x="6928673" y="3128031"/>
                  <a:pt x="6934373" y="3126794"/>
                  <a:pt x="6938777" y="3124321"/>
                </a:cubicBezTo>
                <a:cubicBezTo>
                  <a:pt x="6943181" y="3121848"/>
                  <a:pt x="6946769" y="3118319"/>
                  <a:pt x="6949545" y="3113734"/>
                </a:cubicBezTo>
                <a:lnTo>
                  <a:pt x="6950993" y="3126945"/>
                </a:lnTo>
                <a:lnTo>
                  <a:pt x="6966737" y="3126945"/>
                </a:lnTo>
                <a:lnTo>
                  <a:pt x="6966737" y="3066138"/>
                </a:lnTo>
                <a:cubicBezTo>
                  <a:pt x="6966737" y="3056847"/>
                  <a:pt x="6963781" y="3049367"/>
                  <a:pt x="6957869" y="3043697"/>
                </a:cubicBezTo>
                <a:cubicBezTo>
                  <a:pt x="6951957" y="3038026"/>
                  <a:pt x="6943331" y="3035191"/>
                  <a:pt x="6931991" y="3035191"/>
                </a:cubicBezTo>
                <a:close/>
                <a:moveTo>
                  <a:pt x="6817328" y="3035191"/>
                </a:moveTo>
                <a:cubicBezTo>
                  <a:pt x="6809245" y="3035191"/>
                  <a:pt x="6802096" y="3037121"/>
                  <a:pt x="6795883" y="3040982"/>
                </a:cubicBezTo>
                <a:cubicBezTo>
                  <a:pt x="6789669" y="3044843"/>
                  <a:pt x="6784843" y="3050272"/>
                  <a:pt x="6781405" y="3057270"/>
                </a:cubicBezTo>
                <a:cubicBezTo>
                  <a:pt x="6777966" y="3064267"/>
                  <a:pt x="6776247" y="3072411"/>
                  <a:pt x="6776247" y="3081701"/>
                </a:cubicBezTo>
                <a:cubicBezTo>
                  <a:pt x="6776247" y="3090991"/>
                  <a:pt x="6777966" y="3099135"/>
                  <a:pt x="6781405" y="3106133"/>
                </a:cubicBezTo>
                <a:cubicBezTo>
                  <a:pt x="6784843" y="3113131"/>
                  <a:pt x="6789669" y="3118560"/>
                  <a:pt x="6795883" y="3122421"/>
                </a:cubicBezTo>
                <a:cubicBezTo>
                  <a:pt x="6802096" y="3126282"/>
                  <a:pt x="6809245" y="3128212"/>
                  <a:pt x="6817328" y="3128212"/>
                </a:cubicBezTo>
                <a:cubicBezTo>
                  <a:pt x="6825291" y="3128212"/>
                  <a:pt x="6831957" y="3126553"/>
                  <a:pt x="6837326" y="3123235"/>
                </a:cubicBezTo>
                <a:lnTo>
                  <a:pt x="6847430" y="3113574"/>
                </a:lnTo>
                <a:lnTo>
                  <a:pt x="6844610" y="3127284"/>
                </a:lnTo>
                <a:cubicBezTo>
                  <a:pt x="6842529" y="3131673"/>
                  <a:pt x="6839407" y="3135391"/>
                  <a:pt x="6835245" y="3138437"/>
                </a:cubicBezTo>
                <a:cubicBezTo>
                  <a:pt x="6826920" y="3144530"/>
                  <a:pt x="6814674" y="3147757"/>
                  <a:pt x="6798507" y="3148119"/>
                </a:cubicBezTo>
                <a:lnTo>
                  <a:pt x="6801221" y="3163140"/>
                </a:lnTo>
                <a:cubicBezTo>
                  <a:pt x="6814613" y="3163140"/>
                  <a:pt x="6826045" y="3161089"/>
                  <a:pt x="6835516" y="3156987"/>
                </a:cubicBezTo>
                <a:cubicBezTo>
                  <a:pt x="6844987" y="3152885"/>
                  <a:pt x="6852256" y="3147033"/>
                  <a:pt x="6857324" y="3139432"/>
                </a:cubicBezTo>
                <a:cubicBezTo>
                  <a:pt x="6862391" y="3131831"/>
                  <a:pt x="6864925" y="3122722"/>
                  <a:pt x="6864925" y="3112105"/>
                </a:cubicBezTo>
                <a:lnTo>
                  <a:pt x="6864925" y="3036458"/>
                </a:lnTo>
                <a:lnTo>
                  <a:pt x="6849361" y="3036458"/>
                </a:lnTo>
                <a:lnTo>
                  <a:pt x="6848094" y="3050031"/>
                </a:lnTo>
                <a:cubicBezTo>
                  <a:pt x="6846163" y="3047256"/>
                  <a:pt x="6843751" y="3044752"/>
                  <a:pt x="6840855" y="3042520"/>
                </a:cubicBezTo>
                <a:cubicBezTo>
                  <a:pt x="6837959" y="3040288"/>
                  <a:pt x="6834551" y="3038509"/>
                  <a:pt x="6830630" y="3037182"/>
                </a:cubicBezTo>
                <a:cubicBezTo>
                  <a:pt x="6826709" y="3035854"/>
                  <a:pt x="6822275" y="3035191"/>
                  <a:pt x="6817328" y="3035191"/>
                </a:cubicBezTo>
                <a:close/>
                <a:moveTo>
                  <a:pt x="6583842" y="3035191"/>
                </a:moveTo>
                <a:cubicBezTo>
                  <a:pt x="6577206" y="3035191"/>
                  <a:pt x="6571264" y="3036307"/>
                  <a:pt x="6566016" y="3038539"/>
                </a:cubicBezTo>
                <a:cubicBezTo>
                  <a:pt x="6560767" y="3040771"/>
                  <a:pt x="6556665" y="3043908"/>
                  <a:pt x="6553709" y="3047950"/>
                </a:cubicBezTo>
                <a:cubicBezTo>
                  <a:pt x="6550753" y="3051991"/>
                  <a:pt x="6549275" y="3056727"/>
                  <a:pt x="6549276" y="3062156"/>
                </a:cubicBezTo>
                <a:cubicBezTo>
                  <a:pt x="6549275" y="3066741"/>
                  <a:pt x="6550301" y="3070511"/>
                  <a:pt x="6552352" y="3073467"/>
                </a:cubicBezTo>
                <a:cubicBezTo>
                  <a:pt x="6554403" y="3076423"/>
                  <a:pt x="6557027" y="3078836"/>
                  <a:pt x="6560225" y="3080706"/>
                </a:cubicBezTo>
                <a:cubicBezTo>
                  <a:pt x="6563422" y="3082576"/>
                  <a:pt x="6566860" y="3084054"/>
                  <a:pt x="6570540" y="3085140"/>
                </a:cubicBezTo>
                <a:cubicBezTo>
                  <a:pt x="6574220" y="3086226"/>
                  <a:pt x="6577628" y="3087191"/>
                  <a:pt x="6580765" y="3088036"/>
                </a:cubicBezTo>
                <a:cubicBezTo>
                  <a:pt x="6584264" y="3088880"/>
                  <a:pt x="6587552" y="3089785"/>
                  <a:pt x="6590628" y="3090750"/>
                </a:cubicBezTo>
                <a:cubicBezTo>
                  <a:pt x="6593705" y="3091715"/>
                  <a:pt x="6596179" y="3093012"/>
                  <a:pt x="6598048" y="3094641"/>
                </a:cubicBezTo>
                <a:cubicBezTo>
                  <a:pt x="6599919" y="3096270"/>
                  <a:pt x="6600853" y="3098472"/>
                  <a:pt x="6600853" y="3101247"/>
                </a:cubicBezTo>
                <a:cubicBezTo>
                  <a:pt x="6600853" y="3104504"/>
                  <a:pt x="6599345" y="3107219"/>
                  <a:pt x="6596329" y="3109391"/>
                </a:cubicBezTo>
                <a:cubicBezTo>
                  <a:pt x="6593313" y="3111562"/>
                  <a:pt x="6589090" y="3112648"/>
                  <a:pt x="6583661" y="3112648"/>
                </a:cubicBezTo>
                <a:cubicBezTo>
                  <a:pt x="6580524" y="3112648"/>
                  <a:pt x="6577538" y="3112196"/>
                  <a:pt x="6574703" y="3111291"/>
                </a:cubicBezTo>
                <a:cubicBezTo>
                  <a:pt x="6571867" y="3110386"/>
                  <a:pt x="6569424" y="3108908"/>
                  <a:pt x="6567373" y="3106857"/>
                </a:cubicBezTo>
                <a:cubicBezTo>
                  <a:pt x="6565322" y="3104806"/>
                  <a:pt x="6563874" y="3101971"/>
                  <a:pt x="6563030" y="3098351"/>
                </a:cubicBezTo>
                <a:lnTo>
                  <a:pt x="6547647" y="3103780"/>
                </a:lnTo>
                <a:cubicBezTo>
                  <a:pt x="6549818" y="3112105"/>
                  <a:pt x="6554041" y="3118258"/>
                  <a:pt x="6560315" y="3122240"/>
                </a:cubicBezTo>
                <a:cubicBezTo>
                  <a:pt x="6566589" y="3126221"/>
                  <a:pt x="6574190" y="3128212"/>
                  <a:pt x="6583118" y="3128212"/>
                </a:cubicBezTo>
                <a:cubicBezTo>
                  <a:pt x="6590478" y="3128212"/>
                  <a:pt x="6596842" y="3127036"/>
                  <a:pt x="6602211" y="3124683"/>
                </a:cubicBezTo>
                <a:cubicBezTo>
                  <a:pt x="6607580" y="3122330"/>
                  <a:pt x="6611742" y="3119103"/>
                  <a:pt x="6614698" y="3115001"/>
                </a:cubicBezTo>
                <a:cubicBezTo>
                  <a:pt x="6617654" y="3110899"/>
                  <a:pt x="6619132" y="3106193"/>
                  <a:pt x="6619132" y="3100885"/>
                </a:cubicBezTo>
                <a:cubicBezTo>
                  <a:pt x="6619011" y="3096300"/>
                  <a:pt x="6617986" y="3092439"/>
                  <a:pt x="6616055" y="3089302"/>
                </a:cubicBezTo>
                <a:cubicBezTo>
                  <a:pt x="6614125" y="3086165"/>
                  <a:pt x="6611591" y="3083632"/>
                  <a:pt x="6608455" y="3081701"/>
                </a:cubicBezTo>
                <a:cubicBezTo>
                  <a:pt x="6605317" y="3079771"/>
                  <a:pt x="6601879" y="3078172"/>
                  <a:pt x="6598139" y="3076906"/>
                </a:cubicBezTo>
                <a:cubicBezTo>
                  <a:pt x="6594399" y="3075639"/>
                  <a:pt x="6590719" y="3074462"/>
                  <a:pt x="6587099" y="3073377"/>
                </a:cubicBezTo>
                <a:cubicBezTo>
                  <a:pt x="6584324" y="3072653"/>
                  <a:pt x="6581731" y="3071989"/>
                  <a:pt x="6579317" y="3071386"/>
                </a:cubicBezTo>
                <a:cubicBezTo>
                  <a:pt x="6576905" y="3070783"/>
                  <a:pt x="6574823" y="3070089"/>
                  <a:pt x="6573074" y="3069305"/>
                </a:cubicBezTo>
                <a:cubicBezTo>
                  <a:pt x="6571324" y="3068520"/>
                  <a:pt x="6569967" y="3067495"/>
                  <a:pt x="6569002" y="3066228"/>
                </a:cubicBezTo>
                <a:cubicBezTo>
                  <a:pt x="6568037" y="3064961"/>
                  <a:pt x="6567554" y="3063363"/>
                  <a:pt x="6567554" y="3061432"/>
                </a:cubicBezTo>
                <a:cubicBezTo>
                  <a:pt x="6567554" y="3057933"/>
                  <a:pt x="6569062" y="3055279"/>
                  <a:pt x="6572079" y="3053469"/>
                </a:cubicBezTo>
                <a:cubicBezTo>
                  <a:pt x="6575095" y="3051660"/>
                  <a:pt x="6578895" y="3050755"/>
                  <a:pt x="6583480" y="3050755"/>
                </a:cubicBezTo>
                <a:cubicBezTo>
                  <a:pt x="6585893" y="3050755"/>
                  <a:pt x="6588336" y="3051026"/>
                  <a:pt x="6590809" y="3051569"/>
                </a:cubicBezTo>
                <a:cubicBezTo>
                  <a:pt x="6593283" y="3052112"/>
                  <a:pt x="6595485" y="3053107"/>
                  <a:pt x="6597415" y="3054555"/>
                </a:cubicBezTo>
                <a:cubicBezTo>
                  <a:pt x="6599345" y="3056003"/>
                  <a:pt x="6600733" y="3057873"/>
                  <a:pt x="6601577" y="3060165"/>
                </a:cubicBezTo>
                <a:lnTo>
                  <a:pt x="6616960" y="3055098"/>
                </a:lnTo>
                <a:cubicBezTo>
                  <a:pt x="6614306" y="3048462"/>
                  <a:pt x="6610053" y="3043486"/>
                  <a:pt x="6604201" y="3040168"/>
                </a:cubicBezTo>
                <a:cubicBezTo>
                  <a:pt x="6598350" y="3036850"/>
                  <a:pt x="6591563" y="3035191"/>
                  <a:pt x="6583842" y="3035191"/>
                </a:cubicBezTo>
                <a:close/>
                <a:moveTo>
                  <a:pt x="6303340" y="3035191"/>
                </a:moveTo>
                <a:cubicBezTo>
                  <a:pt x="6293809" y="3035191"/>
                  <a:pt x="6285695" y="3037423"/>
                  <a:pt x="6278999" y="3041887"/>
                </a:cubicBezTo>
                <a:cubicBezTo>
                  <a:pt x="6272303" y="3046351"/>
                  <a:pt x="6267809" y="3052564"/>
                  <a:pt x="6265516" y="3060527"/>
                </a:cubicBezTo>
                <a:lnTo>
                  <a:pt x="6280718" y="3065957"/>
                </a:lnTo>
                <a:cubicBezTo>
                  <a:pt x="6282045" y="3060889"/>
                  <a:pt x="6284639" y="3057059"/>
                  <a:pt x="6288500" y="3054465"/>
                </a:cubicBezTo>
                <a:cubicBezTo>
                  <a:pt x="6292361" y="3051871"/>
                  <a:pt x="6297066" y="3050574"/>
                  <a:pt x="6302616" y="3050574"/>
                </a:cubicBezTo>
                <a:cubicBezTo>
                  <a:pt x="6308528" y="3050574"/>
                  <a:pt x="6313053" y="3051931"/>
                  <a:pt x="6316189" y="3054646"/>
                </a:cubicBezTo>
                <a:cubicBezTo>
                  <a:pt x="6319326" y="3057360"/>
                  <a:pt x="6320895" y="3060648"/>
                  <a:pt x="6320895" y="3064509"/>
                </a:cubicBezTo>
                <a:lnTo>
                  <a:pt x="6320895" y="3071567"/>
                </a:lnTo>
                <a:lnTo>
                  <a:pt x="6295196" y="3074462"/>
                </a:lnTo>
                <a:cubicBezTo>
                  <a:pt x="6284459" y="3075669"/>
                  <a:pt x="6276254" y="3078776"/>
                  <a:pt x="6270584" y="3083783"/>
                </a:cubicBezTo>
                <a:cubicBezTo>
                  <a:pt x="6264913" y="3088790"/>
                  <a:pt x="6262078" y="3095094"/>
                  <a:pt x="6262078" y="3102695"/>
                </a:cubicBezTo>
                <a:cubicBezTo>
                  <a:pt x="6262078" y="3107762"/>
                  <a:pt x="6263315" y="3112196"/>
                  <a:pt x="6265788" y="3115996"/>
                </a:cubicBezTo>
                <a:cubicBezTo>
                  <a:pt x="6268261" y="3119797"/>
                  <a:pt x="6271790" y="3122753"/>
                  <a:pt x="6276375" y="3124864"/>
                </a:cubicBezTo>
                <a:cubicBezTo>
                  <a:pt x="6280959" y="3126975"/>
                  <a:pt x="6286509" y="3128031"/>
                  <a:pt x="6293025" y="3128031"/>
                </a:cubicBezTo>
                <a:cubicBezTo>
                  <a:pt x="6300023" y="3128031"/>
                  <a:pt x="6305723" y="3126794"/>
                  <a:pt x="6310127" y="3124321"/>
                </a:cubicBezTo>
                <a:cubicBezTo>
                  <a:pt x="6314530" y="3121848"/>
                  <a:pt x="6318120" y="3118319"/>
                  <a:pt x="6320895" y="3113734"/>
                </a:cubicBezTo>
                <a:lnTo>
                  <a:pt x="6322343" y="3126945"/>
                </a:lnTo>
                <a:lnTo>
                  <a:pt x="6338087" y="3126945"/>
                </a:lnTo>
                <a:lnTo>
                  <a:pt x="6338087" y="3066138"/>
                </a:lnTo>
                <a:cubicBezTo>
                  <a:pt x="6338087" y="3056847"/>
                  <a:pt x="6335131" y="3049367"/>
                  <a:pt x="6329220" y="3043697"/>
                </a:cubicBezTo>
                <a:cubicBezTo>
                  <a:pt x="6323308" y="3038026"/>
                  <a:pt x="6314681" y="3035191"/>
                  <a:pt x="6303340" y="3035191"/>
                </a:cubicBezTo>
                <a:close/>
                <a:moveTo>
                  <a:pt x="6147387" y="3035191"/>
                </a:moveTo>
                <a:cubicBezTo>
                  <a:pt x="6141958" y="3035191"/>
                  <a:pt x="6137072" y="3036247"/>
                  <a:pt x="6132728" y="3038358"/>
                </a:cubicBezTo>
                <a:cubicBezTo>
                  <a:pt x="6128385" y="3040469"/>
                  <a:pt x="6124765" y="3043335"/>
                  <a:pt x="6121870" y="3046954"/>
                </a:cubicBezTo>
                <a:lnTo>
                  <a:pt x="6120784" y="3036458"/>
                </a:lnTo>
                <a:lnTo>
                  <a:pt x="6105220" y="3036458"/>
                </a:lnTo>
                <a:lnTo>
                  <a:pt x="6105220" y="3126945"/>
                </a:lnTo>
                <a:lnTo>
                  <a:pt x="6122232" y="3126945"/>
                </a:lnTo>
                <a:lnTo>
                  <a:pt x="6122232" y="3077720"/>
                </a:lnTo>
                <a:cubicBezTo>
                  <a:pt x="6122232" y="3068912"/>
                  <a:pt x="6124132" y="3062216"/>
                  <a:pt x="6127933" y="3057632"/>
                </a:cubicBezTo>
                <a:cubicBezTo>
                  <a:pt x="6131733" y="3053047"/>
                  <a:pt x="6137072" y="3050755"/>
                  <a:pt x="6143949" y="3050755"/>
                </a:cubicBezTo>
                <a:cubicBezTo>
                  <a:pt x="6150705" y="3050755"/>
                  <a:pt x="6155772" y="3052957"/>
                  <a:pt x="6159151" y="3057360"/>
                </a:cubicBezTo>
                <a:cubicBezTo>
                  <a:pt x="6162529" y="3061764"/>
                  <a:pt x="6164218" y="3068189"/>
                  <a:pt x="6164218" y="3076634"/>
                </a:cubicBezTo>
                <a:lnTo>
                  <a:pt x="6164218" y="3126945"/>
                </a:lnTo>
                <a:lnTo>
                  <a:pt x="6181411" y="3126945"/>
                </a:lnTo>
                <a:lnTo>
                  <a:pt x="6181411" y="3077720"/>
                </a:lnTo>
                <a:cubicBezTo>
                  <a:pt x="6181411" y="3068912"/>
                  <a:pt x="6183401" y="3062216"/>
                  <a:pt x="6187383" y="3057632"/>
                </a:cubicBezTo>
                <a:cubicBezTo>
                  <a:pt x="6191364" y="3053047"/>
                  <a:pt x="6196793" y="3050755"/>
                  <a:pt x="6203671" y="3050755"/>
                </a:cubicBezTo>
                <a:cubicBezTo>
                  <a:pt x="6210427" y="3050755"/>
                  <a:pt x="6215615" y="3052957"/>
                  <a:pt x="6219234" y="3057360"/>
                </a:cubicBezTo>
                <a:cubicBezTo>
                  <a:pt x="6222854" y="3061764"/>
                  <a:pt x="6224664" y="3068189"/>
                  <a:pt x="6224664" y="3076634"/>
                </a:cubicBezTo>
                <a:lnTo>
                  <a:pt x="6224664" y="3126945"/>
                </a:lnTo>
                <a:lnTo>
                  <a:pt x="6241856" y="3126945"/>
                </a:lnTo>
                <a:lnTo>
                  <a:pt x="6241856" y="3074462"/>
                </a:lnTo>
                <a:cubicBezTo>
                  <a:pt x="6241856" y="3065776"/>
                  <a:pt x="6240409" y="3058537"/>
                  <a:pt x="6237513" y="3052745"/>
                </a:cubicBezTo>
                <a:cubicBezTo>
                  <a:pt x="6234617" y="3046954"/>
                  <a:pt x="6230545" y="3042581"/>
                  <a:pt x="6225297" y="3039625"/>
                </a:cubicBezTo>
                <a:cubicBezTo>
                  <a:pt x="6220049" y="3036669"/>
                  <a:pt x="6213986" y="3035191"/>
                  <a:pt x="6207109" y="3035191"/>
                </a:cubicBezTo>
                <a:cubicBezTo>
                  <a:pt x="6200473" y="3035191"/>
                  <a:pt x="6194380" y="3036548"/>
                  <a:pt x="6188831" y="3039263"/>
                </a:cubicBezTo>
                <a:cubicBezTo>
                  <a:pt x="6183281" y="3041977"/>
                  <a:pt x="6178997" y="3045989"/>
                  <a:pt x="6175981" y="3051298"/>
                </a:cubicBezTo>
                <a:cubicBezTo>
                  <a:pt x="6173086" y="3045989"/>
                  <a:pt x="6169134" y="3041977"/>
                  <a:pt x="6164127" y="3039263"/>
                </a:cubicBezTo>
                <a:cubicBezTo>
                  <a:pt x="6159120" y="3036548"/>
                  <a:pt x="6153540" y="3035191"/>
                  <a:pt x="6147387" y="3035191"/>
                </a:cubicBezTo>
                <a:close/>
                <a:moveTo>
                  <a:pt x="5995349" y="3035191"/>
                </a:moveTo>
                <a:cubicBezTo>
                  <a:pt x="5989920" y="3035191"/>
                  <a:pt x="5984973" y="3036216"/>
                  <a:pt x="5980509" y="3038267"/>
                </a:cubicBezTo>
                <a:cubicBezTo>
                  <a:pt x="5976045" y="3040318"/>
                  <a:pt x="5972365" y="3043214"/>
                  <a:pt x="5969470" y="3046954"/>
                </a:cubicBezTo>
                <a:lnTo>
                  <a:pt x="5968384" y="3036458"/>
                </a:lnTo>
                <a:lnTo>
                  <a:pt x="5952820" y="3036458"/>
                </a:lnTo>
                <a:lnTo>
                  <a:pt x="5952820" y="3126945"/>
                </a:lnTo>
                <a:lnTo>
                  <a:pt x="5969832" y="3126945"/>
                </a:lnTo>
                <a:lnTo>
                  <a:pt x="5969832" y="3077539"/>
                </a:lnTo>
                <a:cubicBezTo>
                  <a:pt x="5969832" y="3068732"/>
                  <a:pt x="5971762" y="3062066"/>
                  <a:pt x="5975623" y="3057541"/>
                </a:cubicBezTo>
                <a:cubicBezTo>
                  <a:pt x="5979484" y="3053017"/>
                  <a:pt x="5984913" y="3050755"/>
                  <a:pt x="5991911" y="3050755"/>
                </a:cubicBezTo>
                <a:cubicBezTo>
                  <a:pt x="5998667" y="3050755"/>
                  <a:pt x="6003825" y="3052957"/>
                  <a:pt x="6007384" y="3057360"/>
                </a:cubicBezTo>
                <a:cubicBezTo>
                  <a:pt x="6010943" y="3061764"/>
                  <a:pt x="6012723" y="3068189"/>
                  <a:pt x="6012723" y="3076634"/>
                </a:cubicBezTo>
                <a:lnTo>
                  <a:pt x="6012723" y="3126945"/>
                </a:lnTo>
                <a:lnTo>
                  <a:pt x="6029735" y="3126945"/>
                </a:lnTo>
                <a:lnTo>
                  <a:pt x="6029735" y="3074462"/>
                </a:lnTo>
                <a:cubicBezTo>
                  <a:pt x="6029735" y="3065776"/>
                  <a:pt x="6028317" y="3058537"/>
                  <a:pt x="6025482" y="3052745"/>
                </a:cubicBezTo>
                <a:cubicBezTo>
                  <a:pt x="6022646" y="3046954"/>
                  <a:pt x="6018665" y="3042581"/>
                  <a:pt x="6013537" y="3039625"/>
                </a:cubicBezTo>
                <a:cubicBezTo>
                  <a:pt x="6008409" y="3036669"/>
                  <a:pt x="6002347" y="3035191"/>
                  <a:pt x="5995349" y="3035191"/>
                </a:cubicBezTo>
                <a:close/>
                <a:moveTo>
                  <a:pt x="5785437" y="3035191"/>
                </a:moveTo>
                <a:cubicBezTo>
                  <a:pt x="5780008" y="3035191"/>
                  <a:pt x="5775122" y="3036247"/>
                  <a:pt x="5770778" y="3038358"/>
                </a:cubicBezTo>
                <a:cubicBezTo>
                  <a:pt x="5766435" y="3040469"/>
                  <a:pt x="5762815" y="3043335"/>
                  <a:pt x="5759920" y="3046954"/>
                </a:cubicBezTo>
                <a:lnTo>
                  <a:pt x="5758834" y="3036458"/>
                </a:lnTo>
                <a:lnTo>
                  <a:pt x="5743270" y="3036458"/>
                </a:lnTo>
                <a:lnTo>
                  <a:pt x="5743270" y="3126945"/>
                </a:lnTo>
                <a:lnTo>
                  <a:pt x="5760282" y="3126945"/>
                </a:lnTo>
                <a:lnTo>
                  <a:pt x="5760282" y="3077720"/>
                </a:lnTo>
                <a:cubicBezTo>
                  <a:pt x="5760282" y="3068912"/>
                  <a:pt x="5762182" y="3062216"/>
                  <a:pt x="5765983" y="3057632"/>
                </a:cubicBezTo>
                <a:cubicBezTo>
                  <a:pt x="5769783" y="3053047"/>
                  <a:pt x="5775122" y="3050755"/>
                  <a:pt x="5781999" y="3050755"/>
                </a:cubicBezTo>
                <a:cubicBezTo>
                  <a:pt x="5788755" y="3050755"/>
                  <a:pt x="5793823" y="3052957"/>
                  <a:pt x="5797201" y="3057360"/>
                </a:cubicBezTo>
                <a:cubicBezTo>
                  <a:pt x="5800579" y="3061764"/>
                  <a:pt x="5802268" y="3068189"/>
                  <a:pt x="5802268" y="3076634"/>
                </a:cubicBezTo>
                <a:lnTo>
                  <a:pt x="5802268" y="3126945"/>
                </a:lnTo>
                <a:lnTo>
                  <a:pt x="5819461" y="3126945"/>
                </a:lnTo>
                <a:lnTo>
                  <a:pt x="5819461" y="3077720"/>
                </a:lnTo>
                <a:cubicBezTo>
                  <a:pt x="5819461" y="3068912"/>
                  <a:pt x="5821451" y="3062216"/>
                  <a:pt x="5825433" y="3057632"/>
                </a:cubicBezTo>
                <a:cubicBezTo>
                  <a:pt x="5829414" y="3053047"/>
                  <a:pt x="5834843" y="3050755"/>
                  <a:pt x="5841721" y="3050755"/>
                </a:cubicBezTo>
                <a:cubicBezTo>
                  <a:pt x="5848477" y="3050755"/>
                  <a:pt x="5853665" y="3052957"/>
                  <a:pt x="5857285" y="3057360"/>
                </a:cubicBezTo>
                <a:cubicBezTo>
                  <a:pt x="5860904" y="3061764"/>
                  <a:pt x="5862714" y="3068189"/>
                  <a:pt x="5862714" y="3076634"/>
                </a:cubicBezTo>
                <a:lnTo>
                  <a:pt x="5862714" y="3126945"/>
                </a:lnTo>
                <a:lnTo>
                  <a:pt x="5879906" y="3126945"/>
                </a:lnTo>
                <a:lnTo>
                  <a:pt x="5879906" y="3074462"/>
                </a:lnTo>
                <a:cubicBezTo>
                  <a:pt x="5879906" y="3065776"/>
                  <a:pt x="5878459" y="3058537"/>
                  <a:pt x="5875563" y="3052745"/>
                </a:cubicBezTo>
                <a:cubicBezTo>
                  <a:pt x="5872667" y="3046954"/>
                  <a:pt x="5868595" y="3042581"/>
                  <a:pt x="5863347" y="3039625"/>
                </a:cubicBezTo>
                <a:cubicBezTo>
                  <a:pt x="5858099" y="3036669"/>
                  <a:pt x="5852036" y="3035191"/>
                  <a:pt x="5845159" y="3035191"/>
                </a:cubicBezTo>
                <a:cubicBezTo>
                  <a:pt x="5838523" y="3035191"/>
                  <a:pt x="5832431" y="3036548"/>
                  <a:pt x="5826881" y="3039263"/>
                </a:cubicBezTo>
                <a:cubicBezTo>
                  <a:pt x="5821331" y="3041977"/>
                  <a:pt x="5817048" y="3045989"/>
                  <a:pt x="5814031" y="3051298"/>
                </a:cubicBezTo>
                <a:cubicBezTo>
                  <a:pt x="5811136" y="3045989"/>
                  <a:pt x="5807185" y="3041977"/>
                  <a:pt x="5802177" y="3039263"/>
                </a:cubicBezTo>
                <a:cubicBezTo>
                  <a:pt x="5797171" y="3036548"/>
                  <a:pt x="5791591" y="3035191"/>
                  <a:pt x="5785437" y="3035191"/>
                </a:cubicBezTo>
                <a:close/>
                <a:moveTo>
                  <a:pt x="5619531" y="3035191"/>
                </a:moveTo>
                <a:cubicBezTo>
                  <a:pt x="5611206" y="3035191"/>
                  <a:pt x="5603756" y="3037182"/>
                  <a:pt x="5597180" y="3041163"/>
                </a:cubicBezTo>
                <a:cubicBezTo>
                  <a:pt x="5590605" y="3045144"/>
                  <a:pt x="5585447" y="3050574"/>
                  <a:pt x="5581707" y="3057451"/>
                </a:cubicBezTo>
                <a:cubicBezTo>
                  <a:pt x="5577967" y="3064328"/>
                  <a:pt x="5576097" y="3072170"/>
                  <a:pt x="5576097" y="3080977"/>
                </a:cubicBezTo>
                <a:cubicBezTo>
                  <a:pt x="5576097" y="3090147"/>
                  <a:pt x="5577997" y="3098291"/>
                  <a:pt x="5581798" y="3105409"/>
                </a:cubicBezTo>
                <a:cubicBezTo>
                  <a:pt x="5585598" y="3112527"/>
                  <a:pt x="5590846" y="3118108"/>
                  <a:pt x="5597543" y="3122149"/>
                </a:cubicBezTo>
                <a:cubicBezTo>
                  <a:pt x="5604239" y="3126191"/>
                  <a:pt x="5611930" y="3128212"/>
                  <a:pt x="5620617" y="3128212"/>
                </a:cubicBezTo>
                <a:cubicBezTo>
                  <a:pt x="5629665" y="3128212"/>
                  <a:pt x="5637659" y="3126161"/>
                  <a:pt x="5644596" y="3122059"/>
                </a:cubicBezTo>
                <a:cubicBezTo>
                  <a:pt x="5651533" y="3117957"/>
                  <a:pt x="5656812" y="3112226"/>
                  <a:pt x="5660431" y="3104866"/>
                </a:cubicBezTo>
                <a:lnTo>
                  <a:pt x="5645591" y="3099618"/>
                </a:lnTo>
                <a:cubicBezTo>
                  <a:pt x="5643781" y="3103599"/>
                  <a:pt x="5640645" y="3106766"/>
                  <a:pt x="5636181" y="3109119"/>
                </a:cubicBezTo>
                <a:cubicBezTo>
                  <a:pt x="5631717" y="3111472"/>
                  <a:pt x="5626468" y="3112648"/>
                  <a:pt x="5620436" y="3112648"/>
                </a:cubicBezTo>
                <a:cubicBezTo>
                  <a:pt x="5615731" y="3112648"/>
                  <a:pt x="5611538" y="3111623"/>
                  <a:pt x="5607858" y="3109572"/>
                </a:cubicBezTo>
                <a:cubicBezTo>
                  <a:pt x="5604178" y="3107520"/>
                  <a:pt x="5601162" y="3104655"/>
                  <a:pt x="5598809" y="3100975"/>
                </a:cubicBezTo>
                <a:cubicBezTo>
                  <a:pt x="5596457" y="3097295"/>
                  <a:pt x="5595099" y="3093042"/>
                  <a:pt x="5594737" y="3088217"/>
                </a:cubicBezTo>
                <a:lnTo>
                  <a:pt x="5661698" y="3088217"/>
                </a:lnTo>
                <a:cubicBezTo>
                  <a:pt x="5661939" y="3086407"/>
                  <a:pt x="5662120" y="3084748"/>
                  <a:pt x="5662241" y="3083240"/>
                </a:cubicBezTo>
                <a:cubicBezTo>
                  <a:pt x="5662362" y="3081732"/>
                  <a:pt x="5662422" y="3080254"/>
                  <a:pt x="5662422" y="3078806"/>
                </a:cubicBezTo>
                <a:cubicBezTo>
                  <a:pt x="5662543" y="3070240"/>
                  <a:pt x="5660793" y="3062669"/>
                  <a:pt x="5657174" y="3056093"/>
                </a:cubicBezTo>
                <a:cubicBezTo>
                  <a:pt x="5653554" y="3049518"/>
                  <a:pt x="5648487" y="3044390"/>
                  <a:pt x="5641972" y="3040711"/>
                </a:cubicBezTo>
                <a:cubicBezTo>
                  <a:pt x="5635457" y="3037031"/>
                  <a:pt x="5627976" y="3035191"/>
                  <a:pt x="5619531" y="3035191"/>
                </a:cubicBezTo>
                <a:close/>
                <a:moveTo>
                  <a:pt x="5274640" y="3035191"/>
                </a:moveTo>
                <a:cubicBezTo>
                  <a:pt x="5265109" y="3035191"/>
                  <a:pt x="5256995" y="3037423"/>
                  <a:pt x="5250299" y="3041887"/>
                </a:cubicBezTo>
                <a:cubicBezTo>
                  <a:pt x="5243603" y="3046351"/>
                  <a:pt x="5239109" y="3052564"/>
                  <a:pt x="5236817" y="3060527"/>
                </a:cubicBezTo>
                <a:lnTo>
                  <a:pt x="5252018" y="3065957"/>
                </a:lnTo>
                <a:cubicBezTo>
                  <a:pt x="5253345" y="3060889"/>
                  <a:pt x="5255939" y="3057059"/>
                  <a:pt x="5259800" y="3054465"/>
                </a:cubicBezTo>
                <a:cubicBezTo>
                  <a:pt x="5263661" y="3051871"/>
                  <a:pt x="5268366" y="3050574"/>
                  <a:pt x="5273916" y="3050574"/>
                </a:cubicBezTo>
                <a:cubicBezTo>
                  <a:pt x="5279828" y="3050574"/>
                  <a:pt x="5284352" y="3051931"/>
                  <a:pt x="5287489" y="3054646"/>
                </a:cubicBezTo>
                <a:cubicBezTo>
                  <a:pt x="5290626" y="3057360"/>
                  <a:pt x="5292195" y="3060648"/>
                  <a:pt x="5292195" y="3064509"/>
                </a:cubicBezTo>
                <a:lnTo>
                  <a:pt x="5292195" y="3071567"/>
                </a:lnTo>
                <a:lnTo>
                  <a:pt x="5266496" y="3074462"/>
                </a:lnTo>
                <a:cubicBezTo>
                  <a:pt x="5255759" y="3075669"/>
                  <a:pt x="5247554" y="3078776"/>
                  <a:pt x="5241884" y="3083783"/>
                </a:cubicBezTo>
                <a:cubicBezTo>
                  <a:pt x="5236213" y="3088790"/>
                  <a:pt x="5233378" y="3095094"/>
                  <a:pt x="5233378" y="3102695"/>
                </a:cubicBezTo>
                <a:cubicBezTo>
                  <a:pt x="5233378" y="3107762"/>
                  <a:pt x="5234615" y="3112196"/>
                  <a:pt x="5237088" y="3115996"/>
                </a:cubicBezTo>
                <a:cubicBezTo>
                  <a:pt x="5239561" y="3119797"/>
                  <a:pt x="5243090" y="3122753"/>
                  <a:pt x="5247675" y="3124864"/>
                </a:cubicBezTo>
                <a:cubicBezTo>
                  <a:pt x="5252260" y="3126975"/>
                  <a:pt x="5257809" y="3128031"/>
                  <a:pt x="5264325" y="3128031"/>
                </a:cubicBezTo>
                <a:cubicBezTo>
                  <a:pt x="5271322" y="3128031"/>
                  <a:pt x="5277023" y="3126794"/>
                  <a:pt x="5281427" y="3124321"/>
                </a:cubicBezTo>
                <a:cubicBezTo>
                  <a:pt x="5285831" y="3121848"/>
                  <a:pt x="5289420" y="3118319"/>
                  <a:pt x="5292195" y="3113734"/>
                </a:cubicBezTo>
                <a:lnTo>
                  <a:pt x="5293643" y="3126945"/>
                </a:lnTo>
                <a:lnTo>
                  <a:pt x="5309387" y="3126945"/>
                </a:lnTo>
                <a:lnTo>
                  <a:pt x="5309387" y="3066138"/>
                </a:lnTo>
                <a:cubicBezTo>
                  <a:pt x="5309387" y="3056847"/>
                  <a:pt x="5306431" y="3049367"/>
                  <a:pt x="5300520" y="3043697"/>
                </a:cubicBezTo>
                <a:cubicBezTo>
                  <a:pt x="5294608" y="3038026"/>
                  <a:pt x="5285981" y="3035191"/>
                  <a:pt x="5274640" y="3035191"/>
                </a:cubicBezTo>
                <a:close/>
                <a:moveTo>
                  <a:pt x="4988890" y="3035191"/>
                </a:moveTo>
                <a:cubicBezTo>
                  <a:pt x="4979359" y="3035191"/>
                  <a:pt x="4971245" y="3037423"/>
                  <a:pt x="4964549" y="3041887"/>
                </a:cubicBezTo>
                <a:cubicBezTo>
                  <a:pt x="4957853" y="3046351"/>
                  <a:pt x="4953359" y="3052564"/>
                  <a:pt x="4951066" y="3060527"/>
                </a:cubicBezTo>
                <a:lnTo>
                  <a:pt x="4966268" y="3065957"/>
                </a:lnTo>
                <a:cubicBezTo>
                  <a:pt x="4967595" y="3060889"/>
                  <a:pt x="4970189" y="3057059"/>
                  <a:pt x="4974050" y="3054465"/>
                </a:cubicBezTo>
                <a:cubicBezTo>
                  <a:pt x="4977911" y="3051871"/>
                  <a:pt x="4982616" y="3050574"/>
                  <a:pt x="4988166" y="3050574"/>
                </a:cubicBezTo>
                <a:cubicBezTo>
                  <a:pt x="4994078" y="3050574"/>
                  <a:pt x="4998603" y="3051931"/>
                  <a:pt x="5001739" y="3054646"/>
                </a:cubicBezTo>
                <a:cubicBezTo>
                  <a:pt x="5004876" y="3057360"/>
                  <a:pt x="5006445" y="3060648"/>
                  <a:pt x="5006445" y="3064509"/>
                </a:cubicBezTo>
                <a:lnTo>
                  <a:pt x="5006445" y="3071567"/>
                </a:lnTo>
                <a:lnTo>
                  <a:pt x="4980746" y="3074462"/>
                </a:lnTo>
                <a:cubicBezTo>
                  <a:pt x="4970008" y="3075669"/>
                  <a:pt x="4961804" y="3078776"/>
                  <a:pt x="4956134" y="3083783"/>
                </a:cubicBezTo>
                <a:cubicBezTo>
                  <a:pt x="4950463" y="3088790"/>
                  <a:pt x="4947628" y="3095094"/>
                  <a:pt x="4947628" y="3102695"/>
                </a:cubicBezTo>
                <a:cubicBezTo>
                  <a:pt x="4947628" y="3107762"/>
                  <a:pt x="4948865" y="3112196"/>
                  <a:pt x="4951338" y="3115996"/>
                </a:cubicBezTo>
                <a:cubicBezTo>
                  <a:pt x="4953811" y="3119797"/>
                  <a:pt x="4957340" y="3122753"/>
                  <a:pt x="4961925" y="3124864"/>
                </a:cubicBezTo>
                <a:cubicBezTo>
                  <a:pt x="4966510" y="3126975"/>
                  <a:pt x="4972060" y="3128031"/>
                  <a:pt x="4978575" y="3128031"/>
                </a:cubicBezTo>
                <a:cubicBezTo>
                  <a:pt x="4985572" y="3128031"/>
                  <a:pt x="4991273" y="3126794"/>
                  <a:pt x="4995677" y="3124321"/>
                </a:cubicBezTo>
                <a:cubicBezTo>
                  <a:pt x="5000080" y="3121848"/>
                  <a:pt x="5003670" y="3118319"/>
                  <a:pt x="5006445" y="3113734"/>
                </a:cubicBezTo>
                <a:lnTo>
                  <a:pt x="5007893" y="3126945"/>
                </a:lnTo>
                <a:lnTo>
                  <a:pt x="5023637" y="3126945"/>
                </a:lnTo>
                <a:lnTo>
                  <a:pt x="5023637" y="3066138"/>
                </a:lnTo>
                <a:cubicBezTo>
                  <a:pt x="5023637" y="3056847"/>
                  <a:pt x="5020681" y="3049367"/>
                  <a:pt x="5014770" y="3043697"/>
                </a:cubicBezTo>
                <a:cubicBezTo>
                  <a:pt x="5008858" y="3038026"/>
                  <a:pt x="5000231" y="3035191"/>
                  <a:pt x="4988890" y="3035191"/>
                </a:cubicBezTo>
                <a:close/>
                <a:moveTo>
                  <a:pt x="4828842" y="3035191"/>
                </a:moveTo>
                <a:cubicBezTo>
                  <a:pt x="4821482" y="3035191"/>
                  <a:pt x="4815238" y="3036639"/>
                  <a:pt x="4810111" y="3039534"/>
                </a:cubicBezTo>
                <a:cubicBezTo>
                  <a:pt x="4804983" y="3042430"/>
                  <a:pt x="4800972" y="3045929"/>
                  <a:pt x="4798076" y="3050031"/>
                </a:cubicBezTo>
                <a:lnTo>
                  <a:pt x="4796809" y="3036458"/>
                </a:lnTo>
                <a:lnTo>
                  <a:pt x="4781245" y="3036458"/>
                </a:lnTo>
                <a:lnTo>
                  <a:pt x="4781245" y="3163140"/>
                </a:lnTo>
                <a:lnTo>
                  <a:pt x="4798257" y="3163140"/>
                </a:lnTo>
                <a:lnTo>
                  <a:pt x="4798257" y="3113293"/>
                </a:lnTo>
                <a:lnTo>
                  <a:pt x="4808844" y="3123416"/>
                </a:lnTo>
                <a:cubicBezTo>
                  <a:pt x="4814333" y="3126613"/>
                  <a:pt x="4820999" y="3128212"/>
                  <a:pt x="4828842" y="3128212"/>
                </a:cubicBezTo>
                <a:cubicBezTo>
                  <a:pt x="4837046" y="3128212"/>
                  <a:pt x="4844225" y="3126282"/>
                  <a:pt x="4850378" y="3122421"/>
                </a:cubicBezTo>
                <a:cubicBezTo>
                  <a:pt x="4856531" y="3118560"/>
                  <a:pt x="4861327" y="3113131"/>
                  <a:pt x="4864765" y="3106133"/>
                </a:cubicBezTo>
                <a:cubicBezTo>
                  <a:pt x="4868204" y="3099135"/>
                  <a:pt x="4869923" y="3090991"/>
                  <a:pt x="4869923" y="3081701"/>
                </a:cubicBezTo>
                <a:cubicBezTo>
                  <a:pt x="4869923" y="3072291"/>
                  <a:pt x="4868143" y="3064117"/>
                  <a:pt x="4864584" y="3057179"/>
                </a:cubicBezTo>
                <a:cubicBezTo>
                  <a:pt x="4861025" y="3050242"/>
                  <a:pt x="4856169" y="3044843"/>
                  <a:pt x="4850016" y="3040982"/>
                </a:cubicBezTo>
                <a:cubicBezTo>
                  <a:pt x="4843863" y="3037121"/>
                  <a:pt x="4836805" y="3035191"/>
                  <a:pt x="4828842" y="3035191"/>
                </a:cubicBezTo>
                <a:close/>
                <a:moveTo>
                  <a:pt x="5520461" y="3011121"/>
                </a:moveTo>
                <a:lnTo>
                  <a:pt x="5520461" y="3036458"/>
                </a:lnTo>
                <a:lnTo>
                  <a:pt x="5507431" y="3036458"/>
                </a:lnTo>
                <a:lnTo>
                  <a:pt x="5507431" y="3051660"/>
                </a:lnTo>
                <a:lnTo>
                  <a:pt x="5520461" y="3051660"/>
                </a:lnTo>
                <a:lnTo>
                  <a:pt x="5520461" y="3096179"/>
                </a:lnTo>
                <a:cubicBezTo>
                  <a:pt x="5520461" y="3103056"/>
                  <a:pt x="5521577" y="3108697"/>
                  <a:pt x="5523809" y="3113101"/>
                </a:cubicBezTo>
                <a:cubicBezTo>
                  <a:pt x="5526041" y="3117504"/>
                  <a:pt x="5529058" y="3120852"/>
                  <a:pt x="5532858" y="3123145"/>
                </a:cubicBezTo>
                <a:cubicBezTo>
                  <a:pt x="5536659" y="3125437"/>
                  <a:pt x="5540942" y="3126794"/>
                  <a:pt x="5545707" y="3127217"/>
                </a:cubicBezTo>
                <a:cubicBezTo>
                  <a:pt x="5550473" y="3127639"/>
                  <a:pt x="5555329" y="3127307"/>
                  <a:pt x="5560276" y="3126221"/>
                </a:cubicBezTo>
                <a:lnTo>
                  <a:pt x="5560276" y="3111562"/>
                </a:lnTo>
                <a:cubicBezTo>
                  <a:pt x="5556536" y="3112045"/>
                  <a:pt x="5552946" y="3112135"/>
                  <a:pt x="5549508" y="3111834"/>
                </a:cubicBezTo>
                <a:cubicBezTo>
                  <a:pt x="5546069" y="3111532"/>
                  <a:pt x="5543234" y="3110235"/>
                  <a:pt x="5541002" y="3107943"/>
                </a:cubicBezTo>
                <a:cubicBezTo>
                  <a:pt x="5538770" y="3105650"/>
                  <a:pt x="5537654" y="3101729"/>
                  <a:pt x="5537654" y="3096179"/>
                </a:cubicBezTo>
                <a:lnTo>
                  <a:pt x="5537654" y="3051660"/>
                </a:lnTo>
                <a:lnTo>
                  <a:pt x="5560276" y="3051660"/>
                </a:lnTo>
                <a:lnTo>
                  <a:pt x="5560276" y="3036458"/>
                </a:lnTo>
                <a:lnTo>
                  <a:pt x="5537654" y="3036458"/>
                </a:lnTo>
                <a:lnTo>
                  <a:pt x="5537654" y="3011121"/>
                </a:lnTo>
                <a:close/>
                <a:moveTo>
                  <a:pt x="7764447" y="2997729"/>
                </a:moveTo>
                <a:cubicBezTo>
                  <a:pt x="7761189" y="2997729"/>
                  <a:pt x="7758475" y="2998845"/>
                  <a:pt x="7756303" y="3001077"/>
                </a:cubicBezTo>
                <a:cubicBezTo>
                  <a:pt x="7754131" y="3003309"/>
                  <a:pt x="7753045" y="3006054"/>
                  <a:pt x="7753045" y="3009311"/>
                </a:cubicBezTo>
                <a:cubicBezTo>
                  <a:pt x="7753045" y="3012448"/>
                  <a:pt x="7754131" y="3015103"/>
                  <a:pt x="7756303" y="3017274"/>
                </a:cubicBezTo>
                <a:cubicBezTo>
                  <a:pt x="7758475" y="3019446"/>
                  <a:pt x="7761189" y="3020532"/>
                  <a:pt x="7764447" y="3020532"/>
                </a:cubicBezTo>
                <a:cubicBezTo>
                  <a:pt x="7767583" y="3020532"/>
                  <a:pt x="7770267" y="3019446"/>
                  <a:pt x="7772499" y="3017274"/>
                </a:cubicBezTo>
                <a:cubicBezTo>
                  <a:pt x="7774731" y="3015103"/>
                  <a:pt x="7775847" y="3012448"/>
                  <a:pt x="7775847" y="3009311"/>
                </a:cubicBezTo>
                <a:cubicBezTo>
                  <a:pt x="7775847" y="3006054"/>
                  <a:pt x="7774731" y="3003309"/>
                  <a:pt x="7772499" y="3001077"/>
                </a:cubicBezTo>
                <a:cubicBezTo>
                  <a:pt x="7770267" y="2998845"/>
                  <a:pt x="7767583" y="2997729"/>
                  <a:pt x="7764447" y="2997729"/>
                </a:cubicBezTo>
                <a:close/>
                <a:moveTo>
                  <a:pt x="7288197" y="2997729"/>
                </a:moveTo>
                <a:cubicBezTo>
                  <a:pt x="7284939" y="2997729"/>
                  <a:pt x="7282223" y="2998845"/>
                  <a:pt x="7280053" y="3001077"/>
                </a:cubicBezTo>
                <a:cubicBezTo>
                  <a:pt x="7277881" y="3003309"/>
                  <a:pt x="7276795" y="3006054"/>
                  <a:pt x="7276795" y="3009311"/>
                </a:cubicBezTo>
                <a:cubicBezTo>
                  <a:pt x="7276795" y="3012448"/>
                  <a:pt x="7277881" y="3015103"/>
                  <a:pt x="7280053" y="3017274"/>
                </a:cubicBezTo>
                <a:cubicBezTo>
                  <a:pt x="7282223" y="3019446"/>
                  <a:pt x="7284939" y="3020532"/>
                  <a:pt x="7288197" y="3020532"/>
                </a:cubicBezTo>
                <a:cubicBezTo>
                  <a:pt x="7291333" y="3020532"/>
                  <a:pt x="7294017" y="3019446"/>
                  <a:pt x="7296251" y="3017274"/>
                </a:cubicBezTo>
                <a:cubicBezTo>
                  <a:pt x="7298481" y="3015103"/>
                  <a:pt x="7299597" y="3012448"/>
                  <a:pt x="7299599" y="3009311"/>
                </a:cubicBezTo>
                <a:cubicBezTo>
                  <a:pt x="7299597" y="3006054"/>
                  <a:pt x="7298481" y="3003309"/>
                  <a:pt x="7296251" y="3001077"/>
                </a:cubicBezTo>
                <a:cubicBezTo>
                  <a:pt x="7294017" y="2998845"/>
                  <a:pt x="7291333" y="2997729"/>
                  <a:pt x="7288197" y="2997729"/>
                </a:cubicBezTo>
                <a:close/>
                <a:moveTo>
                  <a:pt x="6068997" y="2997729"/>
                </a:moveTo>
                <a:cubicBezTo>
                  <a:pt x="6065739" y="2997729"/>
                  <a:pt x="6063024" y="2998845"/>
                  <a:pt x="6060853" y="3001077"/>
                </a:cubicBezTo>
                <a:cubicBezTo>
                  <a:pt x="6058681" y="3003309"/>
                  <a:pt x="6057595" y="3006054"/>
                  <a:pt x="6057595" y="3009311"/>
                </a:cubicBezTo>
                <a:cubicBezTo>
                  <a:pt x="6057595" y="3012448"/>
                  <a:pt x="6058681" y="3015103"/>
                  <a:pt x="6060853" y="3017274"/>
                </a:cubicBezTo>
                <a:cubicBezTo>
                  <a:pt x="6063024" y="3019446"/>
                  <a:pt x="6065739" y="3020532"/>
                  <a:pt x="6068997" y="3020532"/>
                </a:cubicBezTo>
                <a:cubicBezTo>
                  <a:pt x="6072134" y="3020532"/>
                  <a:pt x="6074818" y="3019446"/>
                  <a:pt x="6077050" y="3017274"/>
                </a:cubicBezTo>
                <a:cubicBezTo>
                  <a:pt x="6079282" y="3015103"/>
                  <a:pt x="6080398" y="3012448"/>
                  <a:pt x="6080398" y="3009311"/>
                </a:cubicBezTo>
                <a:cubicBezTo>
                  <a:pt x="6080398" y="3006054"/>
                  <a:pt x="6079282" y="3003309"/>
                  <a:pt x="6077050" y="3001077"/>
                </a:cubicBezTo>
                <a:cubicBezTo>
                  <a:pt x="6074818" y="2998845"/>
                  <a:pt x="6072134" y="2997729"/>
                  <a:pt x="6068997" y="2997729"/>
                </a:cubicBezTo>
                <a:close/>
                <a:moveTo>
                  <a:pt x="5916597" y="2997729"/>
                </a:moveTo>
                <a:cubicBezTo>
                  <a:pt x="5913339" y="2997729"/>
                  <a:pt x="5910624" y="2998845"/>
                  <a:pt x="5908453" y="3001077"/>
                </a:cubicBezTo>
                <a:cubicBezTo>
                  <a:pt x="5906281" y="3003309"/>
                  <a:pt x="5905195" y="3006054"/>
                  <a:pt x="5905195" y="3009311"/>
                </a:cubicBezTo>
                <a:cubicBezTo>
                  <a:pt x="5905195" y="3012448"/>
                  <a:pt x="5906281" y="3015103"/>
                  <a:pt x="5908453" y="3017274"/>
                </a:cubicBezTo>
                <a:cubicBezTo>
                  <a:pt x="5910624" y="3019446"/>
                  <a:pt x="5913339" y="3020532"/>
                  <a:pt x="5916597" y="3020532"/>
                </a:cubicBezTo>
                <a:cubicBezTo>
                  <a:pt x="5919733" y="3020532"/>
                  <a:pt x="5922418" y="3019446"/>
                  <a:pt x="5924650" y="3017274"/>
                </a:cubicBezTo>
                <a:cubicBezTo>
                  <a:pt x="5926882" y="3015103"/>
                  <a:pt x="5927998" y="3012448"/>
                  <a:pt x="5927998" y="3009311"/>
                </a:cubicBezTo>
                <a:cubicBezTo>
                  <a:pt x="5927998" y="3006054"/>
                  <a:pt x="5926882" y="3003309"/>
                  <a:pt x="5924650" y="3001077"/>
                </a:cubicBezTo>
                <a:cubicBezTo>
                  <a:pt x="5922418" y="2998845"/>
                  <a:pt x="5919733" y="2997729"/>
                  <a:pt x="5916597" y="2997729"/>
                </a:cubicBezTo>
                <a:close/>
                <a:moveTo>
                  <a:pt x="5344373" y="2997729"/>
                </a:moveTo>
                <a:cubicBezTo>
                  <a:pt x="5341236" y="2997729"/>
                  <a:pt x="5338551" y="2998845"/>
                  <a:pt x="5336319" y="3001077"/>
                </a:cubicBezTo>
                <a:cubicBezTo>
                  <a:pt x="5334087" y="3003309"/>
                  <a:pt x="5332971" y="3006054"/>
                  <a:pt x="5332971" y="3009311"/>
                </a:cubicBezTo>
                <a:cubicBezTo>
                  <a:pt x="5332971" y="3012448"/>
                  <a:pt x="5334087" y="3015103"/>
                  <a:pt x="5336319" y="3017274"/>
                </a:cubicBezTo>
                <a:cubicBezTo>
                  <a:pt x="5338551" y="3019446"/>
                  <a:pt x="5341236" y="3020532"/>
                  <a:pt x="5344373" y="3020532"/>
                </a:cubicBezTo>
                <a:cubicBezTo>
                  <a:pt x="5347630" y="3020532"/>
                  <a:pt x="5350345" y="3019446"/>
                  <a:pt x="5352517" y="3017274"/>
                </a:cubicBezTo>
                <a:cubicBezTo>
                  <a:pt x="5354688" y="3015103"/>
                  <a:pt x="5355774" y="3012448"/>
                  <a:pt x="5355774" y="3009311"/>
                </a:cubicBezTo>
                <a:cubicBezTo>
                  <a:pt x="5355774" y="3006054"/>
                  <a:pt x="5354688" y="3003309"/>
                  <a:pt x="5352517" y="3001077"/>
                </a:cubicBezTo>
                <a:cubicBezTo>
                  <a:pt x="5350345" y="2998845"/>
                  <a:pt x="5347630" y="2997729"/>
                  <a:pt x="5344373" y="2997729"/>
                </a:cubicBezTo>
                <a:close/>
                <a:moveTo>
                  <a:pt x="5201498" y="2997729"/>
                </a:moveTo>
                <a:cubicBezTo>
                  <a:pt x="5198361" y="2997729"/>
                  <a:pt x="5195676" y="2998845"/>
                  <a:pt x="5193444" y="3001077"/>
                </a:cubicBezTo>
                <a:cubicBezTo>
                  <a:pt x="5191212" y="3003309"/>
                  <a:pt x="5190096" y="3006054"/>
                  <a:pt x="5190096" y="3009311"/>
                </a:cubicBezTo>
                <a:cubicBezTo>
                  <a:pt x="5190096" y="3012448"/>
                  <a:pt x="5191212" y="3015103"/>
                  <a:pt x="5193444" y="3017274"/>
                </a:cubicBezTo>
                <a:cubicBezTo>
                  <a:pt x="5195676" y="3019446"/>
                  <a:pt x="5198361" y="3020532"/>
                  <a:pt x="5201498" y="3020532"/>
                </a:cubicBezTo>
                <a:cubicBezTo>
                  <a:pt x="5204755" y="3020532"/>
                  <a:pt x="5207470" y="3019446"/>
                  <a:pt x="5209642" y="3017274"/>
                </a:cubicBezTo>
                <a:cubicBezTo>
                  <a:pt x="5211813" y="3015103"/>
                  <a:pt x="5212899" y="3012448"/>
                  <a:pt x="5212899" y="3009311"/>
                </a:cubicBezTo>
                <a:cubicBezTo>
                  <a:pt x="5212899" y="3006054"/>
                  <a:pt x="5211813" y="3003309"/>
                  <a:pt x="5209642" y="3001077"/>
                </a:cubicBezTo>
                <a:cubicBezTo>
                  <a:pt x="5207470" y="2998845"/>
                  <a:pt x="5204755" y="2997729"/>
                  <a:pt x="5201498" y="2997729"/>
                </a:cubicBezTo>
                <a:close/>
                <a:moveTo>
                  <a:pt x="7609731" y="2996643"/>
                </a:moveTo>
                <a:lnTo>
                  <a:pt x="7609731" y="3049964"/>
                </a:lnTo>
                <a:lnTo>
                  <a:pt x="7599145" y="3039987"/>
                </a:lnTo>
                <a:cubicBezTo>
                  <a:pt x="7593655" y="3036789"/>
                  <a:pt x="7586989" y="3035191"/>
                  <a:pt x="7579147" y="3035191"/>
                </a:cubicBezTo>
                <a:cubicBezTo>
                  <a:pt x="7570943" y="3035191"/>
                  <a:pt x="7563795" y="3037121"/>
                  <a:pt x="7557701" y="3040982"/>
                </a:cubicBezTo>
                <a:cubicBezTo>
                  <a:pt x="7551609" y="3044843"/>
                  <a:pt x="7546843" y="3050272"/>
                  <a:pt x="7543405" y="3057270"/>
                </a:cubicBezTo>
                <a:cubicBezTo>
                  <a:pt x="7539967" y="3064267"/>
                  <a:pt x="7538247" y="3072411"/>
                  <a:pt x="7538247" y="3081701"/>
                </a:cubicBezTo>
                <a:cubicBezTo>
                  <a:pt x="7538247" y="3090991"/>
                  <a:pt x="7539967" y="3099135"/>
                  <a:pt x="7543405" y="3106133"/>
                </a:cubicBezTo>
                <a:cubicBezTo>
                  <a:pt x="7546843" y="3113131"/>
                  <a:pt x="7551609" y="3118560"/>
                  <a:pt x="7557701" y="3122421"/>
                </a:cubicBezTo>
                <a:cubicBezTo>
                  <a:pt x="7563795" y="3126282"/>
                  <a:pt x="7570943" y="3128212"/>
                  <a:pt x="7579147" y="3128212"/>
                </a:cubicBezTo>
                <a:cubicBezTo>
                  <a:pt x="7586507" y="3128212"/>
                  <a:pt x="7592751" y="3126764"/>
                  <a:pt x="7597879" y="3123869"/>
                </a:cubicBezTo>
                <a:cubicBezTo>
                  <a:pt x="7603005" y="3120973"/>
                  <a:pt x="7607077" y="3117474"/>
                  <a:pt x="7610095" y="3113372"/>
                </a:cubicBezTo>
                <a:lnTo>
                  <a:pt x="7611361" y="3126945"/>
                </a:lnTo>
                <a:lnTo>
                  <a:pt x="7626925" y="3126945"/>
                </a:lnTo>
                <a:lnTo>
                  <a:pt x="7626925" y="2996643"/>
                </a:lnTo>
                <a:close/>
                <a:moveTo>
                  <a:pt x="6638620" y="2996643"/>
                </a:moveTo>
                <a:lnTo>
                  <a:pt x="6638620" y="3126945"/>
                </a:lnTo>
                <a:lnTo>
                  <a:pt x="6655632" y="3126945"/>
                </a:lnTo>
                <a:lnTo>
                  <a:pt x="6655632" y="2996643"/>
                </a:lnTo>
                <a:close/>
                <a:moveTo>
                  <a:pt x="5143195" y="2996643"/>
                </a:moveTo>
                <a:lnTo>
                  <a:pt x="5143195" y="3126945"/>
                </a:lnTo>
                <a:lnTo>
                  <a:pt x="5160207" y="3126945"/>
                </a:lnTo>
                <a:lnTo>
                  <a:pt x="5160207" y="2996643"/>
                </a:lnTo>
                <a:close/>
                <a:moveTo>
                  <a:pt x="8102071" y="2875952"/>
                </a:moveTo>
                <a:lnTo>
                  <a:pt x="8102071" y="2877943"/>
                </a:lnTo>
                <a:cubicBezTo>
                  <a:pt x="8102071" y="2883130"/>
                  <a:pt x="8101135" y="2887685"/>
                  <a:pt x="8099265" y="2891606"/>
                </a:cubicBezTo>
                <a:cubicBezTo>
                  <a:pt x="8097395" y="2895527"/>
                  <a:pt x="8094529" y="2898574"/>
                  <a:pt x="8090669" y="2900745"/>
                </a:cubicBezTo>
                <a:cubicBezTo>
                  <a:pt x="8086807" y="2902917"/>
                  <a:pt x="8081981" y="2904003"/>
                  <a:pt x="8076191" y="2904003"/>
                </a:cubicBezTo>
                <a:cubicBezTo>
                  <a:pt x="8071485" y="2904003"/>
                  <a:pt x="8067835" y="2902887"/>
                  <a:pt x="8065241" y="2900655"/>
                </a:cubicBezTo>
                <a:cubicBezTo>
                  <a:pt x="8062647" y="2898423"/>
                  <a:pt x="8061351" y="2895618"/>
                  <a:pt x="8061351" y="2892240"/>
                </a:cubicBezTo>
                <a:cubicBezTo>
                  <a:pt x="8061351" y="2888620"/>
                  <a:pt x="8062679" y="2885694"/>
                  <a:pt x="8065331" y="2883462"/>
                </a:cubicBezTo>
                <a:cubicBezTo>
                  <a:pt x="8067987" y="2881230"/>
                  <a:pt x="8071967" y="2879752"/>
                  <a:pt x="8077277" y="2879028"/>
                </a:cubicBezTo>
                <a:close/>
                <a:moveTo>
                  <a:pt x="7854419" y="2875952"/>
                </a:moveTo>
                <a:lnTo>
                  <a:pt x="7854419" y="2877943"/>
                </a:lnTo>
                <a:cubicBezTo>
                  <a:pt x="7854419" y="2883130"/>
                  <a:pt x="7853485" y="2887685"/>
                  <a:pt x="7851615" y="2891606"/>
                </a:cubicBezTo>
                <a:cubicBezTo>
                  <a:pt x="7849745" y="2895527"/>
                  <a:pt x="7846879" y="2898574"/>
                  <a:pt x="7843019" y="2900745"/>
                </a:cubicBezTo>
                <a:cubicBezTo>
                  <a:pt x="7839157" y="2902917"/>
                  <a:pt x="7834331" y="2904003"/>
                  <a:pt x="7828541" y="2904003"/>
                </a:cubicBezTo>
                <a:cubicBezTo>
                  <a:pt x="7823835" y="2904003"/>
                  <a:pt x="7820185" y="2902887"/>
                  <a:pt x="7817591" y="2900655"/>
                </a:cubicBezTo>
                <a:cubicBezTo>
                  <a:pt x="7814997" y="2898423"/>
                  <a:pt x="7813701" y="2895618"/>
                  <a:pt x="7813701" y="2892240"/>
                </a:cubicBezTo>
                <a:cubicBezTo>
                  <a:pt x="7813701" y="2888620"/>
                  <a:pt x="7815027" y="2885694"/>
                  <a:pt x="7817681" y="2883462"/>
                </a:cubicBezTo>
                <a:cubicBezTo>
                  <a:pt x="7820335" y="2881230"/>
                  <a:pt x="7824317" y="2879752"/>
                  <a:pt x="7829627" y="2879028"/>
                </a:cubicBezTo>
                <a:close/>
                <a:moveTo>
                  <a:pt x="7511519" y="2875952"/>
                </a:moveTo>
                <a:lnTo>
                  <a:pt x="7511519" y="2877943"/>
                </a:lnTo>
                <a:cubicBezTo>
                  <a:pt x="7511519" y="2883130"/>
                  <a:pt x="7510585" y="2887685"/>
                  <a:pt x="7508715" y="2891606"/>
                </a:cubicBezTo>
                <a:cubicBezTo>
                  <a:pt x="7506845" y="2895527"/>
                  <a:pt x="7503979" y="2898574"/>
                  <a:pt x="7500119" y="2900745"/>
                </a:cubicBezTo>
                <a:cubicBezTo>
                  <a:pt x="7496257" y="2902917"/>
                  <a:pt x="7491431" y="2904003"/>
                  <a:pt x="7485641" y="2904003"/>
                </a:cubicBezTo>
                <a:cubicBezTo>
                  <a:pt x="7480935" y="2904003"/>
                  <a:pt x="7477285" y="2902887"/>
                  <a:pt x="7474691" y="2900655"/>
                </a:cubicBezTo>
                <a:cubicBezTo>
                  <a:pt x="7472097" y="2898423"/>
                  <a:pt x="7470799" y="2895618"/>
                  <a:pt x="7470801" y="2892240"/>
                </a:cubicBezTo>
                <a:cubicBezTo>
                  <a:pt x="7470799" y="2888620"/>
                  <a:pt x="7472127" y="2885694"/>
                  <a:pt x="7474781" y="2883462"/>
                </a:cubicBezTo>
                <a:cubicBezTo>
                  <a:pt x="7477435" y="2881230"/>
                  <a:pt x="7481417" y="2879752"/>
                  <a:pt x="7486727" y="2879028"/>
                </a:cubicBezTo>
                <a:close/>
                <a:moveTo>
                  <a:pt x="7301969" y="2875952"/>
                </a:moveTo>
                <a:lnTo>
                  <a:pt x="7301969" y="2877943"/>
                </a:lnTo>
                <a:cubicBezTo>
                  <a:pt x="7301969" y="2883130"/>
                  <a:pt x="7301035" y="2887685"/>
                  <a:pt x="7299165" y="2891606"/>
                </a:cubicBezTo>
                <a:cubicBezTo>
                  <a:pt x="7297295" y="2895527"/>
                  <a:pt x="7294429" y="2898574"/>
                  <a:pt x="7290569" y="2900745"/>
                </a:cubicBezTo>
                <a:cubicBezTo>
                  <a:pt x="7286707" y="2902917"/>
                  <a:pt x="7281881" y="2904003"/>
                  <a:pt x="7276091" y="2904003"/>
                </a:cubicBezTo>
                <a:cubicBezTo>
                  <a:pt x="7271385" y="2904003"/>
                  <a:pt x="7267735" y="2902887"/>
                  <a:pt x="7265141" y="2900655"/>
                </a:cubicBezTo>
                <a:cubicBezTo>
                  <a:pt x="7262547" y="2898423"/>
                  <a:pt x="7261251" y="2895618"/>
                  <a:pt x="7261251" y="2892240"/>
                </a:cubicBezTo>
                <a:cubicBezTo>
                  <a:pt x="7261251" y="2888620"/>
                  <a:pt x="7262577" y="2885694"/>
                  <a:pt x="7265231" y="2883462"/>
                </a:cubicBezTo>
                <a:cubicBezTo>
                  <a:pt x="7267887" y="2881230"/>
                  <a:pt x="7271867" y="2879752"/>
                  <a:pt x="7277177" y="2879028"/>
                </a:cubicBezTo>
                <a:close/>
                <a:moveTo>
                  <a:pt x="6654269" y="2875952"/>
                </a:moveTo>
                <a:lnTo>
                  <a:pt x="6654269" y="2877943"/>
                </a:lnTo>
                <a:cubicBezTo>
                  <a:pt x="6654269" y="2883130"/>
                  <a:pt x="6653335" y="2887685"/>
                  <a:pt x="6651465" y="2891606"/>
                </a:cubicBezTo>
                <a:cubicBezTo>
                  <a:pt x="6649594" y="2895527"/>
                  <a:pt x="6646729" y="2898574"/>
                  <a:pt x="6642868" y="2900745"/>
                </a:cubicBezTo>
                <a:cubicBezTo>
                  <a:pt x="6639007" y="2902917"/>
                  <a:pt x="6634181" y="2904003"/>
                  <a:pt x="6628390" y="2904003"/>
                </a:cubicBezTo>
                <a:cubicBezTo>
                  <a:pt x="6623685" y="2904003"/>
                  <a:pt x="6620035" y="2902887"/>
                  <a:pt x="6617441" y="2900655"/>
                </a:cubicBezTo>
                <a:cubicBezTo>
                  <a:pt x="6614847" y="2898423"/>
                  <a:pt x="6613550" y="2895618"/>
                  <a:pt x="6613550" y="2892240"/>
                </a:cubicBezTo>
                <a:cubicBezTo>
                  <a:pt x="6613550" y="2888620"/>
                  <a:pt x="6614877" y="2885694"/>
                  <a:pt x="6617532" y="2883462"/>
                </a:cubicBezTo>
                <a:cubicBezTo>
                  <a:pt x="6620186" y="2881230"/>
                  <a:pt x="6624167" y="2879752"/>
                  <a:pt x="6629476" y="2879028"/>
                </a:cubicBezTo>
                <a:close/>
                <a:moveTo>
                  <a:pt x="6282795" y="2875952"/>
                </a:moveTo>
                <a:lnTo>
                  <a:pt x="6282795" y="2877943"/>
                </a:lnTo>
                <a:cubicBezTo>
                  <a:pt x="6282795" y="2883130"/>
                  <a:pt x="6281859" y="2887685"/>
                  <a:pt x="6279989" y="2891606"/>
                </a:cubicBezTo>
                <a:cubicBezTo>
                  <a:pt x="6278119" y="2895527"/>
                  <a:pt x="6275254" y="2898574"/>
                  <a:pt x="6271393" y="2900745"/>
                </a:cubicBezTo>
                <a:cubicBezTo>
                  <a:pt x="6267532" y="2902917"/>
                  <a:pt x="6262706" y="2904003"/>
                  <a:pt x="6256915" y="2904003"/>
                </a:cubicBezTo>
                <a:cubicBezTo>
                  <a:pt x="6252210" y="2904003"/>
                  <a:pt x="6248560" y="2902887"/>
                  <a:pt x="6245966" y="2900655"/>
                </a:cubicBezTo>
                <a:cubicBezTo>
                  <a:pt x="6243372" y="2898423"/>
                  <a:pt x="6242075" y="2895618"/>
                  <a:pt x="6242075" y="2892240"/>
                </a:cubicBezTo>
                <a:cubicBezTo>
                  <a:pt x="6242075" y="2888620"/>
                  <a:pt x="6243402" y="2885694"/>
                  <a:pt x="6246057" y="2883462"/>
                </a:cubicBezTo>
                <a:cubicBezTo>
                  <a:pt x="6248711" y="2881230"/>
                  <a:pt x="6252692" y="2879752"/>
                  <a:pt x="6258001" y="2879028"/>
                </a:cubicBezTo>
                <a:close/>
                <a:moveTo>
                  <a:pt x="7983179" y="2841205"/>
                </a:moveTo>
                <a:cubicBezTo>
                  <a:pt x="7988125" y="2841205"/>
                  <a:pt x="7992589" y="2842441"/>
                  <a:pt x="7996571" y="2844915"/>
                </a:cubicBezTo>
                <a:cubicBezTo>
                  <a:pt x="8000553" y="2847388"/>
                  <a:pt x="8003749" y="2850917"/>
                  <a:pt x="8006163" y="2855502"/>
                </a:cubicBezTo>
                <a:cubicBezTo>
                  <a:pt x="8008575" y="2860086"/>
                  <a:pt x="8009783" y="2865636"/>
                  <a:pt x="8009783" y="2872151"/>
                </a:cubicBezTo>
                <a:cubicBezTo>
                  <a:pt x="8009783" y="2878666"/>
                  <a:pt x="8008575" y="2884246"/>
                  <a:pt x="8006163" y="2888892"/>
                </a:cubicBezTo>
                <a:cubicBezTo>
                  <a:pt x="8003749" y="2893537"/>
                  <a:pt x="8000553" y="2897066"/>
                  <a:pt x="7996571" y="2899479"/>
                </a:cubicBezTo>
                <a:cubicBezTo>
                  <a:pt x="7992589" y="2901892"/>
                  <a:pt x="7988125" y="2903098"/>
                  <a:pt x="7983179" y="2903098"/>
                </a:cubicBezTo>
                <a:cubicBezTo>
                  <a:pt x="7975095" y="2903098"/>
                  <a:pt x="7968641" y="2900263"/>
                  <a:pt x="7963815" y="2894592"/>
                </a:cubicBezTo>
                <a:cubicBezTo>
                  <a:pt x="7958989" y="2888922"/>
                  <a:pt x="7956575" y="2881441"/>
                  <a:pt x="7956575" y="2872151"/>
                </a:cubicBezTo>
                <a:cubicBezTo>
                  <a:pt x="7956575" y="2862861"/>
                  <a:pt x="7959019" y="2855381"/>
                  <a:pt x="7963905" y="2849710"/>
                </a:cubicBezTo>
                <a:cubicBezTo>
                  <a:pt x="7968791" y="2844040"/>
                  <a:pt x="7975215" y="2841205"/>
                  <a:pt x="7983179" y="2841205"/>
                </a:cubicBezTo>
                <a:close/>
                <a:moveTo>
                  <a:pt x="7640459" y="2841205"/>
                </a:moveTo>
                <a:cubicBezTo>
                  <a:pt x="7645285" y="2841205"/>
                  <a:pt x="7649809" y="2842321"/>
                  <a:pt x="7654033" y="2844553"/>
                </a:cubicBezTo>
                <a:cubicBezTo>
                  <a:pt x="7658255" y="2846785"/>
                  <a:pt x="7661663" y="2850163"/>
                  <a:pt x="7664257" y="2854687"/>
                </a:cubicBezTo>
                <a:cubicBezTo>
                  <a:pt x="7666851" y="2859212"/>
                  <a:pt x="7668149" y="2864973"/>
                  <a:pt x="7668149" y="2871970"/>
                </a:cubicBezTo>
                <a:cubicBezTo>
                  <a:pt x="7668149" y="2879089"/>
                  <a:pt x="7666791" y="2884940"/>
                  <a:pt x="7664077" y="2889525"/>
                </a:cubicBezTo>
                <a:cubicBezTo>
                  <a:pt x="7661363" y="2894110"/>
                  <a:pt x="7657893" y="2897518"/>
                  <a:pt x="7653671" y="2899750"/>
                </a:cubicBezTo>
                <a:cubicBezTo>
                  <a:pt x="7649447" y="2901982"/>
                  <a:pt x="7644923" y="2903098"/>
                  <a:pt x="7640097" y="2903098"/>
                </a:cubicBezTo>
                <a:cubicBezTo>
                  <a:pt x="7635393" y="2903098"/>
                  <a:pt x="7631049" y="2901982"/>
                  <a:pt x="7627067" y="2899750"/>
                </a:cubicBezTo>
                <a:cubicBezTo>
                  <a:pt x="7623087" y="2897518"/>
                  <a:pt x="7619859" y="2894140"/>
                  <a:pt x="7617385" y="2889615"/>
                </a:cubicBezTo>
                <a:cubicBezTo>
                  <a:pt x="7614911" y="2885091"/>
                  <a:pt x="7613675" y="2879330"/>
                  <a:pt x="7613675" y="2872332"/>
                </a:cubicBezTo>
                <a:cubicBezTo>
                  <a:pt x="7613675" y="2865214"/>
                  <a:pt x="7614943" y="2859362"/>
                  <a:pt x="7617475" y="2854778"/>
                </a:cubicBezTo>
                <a:cubicBezTo>
                  <a:pt x="7620009" y="2850193"/>
                  <a:pt x="7623297" y="2846785"/>
                  <a:pt x="7627339" y="2844553"/>
                </a:cubicBezTo>
                <a:cubicBezTo>
                  <a:pt x="7631381" y="2842321"/>
                  <a:pt x="7635755" y="2841205"/>
                  <a:pt x="7640459" y="2841205"/>
                </a:cubicBezTo>
                <a:close/>
                <a:moveTo>
                  <a:pt x="5126041" y="2841205"/>
                </a:moveTo>
                <a:cubicBezTo>
                  <a:pt x="5130746" y="2841205"/>
                  <a:pt x="5135120" y="2842441"/>
                  <a:pt x="5139161" y="2844915"/>
                </a:cubicBezTo>
                <a:cubicBezTo>
                  <a:pt x="5143203" y="2847388"/>
                  <a:pt x="5146400" y="2850917"/>
                  <a:pt x="5148753" y="2855502"/>
                </a:cubicBezTo>
                <a:cubicBezTo>
                  <a:pt x="5151106" y="2860086"/>
                  <a:pt x="5152282" y="2865636"/>
                  <a:pt x="5152282" y="2872151"/>
                </a:cubicBezTo>
                <a:cubicBezTo>
                  <a:pt x="5152282" y="2878546"/>
                  <a:pt x="5151106" y="2884066"/>
                  <a:pt x="5148753" y="2888711"/>
                </a:cubicBezTo>
                <a:cubicBezTo>
                  <a:pt x="5146400" y="2893356"/>
                  <a:pt x="5143233" y="2896915"/>
                  <a:pt x="5139252" y="2899388"/>
                </a:cubicBezTo>
                <a:cubicBezTo>
                  <a:pt x="5135270" y="2901861"/>
                  <a:pt x="5130867" y="2903098"/>
                  <a:pt x="5126041" y="2903098"/>
                </a:cubicBezTo>
                <a:cubicBezTo>
                  <a:pt x="5117837" y="2903098"/>
                  <a:pt x="5111291" y="2900263"/>
                  <a:pt x="5106405" y="2894592"/>
                </a:cubicBezTo>
                <a:cubicBezTo>
                  <a:pt x="5101519" y="2888922"/>
                  <a:pt x="5099075" y="2881441"/>
                  <a:pt x="5099075" y="2872151"/>
                </a:cubicBezTo>
                <a:cubicBezTo>
                  <a:pt x="5099075" y="2862861"/>
                  <a:pt x="5101519" y="2855381"/>
                  <a:pt x="5106405" y="2849710"/>
                </a:cubicBezTo>
                <a:cubicBezTo>
                  <a:pt x="5111291" y="2844040"/>
                  <a:pt x="5117837" y="2841205"/>
                  <a:pt x="5126041" y="2841205"/>
                </a:cubicBezTo>
                <a:close/>
                <a:moveTo>
                  <a:pt x="5021085" y="2841205"/>
                </a:moveTo>
                <a:cubicBezTo>
                  <a:pt x="5025911" y="2841205"/>
                  <a:pt x="5030435" y="2842321"/>
                  <a:pt x="5034658" y="2844553"/>
                </a:cubicBezTo>
                <a:cubicBezTo>
                  <a:pt x="5038881" y="2846785"/>
                  <a:pt x="5042289" y="2850163"/>
                  <a:pt x="5044883" y="2854687"/>
                </a:cubicBezTo>
                <a:cubicBezTo>
                  <a:pt x="5047477" y="2859212"/>
                  <a:pt x="5048774" y="2864973"/>
                  <a:pt x="5048774" y="2871970"/>
                </a:cubicBezTo>
                <a:cubicBezTo>
                  <a:pt x="5048774" y="2879089"/>
                  <a:pt x="5047417" y="2884940"/>
                  <a:pt x="5044702" y="2889525"/>
                </a:cubicBezTo>
                <a:cubicBezTo>
                  <a:pt x="5041987" y="2894110"/>
                  <a:pt x="5038519" y="2897518"/>
                  <a:pt x="5034296" y="2899750"/>
                </a:cubicBezTo>
                <a:cubicBezTo>
                  <a:pt x="5030073" y="2901982"/>
                  <a:pt x="5025549" y="2903098"/>
                  <a:pt x="5020723" y="2903098"/>
                </a:cubicBezTo>
                <a:cubicBezTo>
                  <a:pt x="5016017" y="2903098"/>
                  <a:pt x="5011674" y="2901982"/>
                  <a:pt x="5007693" y="2899750"/>
                </a:cubicBezTo>
                <a:cubicBezTo>
                  <a:pt x="5003711" y="2897518"/>
                  <a:pt x="5000484" y="2894140"/>
                  <a:pt x="4998010" y="2889615"/>
                </a:cubicBezTo>
                <a:cubicBezTo>
                  <a:pt x="4995537" y="2885091"/>
                  <a:pt x="4994300" y="2879330"/>
                  <a:pt x="4994300" y="2872332"/>
                </a:cubicBezTo>
                <a:cubicBezTo>
                  <a:pt x="4994300" y="2865214"/>
                  <a:pt x="4995567" y="2859362"/>
                  <a:pt x="4998101" y="2854778"/>
                </a:cubicBezTo>
                <a:cubicBezTo>
                  <a:pt x="5000635" y="2850193"/>
                  <a:pt x="5003922" y="2846785"/>
                  <a:pt x="5007964" y="2844553"/>
                </a:cubicBezTo>
                <a:cubicBezTo>
                  <a:pt x="5012006" y="2842321"/>
                  <a:pt x="5016379" y="2841205"/>
                  <a:pt x="5021085" y="2841205"/>
                </a:cubicBezTo>
                <a:close/>
                <a:moveTo>
                  <a:pt x="5886050" y="2841024"/>
                </a:moveTo>
                <a:cubicBezTo>
                  <a:pt x="5890635" y="2841024"/>
                  <a:pt x="5894767" y="2842019"/>
                  <a:pt x="5898447" y="2844010"/>
                </a:cubicBezTo>
                <a:cubicBezTo>
                  <a:pt x="5902126" y="2846000"/>
                  <a:pt x="5905052" y="2848745"/>
                  <a:pt x="5907224" y="2852244"/>
                </a:cubicBezTo>
                <a:cubicBezTo>
                  <a:pt x="5909395" y="2855743"/>
                  <a:pt x="5910481" y="2859664"/>
                  <a:pt x="5910481" y="2864007"/>
                </a:cubicBezTo>
                <a:lnTo>
                  <a:pt x="5861618" y="2864007"/>
                </a:lnTo>
                <a:cubicBezTo>
                  <a:pt x="5862221" y="2859543"/>
                  <a:pt x="5863699" y="2855592"/>
                  <a:pt x="5866052" y="2852154"/>
                </a:cubicBezTo>
                <a:cubicBezTo>
                  <a:pt x="5868405" y="2848715"/>
                  <a:pt x="5871301" y="2846000"/>
                  <a:pt x="5874739" y="2844010"/>
                </a:cubicBezTo>
                <a:cubicBezTo>
                  <a:pt x="5878177" y="2842019"/>
                  <a:pt x="5881948" y="2841024"/>
                  <a:pt x="5886050" y="2841024"/>
                </a:cubicBezTo>
                <a:close/>
                <a:moveTo>
                  <a:pt x="7041385" y="2826908"/>
                </a:moveTo>
                <a:lnTo>
                  <a:pt x="7041385" y="2917395"/>
                </a:lnTo>
                <a:lnTo>
                  <a:pt x="7058577" y="2917395"/>
                </a:lnTo>
                <a:lnTo>
                  <a:pt x="7058577" y="2826908"/>
                </a:lnTo>
                <a:close/>
                <a:moveTo>
                  <a:pt x="6888985" y="2826908"/>
                </a:moveTo>
                <a:lnTo>
                  <a:pt x="6888985" y="2917395"/>
                </a:lnTo>
                <a:lnTo>
                  <a:pt x="6906177" y="2917395"/>
                </a:lnTo>
                <a:lnTo>
                  <a:pt x="6906177" y="2826908"/>
                </a:lnTo>
                <a:close/>
                <a:moveTo>
                  <a:pt x="6448958" y="2826908"/>
                </a:moveTo>
                <a:lnTo>
                  <a:pt x="6484067" y="2917395"/>
                </a:lnTo>
                <a:lnTo>
                  <a:pt x="6502527" y="2917395"/>
                </a:lnTo>
                <a:lnTo>
                  <a:pt x="6537817" y="2826908"/>
                </a:lnTo>
                <a:lnTo>
                  <a:pt x="6519719" y="2826908"/>
                </a:lnTo>
                <a:lnTo>
                  <a:pt x="6493478" y="2899117"/>
                </a:lnTo>
                <a:lnTo>
                  <a:pt x="6467418" y="2826908"/>
                </a:lnTo>
                <a:close/>
                <a:moveTo>
                  <a:pt x="6365110" y="2826908"/>
                </a:moveTo>
                <a:lnTo>
                  <a:pt x="6365110" y="2917395"/>
                </a:lnTo>
                <a:lnTo>
                  <a:pt x="6382302" y="2917395"/>
                </a:lnTo>
                <a:lnTo>
                  <a:pt x="6382302" y="2826908"/>
                </a:lnTo>
                <a:close/>
                <a:moveTo>
                  <a:pt x="6022210" y="2826908"/>
                </a:moveTo>
                <a:lnTo>
                  <a:pt x="6022210" y="2917395"/>
                </a:lnTo>
                <a:lnTo>
                  <a:pt x="6039402" y="2917395"/>
                </a:lnTo>
                <a:lnTo>
                  <a:pt x="6039402" y="2826908"/>
                </a:lnTo>
                <a:close/>
                <a:moveTo>
                  <a:pt x="5757977" y="2826908"/>
                </a:moveTo>
                <a:lnTo>
                  <a:pt x="5758158" y="2842109"/>
                </a:lnTo>
                <a:lnTo>
                  <a:pt x="5805935" y="2842109"/>
                </a:lnTo>
                <a:lnTo>
                  <a:pt x="5757796" y="2903460"/>
                </a:lnTo>
                <a:lnTo>
                  <a:pt x="5757977" y="2917395"/>
                </a:lnTo>
                <a:lnTo>
                  <a:pt x="5827290" y="2917395"/>
                </a:lnTo>
                <a:lnTo>
                  <a:pt x="5827290" y="2902193"/>
                </a:lnTo>
                <a:lnTo>
                  <a:pt x="5779151" y="2902193"/>
                </a:lnTo>
                <a:lnTo>
                  <a:pt x="5827109" y="2840843"/>
                </a:lnTo>
                <a:lnTo>
                  <a:pt x="5827109" y="2826908"/>
                </a:lnTo>
                <a:close/>
                <a:moveTo>
                  <a:pt x="5717410" y="2826908"/>
                </a:moveTo>
                <a:lnTo>
                  <a:pt x="5717410" y="2917395"/>
                </a:lnTo>
                <a:lnTo>
                  <a:pt x="5734602" y="2917395"/>
                </a:lnTo>
                <a:lnTo>
                  <a:pt x="5734602" y="2826908"/>
                </a:lnTo>
                <a:close/>
                <a:moveTo>
                  <a:pt x="5507860" y="2826908"/>
                </a:moveTo>
                <a:lnTo>
                  <a:pt x="5507860" y="2917395"/>
                </a:lnTo>
                <a:lnTo>
                  <a:pt x="5525052" y="2917395"/>
                </a:lnTo>
                <a:lnTo>
                  <a:pt x="5525052" y="2826908"/>
                </a:lnTo>
                <a:close/>
                <a:moveTo>
                  <a:pt x="5403085" y="2826908"/>
                </a:moveTo>
                <a:lnTo>
                  <a:pt x="5403085" y="2917395"/>
                </a:lnTo>
                <a:lnTo>
                  <a:pt x="5420277" y="2917395"/>
                </a:lnTo>
                <a:lnTo>
                  <a:pt x="5420277" y="2826908"/>
                </a:lnTo>
                <a:close/>
                <a:moveTo>
                  <a:pt x="5189373" y="2826908"/>
                </a:moveTo>
                <a:lnTo>
                  <a:pt x="5189373" y="2879752"/>
                </a:lnTo>
                <a:cubicBezTo>
                  <a:pt x="5189373" y="2888318"/>
                  <a:pt x="5190790" y="2895467"/>
                  <a:pt x="5193625" y="2901198"/>
                </a:cubicBezTo>
                <a:cubicBezTo>
                  <a:pt x="5196461" y="2906929"/>
                  <a:pt x="5200472" y="2911272"/>
                  <a:pt x="5205660" y="2914228"/>
                </a:cubicBezTo>
                <a:cubicBezTo>
                  <a:pt x="5210848" y="2917184"/>
                  <a:pt x="5216941" y="2918662"/>
                  <a:pt x="5223939" y="2918662"/>
                </a:cubicBezTo>
                <a:cubicBezTo>
                  <a:pt x="5229368" y="2918662"/>
                  <a:pt x="5234284" y="2917636"/>
                  <a:pt x="5238688" y="2915585"/>
                </a:cubicBezTo>
                <a:cubicBezTo>
                  <a:pt x="5243092" y="2913534"/>
                  <a:pt x="5246741" y="2910578"/>
                  <a:pt x="5249637" y="2906718"/>
                </a:cubicBezTo>
                <a:lnTo>
                  <a:pt x="5250904" y="2917395"/>
                </a:lnTo>
                <a:lnTo>
                  <a:pt x="5266468" y="2917395"/>
                </a:lnTo>
                <a:lnTo>
                  <a:pt x="5266468" y="2826908"/>
                </a:lnTo>
                <a:lnTo>
                  <a:pt x="5249456" y="2826908"/>
                </a:lnTo>
                <a:lnTo>
                  <a:pt x="5249456" y="2876495"/>
                </a:lnTo>
                <a:cubicBezTo>
                  <a:pt x="5249456" y="2885302"/>
                  <a:pt x="5247496" y="2891938"/>
                  <a:pt x="5243575" y="2896402"/>
                </a:cubicBezTo>
                <a:cubicBezTo>
                  <a:pt x="5239653" y="2900866"/>
                  <a:pt x="5234254" y="2903098"/>
                  <a:pt x="5227377" y="2903098"/>
                </a:cubicBezTo>
                <a:cubicBezTo>
                  <a:pt x="5220380" y="2903098"/>
                  <a:pt x="5215161" y="2900926"/>
                  <a:pt x="5211723" y="2896583"/>
                </a:cubicBezTo>
                <a:cubicBezTo>
                  <a:pt x="5208284" y="2892240"/>
                  <a:pt x="5206565" y="2885905"/>
                  <a:pt x="5206565" y="2877581"/>
                </a:cubicBezTo>
                <a:lnTo>
                  <a:pt x="5206565" y="2826908"/>
                </a:lnTo>
                <a:close/>
                <a:moveTo>
                  <a:pt x="5989105" y="2826727"/>
                </a:moveTo>
                <a:cubicBezTo>
                  <a:pt x="5985184" y="2827571"/>
                  <a:pt x="5981565" y="2829049"/>
                  <a:pt x="5978247" y="2831160"/>
                </a:cubicBezTo>
                <a:cubicBezTo>
                  <a:pt x="5974929" y="2833272"/>
                  <a:pt x="5972003" y="2835896"/>
                  <a:pt x="5969470" y="2839033"/>
                </a:cubicBezTo>
                <a:lnTo>
                  <a:pt x="5968384" y="2826908"/>
                </a:lnTo>
                <a:lnTo>
                  <a:pt x="5952820" y="2826908"/>
                </a:lnTo>
                <a:lnTo>
                  <a:pt x="5952820" y="2917395"/>
                </a:lnTo>
                <a:lnTo>
                  <a:pt x="5969832" y="2917395"/>
                </a:lnTo>
                <a:lnTo>
                  <a:pt x="5969832" y="2870523"/>
                </a:lnTo>
                <a:cubicBezTo>
                  <a:pt x="5969832" y="2865093"/>
                  <a:pt x="5970737" y="2860448"/>
                  <a:pt x="5972546" y="2856587"/>
                </a:cubicBezTo>
                <a:cubicBezTo>
                  <a:pt x="5974356" y="2852727"/>
                  <a:pt x="5976739" y="2849620"/>
                  <a:pt x="5979695" y="2847267"/>
                </a:cubicBezTo>
                <a:cubicBezTo>
                  <a:pt x="5982651" y="2844915"/>
                  <a:pt x="5985999" y="2843376"/>
                  <a:pt x="5989739" y="2842652"/>
                </a:cubicBezTo>
                <a:cubicBezTo>
                  <a:pt x="5993479" y="2841929"/>
                  <a:pt x="5997340" y="2842049"/>
                  <a:pt x="6001321" y="2843014"/>
                </a:cubicBezTo>
                <a:lnTo>
                  <a:pt x="6001321" y="2826908"/>
                </a:lnTo>
                <a:cubicBezTo>
                  <a:pt x="5997099" y="2825942"/>
                  <a:pt x="5993027" y="2825882"/>
                  <a:pt x="5989105" y="2826727"/>
                </a:cubicBezTo>
                <a:close/>
                <a:moveTo>
                  <a:pt x="5684306" y="2826727"/>
                </a:moveTo>
                <a:cubicBezTo>
                  <a:pt x="5680385" y="2827571"/>
                  <a:pt x="5676765" y="2829049"/>
                  <a:pt x="5673447" y="2831160"/>
                </a:cubicBezTo>
                <a:cubicBezTo>
                  <a:pt x="5670129" y="2833272"/>
                  <a:pt x="5667203" y="2835896"/>
                  <a:pt x="5664670" y="2839033"/>
                </a:cubicBezTo>
                <a:lnTo>
                  <a:pt x="5663584" y="2826908"/>
                </a:lnTo>
                <a:lnTo>
                  <a:pt x="5648020" y="2826908"/>
                </a:lnTo>
                <a:lnTo>
                  <a:pt x="5648020" y="2917395"/>
                </a:lnTo>
                <a:lnTo>
                  <a:pt x="5665032" y="2917395"/>
                </a:lnTo>
                <a:lnTo>
                  <a:pt x="5665032" y="2870523"/>
                </a:lnTo>
                <a:cubicBezTo>
                  <a:pt x="5665032" y="2865093"/>
                  <a:pt x="5665937" y="2860448"/>
                  <a:pt x="5667747" y="2856587"/>
                </a:cubicBezTo>
                <a:cubicBezTo>
                  <a:pt x="5669556" y="2852727"/>
                  <a:pt x="5671939" y="2849620"/>
                  <a:pt x="5674895" y="2847267"/>
                </a:cubicBezTo>
                <a:cubicBezTo>
                  <a:pt x="5677851" y="2844915"/>
                  <a:pt x="5681199" y="2843376"/>
                  <a:pt x="5684939" y="2842652"/>
                </a:cubicBezTo>
                <a:cubicBezTo>
                  <a:pt x="5688679" y="2841929"/>
                  <a:pt x="5692540" y="2842049"/>
                  <a:pt x="5696521" y="2843014"/>
                </a:cubicBezTo>
                <a:lnTo>
                  <a:pt x="5696521" y="2826908"/>
                </a:lnTo>
                <a:cubicBezTo>
                  <a:pt x="5692299" y="2825942"/>
                  <a:pt x="5688227" y="2825882"/>
                  <a:pt x="5684306" y="2826727"/>
                </a:cubicBezTo>
                <a:close/>
                <a:moveTo>
                  <a:pt x="8084515" y="2825641"/>
                </a:moveTo>
                <a:cubicBezTo>
                  <a:pt x="8074985" y="2825641"/>
                  <a:pt x="8066871" y="2827873"/>
                  <a:pt x="8060175" y="2832337"/>
                </a:cubicBezTo>
                <a:cubicBezTo>
                  <a:pt x="8053479" y="2836801"/>
                  <a:pt x="8048983" y="2843014"/>
                  <a:pt x="8046691" y="2850977"/>
                </a:cubicBezTo>
                <a:lnTo>
                  <a:pt x="8061893" y="2856406"/>
                </a:lnTo>
                <a:cubicBezTo>
                  <a:pt x="8063221" y="2851339"/>
                  <a:pt x="8065815" y="2847509"/>
                  <a:pt x="8069675" y="2844915"/>
                </a:cubicBezTo>
                <a:cubicBezTo>
                  <a:pt x="8073537" y="2842321"/>
                  <a:pt x="8078241" y="2841024"/>
                  <a:pt x="8083791" y="2841024"/>
                </a:cubicBezTo>
                <a:cubicBezTo>
                  <a:pt x="8089703" y="2841024"/>
                  <a:pt x="8094227" y="2842381"/>
                  <a:pt x="8097365" y="2845096"/>
                </a:cubicBezTo>
                <a:cubicBezTo>
                  <a:pt x="8100501" y="2847810"/>
                  <a:pt x="8102071" y="2851098"/>
                  <a:pt x="8102071" y="2854959"/>
                </a:cubicBezTo>
                <a:lnTo>
                  <a:pt x="8102071" y="2862017"/>
                </a:lnTo>
                <a:lnTo>
                  <a:pt x="8076371" y="2864912"/>
                </a:lnTo>
                <a:cubicBezTo>
                  <a:pt x="8065633" y="2866119"/>
                  <a:pt x="8057429" y="2869226"/>
                  <a:pt x="8051759" y="2874233"/>
                </a:cubicBezTo>
                <a:cubicBezTo>
                  <a:pt x="8046089" y="2879240"/>
                  <a:pt x="8043253" y="2885543"/>
                  <a:pt x="8043253" y="2893144"/>
                </a:cubicBezTo>
                <a:cubicBezTo>
                  <a:pt x="8043253" y="2898212"/>
                  <a:pt x="8044489" y="2902646"/>
                  <a:pt x="8046963" y="2906446"/>
                </a:cubicBezTo>
                <a:cubicBezTo>
                  <a:pt x="8049437" y="2910247"/>
                  <a:pt x="8052965" y="2913202"/>
                  <a:pt x="8057551" y="2915314"/>
                </a:cubicBezTo>
                <a:cubicBezTo>
                  <a:pt x="8062135" y="2917425"/>
                  <a:pt x="8067685" y="2918481"/>
                  <a:pt x="8074199" y="2918481"/>
                </a:cubicBezTo>
                <a:cubicBezTo>
                  <a:pt x="8081197" y="2918481"/>
                  <a:pt x="8086899" y="2917244"/>
                  <a:pt x="8091303" y="2914771"/>
                </a:cubicBezTo>
                <a:cubicBezTo>
                  <a:pt x="8095705" y="2912298"/>
                  <a:pt x="8099295" y="2908769"/>
                  <a:pt x="8102071" y="2904184"/>
                </a:cubicBezTo>
                <a:lnTo>
                  <a:pt x="8103517" y="2917395"/>
                </a:lnTo>
                <a:lnTo>
                  <a:pt x="8119263" y="2917395"/>
                </a:lnTo>
                <a:lnTo>
                  <a:pt x="8119263" y="2856587"/>
                </a:lnTo>
                <a:cubicBezTo>
                  <a:pt x="8119263" y="2847297"/>
                  <a:pt x="8116307" y="2839817"/>
                  <a:pt x="8110395" y="2834147"/>
                </a:cubicBezTo>
                <a:cubicBezTo>
                  <a:pt x="8104483" y="2828476"/>
                  <a:pt x="8095857" y="2825641"/>
                  <a:pt x="8084515" y="2825641"/>
                </a:cubicBezTo>
                <a:close/>
                <a:moveTo>
                  <a:pt x="7836865" y="2825641"/>
                </a:moveTo>
                <a:cubicBezTo>
                  <a:pt x="7827333" y="2825641"/>
                  <a:pt x="7819219" y="2827873"/>
                  <a:pt x="7812523" y="2832337"/>
                </a:cubicBezTo>
                <a:cubicBezTo>
                  <a:pt x="7805827" y="2836801"/>
                  <a:pt x="7801333" y="2843014"/>
                  <a:pt x="7799041" y="2850977"/>
                </a:cubicBezTo>
                <a:lnTo>
                  <a:pt x="7814243" y="2856406"/>
                </a:lnTo>
                <a:cubicBezTo>
                  <a:pt x="7815571" y="2851339"/>
                  <a:pt x="7818165" y="2847509"/>
                  <a:pt x="7822025" y="2844915"/>
                </a:cubicBezTo>
                <a:cubicBezTo>
                  <a:pt x="7825887" y="2842321"/>
                  <a:pt x="7830591" y="2841024"/>
                  <a:pt x="7836141" y="2841024"/>
                </a:cubicBezTo>
                <a:cubicBezTo>
                  <a:pt x="7842053" y="2841024"/>
                  <a:pt x="7846577" y="2842381"/>
                  <a:pt x="7849715" y="2845096"/>
                </a:cubicBezTo>
                <a:cubicBezTo>
                  <a:pt x="7852851" y="2847810"/>
                  <a:pt x="7854419" y="2851098"/>
                  <a:pt x="7854419" y="2854959"/>
                </a:cubicBezTo>
                <a:lnTo>
                  <a:pt x="7854419" y="2862017"/>
                </a:lnTo>
                <a:lnTo>
                  <a:pt x="7828721" y="2864912"/>
                </a:lnTo>
                <a:cubicBezTo>
                  <a:pt x="7817983" y="2866119"/>
                  <a:pt x="7809779" y="2869226"/>
                  <a:pt x="7804109" y="2874233"/>
                </a:cubicBezTo>
                <a:cubicBezTo>
                  <a:pt x="7798439" y="2879240"/>
                  <a:pt x="7795603" y="2885543"/>
                  <a:pt x="7795603" y="2893144"/>
                </a:cubicBezTo>
                <a:cubicBezTo>
                  <a:pt x="7795603" y="2898212"/>
                  <a:pt x="7796839" y="2902646"/>
                  <a:pt x="7799313" y="2906446"/>
                </a:cubicBezTo>
                <a:cubicBezTo>
                  <a:pt x="7801787" y="2910247"/>
                  <a:pt x="7805315" y="2913202"/>
                  <a:pt x="7809899" y="2915314"/>
                </a:cubicBezTo>
                <a:cubicBezTo>
                  <a:pt x="7814485" y="2917425"/>
                  <a:pt x="7820035" y="2918481"/>
                  <a:pt x="7826549" y="2918481"/>
                </a:cubicBezTo>
                <a:cubicBezTo>
                  <a:pt x="7833547" y="2918481"/>
                  <a:pt x="7839247" y="2917244"/>
                  <a:pt x="7843651" y="2914771"/>
                </a:cubicBezTo>
                <a:cubicBezTo>
                  <a:pt x="7848055" y="2912298"/>
                  <a:pt x="7851645" y="2908769"/>
                  <a:pt x="7854419" y="2904184"/>
                </a:cubicBezTo>
                <a:lnTo>
                  <a:pt x="7855867" y="2917395"/>
                </a:lnTo>
                <a:lnTo>
                  <a:pt x="7871613" y="2917395"/>
                </a:lnTo>
                <a:lnTo>
                  <a:pt x="7871613" y="2856587"/>
                </a:lnTo>
                <a:cubicBezTo>
                  <a:pt x="7871611" y="2847297"/>
                  <a:pt x="7868657" y="2839817"/>
                  <a:pt x="7862745" y="2834147"/>
                </a:cubicBezTo>
                <a:cubicBezTo>
                  <a:pt x="7856833" y="2828476"/>
                  <a:pt x="7848207" y="2825641"/>
                  <a:pt x="7836865" y="2825641"/>
                </a:cubicBezTo>
                <a:close/>
                <a:moveTo>
                  <a:pt x="7747949" y="2825641"/>
                </a:moveTo>
                <a:cubicBezTo>
                  <a:pt x="7742519" y="2825641"/>
                  <a:pt x="7737573" y="2826666"/>
                  <a:pt x="7733109" y="2828717"/>
                </a:cubicBezTo>
                <a:cubicBezTo>
                  <a:pt x="7728645" y="2830768"/>
                  <a:pt x="7724965" y="2833664"/>
                  <a:pt x="7722071" y="2837404"/>
                </a:cubicBezTo>
                <a:lnTo>
                  <a:pt x="7720983" y="2826908"/>
                </a:lnTo>
                <a:lnTo>
                  <a:pt x="7705419" y="2826908"/>
                </a:lnTo>
                <a:lnTo>
                  <a:pt x="7705419" y="2917395"/>
                </a:lnTo>
                <a:lnTo>
                  <a:pt x="7722431" y="2917395"/>
                </a:lnTo>
                <a:lnTo>
                  <a:pt x="7722431" y="2867989"/>
                </a:lnTo>
                <a:cubicBezTo>
                  <a:pt x="7722431" y="2859181"/>
                  <a:pt x="7724363" y="2852516"/>
                  <a:pt x="7728223" y="2847991"/>
                </a:cubicBezTo>
                <a:cubicBezTo>
                  <a:pt x="7732083" y="2843467"/>
                  <a:pt x="7737513" y="2841205"/>
                  <a:pt x="7744511" y="2841205"/>
                </a:cubicBezTo>
                <a:cubicBezTo>
                  <a:pt x="7751267" y="2841205"/>
                  <a:pt x="7756425" y="2843406"/>
                  <a:pt x="7759985" y="2847810"/>
                </a:cubicBezTo>
                <a:cubicBezTo>
                  <a:pt x="7763543" y="2852214"/>
                  <a:pt x="7765323" y="2858639"/>
                  <a:pt x="7765323" y="2867084"/>
                </a:cubicBezTo>
                <a:lnTo>
                  <a:pt x="7765323" y="2917395"/>
                </a:lnTo>
                <a:lnTo>
                  <a:pt x="7782335" y="2917395"/>
                </a:lnTo>
                <a:lnTo>
                  <a:pt x="7782335" y="2864912"/>
                </a:lnTo>
                <a:cubicBezTo>
                  <a:pt x="7782335" y="2856226"/>
                  <a:pt x="7780917" y="2848987"/>
                  <a:pt x="7778081" y="2843195"/>
                </a:cubicBezTo>
                <a:cubicBezTo>
                  <a:pt x="7775247" y="2837404"/>
                  <a:pt x="7771265" y="2833031"/>
                  <a:pt x="7766137" y="2830075"/>
                </a:cubicBezTo>
                <a:cubicBezTo>
                  <a:pt x="7761009" y="2827119"/>
                  <a:pt x="7754947" y="2825641"/>
                  <a:pt x="7747949" y="2825641"/>
                </a:cubicBezTo>
                <a:close/>
                <a:moveTo>
                  <a:pt x="7640821" y="2825641"/>
                </a:moveTo>
                <a:cubicBezTo>
                  <a:pt x="7632255" y="2825641"/>
                  <a:pt x="7624533" y="2827541"/>
                  <a:pt x="7617657" y="2831341"/>
                </a:cubicBezTo>
                <a:cubicBezTo>
                  <a:pt x="7610779" y="2835142"/>
                  <a:pt x="7605351" y="2840541"/>
                  <a:pt x="7601369" y="2847539"/>
                </a:cubicBezTo>
                <a:cubicBezTo>
                  <a:pt x="7597387" y="2854536"/>
                  <a:pt x="7595397" y="2862801"/>
                  <a:pt x="7595397" y="2872332"/>
                </a:cubicBezTo>
                <a:cubicBezTo>
                  <a:pt x="7595397" y="2881743"/>
                  <a:pt x="7597327" y="2889917"/>
                  <a:pt x="7601187" y="2896854"/>
                </a:cubicBezTo>
                <a:cubicBezTo>
                  <a:pt x="7605049" y="2903792"/>
                  <a:pt x="7610387" y="2909161"/>
                  <a:pt x="7617205" y="2912961"/>
                </a:cubicBezTo>
                <a:cubicBezTo>
                  <a:pt x="7624021" y="2916762"/>
                  <a:pt x="7631713" y="2918662"/>
                  <a:pt x="7640279" y="2918662"/>
                </a:cubicBezTo>
                <a:cubicBezTo>
                  <a:pt x="7648965" y="2918662"/>
                  <a:pt x="7656807" y="2916762"/>
                  <a:pt x="7663805" y="2912961"/>
                </a:cubicBezTo>
                <a:cubicBezTo>
                  <a:pt x="7670803" y="2909161"/>
                  <a:pt x="7676323" y="2903762"/>
                  <a:pt x="7680365" y="2896764"/>
                </a:cubicBezTo>
                <a:cubicBezTo>
                  <a:pt x="7684407" y="2889766"/>
                  <a:pt x="7686427" y="2881502"/>
                  <a:pt x="7686427" y="2871970"/>
                </a:cubicBezTo>
                <a:cubicBezTo>
                  <a:pt x="7686427" y="2862560"/>
                  <a:pt x="7684437" y="2854386"/>
                  <a:pt x="7680455" y="2847448"/>
                </a:cubicBezTo>
                <a:cubicBezTo>
                  <a:pt x="7676473" y="2840511"/>
                  <a:pt x="7671015" y="2835142"/>
                  <a:pt x="7664077" y="2831341"/>
                </a:cubicBezTo>
                <a:cubicBezTo>
                  <a:pt x="7657139" y="2827541"/>
                  <a:pt x="7649387" y="2825641"/>
                  <a:pt x="7640821" y="2825641"/>
                </a:cubicBezTo>
                <a:close/>
                <a:moveTo>
                  <a:pt x="7493965" y="2825641"/>
                </a:moveTo>
                <a:cubicBezTo>
                  <a:pt x="7484433" y="2825641"/>
                  <a:pt x="7476319" y="2827873"/>
                  <a:pt x="7469623" y="2832337"/>
                </a:cubicBezTo>
                <a:cubicBezTo>
                  <a:pt x="7462927" y="2836801"/>
                  <a:pt x="7458433" y="2843014"/>
                  <a:pt x="7456141" y="2850977"/>
                </a:cubicBezTo>
                <a:lnTo>
                  <a:pt x="7471343" y="2856406"/>
                </a:lnTo>
                <a:cubicBezTo>
                  <a:pt x="7472671" y="2851339"/>
                  <a:pt x="7475265" y="2847509"/>
                  <a:pt x="7479125" y="2844915"/>
                </a:cubicBezTo>
                <a:cubicBezTo>
                  <a:pt x="7482987" y="2842321"/>
                  <a:pt x="7487691" y="2841024"/>
                  <a:pt x="7493241" y="2841024"/>
                </a:cubicBezTo>
                <a:cubicBezTo>
                  <a:pt x="7499153" y="2841024"/>
                  <a:pt x="7503677" y="2842381"/>
                  <a:pt x="7506815" y="2845096"/>
                </a:cubicBezTo>
                <a:cubicBezTo>
                  <a:pt x="7509951" y="2847810"/>
                  <a:pt x="7511519" y="2851098"/>
                  <a:pt x="7511519" y="2854959"/>
                </a:cubicBezTo>
                <a:lnTo>
                  <a:pt x="7511519" y="2862017"/>
                </a:lnTo>
                <a:lnTo>
                  <a:pt x="7485821" y="2864912"/>
                </a:lnTo>
                <a:cubicBezTo>
                  <a:pt x="7475083" y="2866119"/>
                  <a:pt x="7466879" y="2869226"/>
                  <a:pt x="7461209" y="2874233"/>
                </a:cubicBezTo>
                <a:cubicBezTo>
                  <a:pt x="7455539" y="2879240"/>
                  <a:pt x="7452703" y="2885543"/>
                  <a:pt x="7452703" y="2893144"/>
                </a:cubicBezTo>
                <a:cubicBezTo>
                  <a:pt x="7452703" y="2898212"/>
                  <a:pt x="7453939" y="2902646"/>
                  <a:pt x="7456413" y="2906446"/>
                </a:cubicBezTo>
                <a:cubicBezTo>
                  <a:pt x="7458887" y="2910247"/>
                  <a:pt x="7462415" y="2913202"/>
                  <a:pt x="7466999" y="2915314"/>
                </a:cubicBezTo>
                <a:cubicBezTo>
                  <a:pt x="7471585" y="2917425"/>
                  <a:pt x="7477135" y="2918481"/>
                  <a:pt x="7483649" y="2918481"/>
                </a:cubicBezTo>
                <a:cubicBezTo>
                  <a:pt x="7490647" y="2918481"/>
                  <a:pt x="7496347" y="2917244"/>
                  <a:pt x="7500751" y="2914771"/>
                </a:cubicBezTo>
                <a:cubicBezTo>
                  <a:pt x="7505155" y="2912298"/>
                  <a:pt x="7508745" y="2908769"/>
                  <a:pt x="7511519" y="2904184"/>
                </a:cubicBezTo>
                <a:lnTo>
                  <a:pt x="7512967" y="2917395"/>
                </a:lnTo>
                <a:lnTo>
                  <a:pt x="7528713" y="2917395"/>
                </a:lnTo>
                <a:lnTo>
                  <a:pt x="7528713" y="2856587"/>
                </a:lnTo>
                <a:cubicBezTo>
                  <a:pt x="7528713" y="2847297"/>
                  <a:pt x="7525757" y="2839817"/>
                  <a:pt x="7519845" y="2834147"/>
                </a:cubicBezTo>
                <a:cubicBezTo>
                  <a:pt x="7513933" y="2828476"/>
                  <a:pt x="7505307" y="2825641"/>
                  <a:pt x="7493965" y="2825641"/>
                </a:cubicBezTo>
                <a:close/>
                <a:moveTo>
                  <a:pt x="7402991" y="2825641"/>
                </a:moveTo>
                <a:cubicBezTo>
                  <a:pt x="7396355" y="2825641"/>
                  <a:pt x="7390415" y="2826757"/>
                  <a:pt x="7385165" y="2828989"/>
                </a:cubicBezTo>
                <a:cubicBezTo>
                  <a:pt x="7379917" y="2831221"/>
                  <a:pt x="7375815" y="2834358"/>
                  <a:pt x="7372859" y="2838399"/>
                </a:cubicBezTo>
                <a:cubicBezTo>
                  <a:pt x="7369903" y="2842441"/>
                  <a:pt x="7368425" y="2847177"/>
                  <a:pt x="7368425" y="2852606"/>
                </a:cubicBezTo>
                <a:cubicBezTo>
                  <a:pt x="7368425" y="2857191"/>
                  <a:pt x="7369451" y="2860961"/>
                  <a:pt x="7371503" y="2863917"/>
                </a:cubicBezTo>
                <a:cubicBezTo>
                  <a:pt x="7373553" y="2866873"/>
                  <a:pt x="7376177" y="2869286"/>
                  <a:pt x="7379375" y="2871156"/>
                </a:cubicBezTo>
                <a:cubicBezTo>
                  <a:pt x="7382571" y="2873026"/>
                  <a:pt x="7386011" y="2874504"/>
                  <a:pt x="7389691" y="2875590"/>
                </a:cubicBezTo>
                <a:cubicBezTo>
                  <a:pt x="7393371" y="2876676"/>
                  <a:pt x="7396779" y="2877641"/>
                  <a:pt x="7399915" y="2878485"/>
                </a:cubicBezTo>
                <a:cubicBezTo>
                  <a:pt x="7403413" y="2879330"/>
                  <a:pt x="7406701" y="2880235"/>
                  <a:pt x="7409779" y="2881200"/>
                </a:cubicBezTo>
                <a:cubicBezTo>
                  <a:pt x="7412855" y="2882165"/>
                  <a:pt x="7415329" y="2883462"/>
                  <a:pt x="7417199" y="2885091"/>
                </a:cubicBezTo>
                <a:cubicBezTo>
                  <a:pt x="7419069" y="2886720"/>
                  <a:pt x="7420003" y="2888922"/>
                  <a:pt x="7420003" y="2891697"/>
                </a:cubicBezTo>
                <a:cubicBezTo>
                  <a:pt x="7420003" y="2894954"/>
                  <a:pt x="7418495" y="2897669"/>
                  <a:pt x="7415479" y="2899841"/>
                </a:cubicBezTo>
                <a:cubicBezTo>
                  <a:pt x="7412463" y="2902012"/>
                  <a:pt x="7408239" y="2903098"/>
                  <a:pt x="7402811" y="2903098"/>
                </a:cubicBezTo>
                <a:cubicBezTo>
                  <a:pt x="7399675" y="2903098"/>
                  <a:pt x="7396687" y="2902646"/>
                  <a:pt x="7393853" y="2901741"/>
                </a:cubicBezTo>
                <a:cubicBezTo>
                  <a:pt x="7391017" y="2900836"/>
                  <a:pt x="7388575" y="2899358"/>
                  <a:pt x="7386523" y="2897307"/>
                </a:cubicBezTo>
                <a:cubicBezTo>
                  <a:pt x="7384471" y="2895256"/>
                  <a:pt x="7383023" y="2892421"/>
                  <a:pt x="7382179" y="2888801"/>
                </a:cubicBezTo>
                <a:lnTo>
                  <a:pt x="7366797" y="2894230"/>
                </a:lnTo>
                <a:cubicBezTo>
                  <a:pt x="7368969" y="2902555"/>
                  <a:pt x="7373191" y="2908708"/>
                  <a:pt x="7379465" y="2912690"/>
                </a:cubicBezTo>
                <a:cubicBezTo>
                  <a:pt x="7385739" y="2916671"/>
                  <a:pt x="7393339" y="2918662"/>
                  <a:pt x="7402267" y="2918662"/>
                </a:cubicBezTo>
                <a:cubicBezTo>
                  <a:pt x="7409627" y="2918662"/>
                  <a:pt x="7415991" y="2917486"/>
                  <a:pt x="7421361" y="2915133"/>
                </a:cubicBezTo>
                <a:cubicBezTo>
                  <a:pt x="7426729" y="2912780"/>
                  <a:pt x="7430891" y="2909553"/>
                  <a:pt x="7433847" y="2905451"/>
                </a:cubicBezTo>
                <a:cubicBezTo>
                  <a:pt x="7436803" y="2901349"/>
                  <a:pt x="7438281" y="2896643"/>
                  <a:pt x="7438283" y="2891335"/>
                </a:cubicBezTo>
                <a:cubicBezTo>
                  <a:pt x="7438161" y="2886750"/>
                  <a:pt x="7437135" y="2882889"/>
                  <a:pt x="7435205" y="2879752"/>
                </a:cubicBezTo>
                <a:cubicBezTo>
                  <a:pt x="7433275" y="2876615"/>
                  <a:pt x="7430741" y="2874082"/>
                  <a:pt x="7427605" y="2872151"/>
                </a:cubicBezTo>
                <a:cubicBezTo>
                  <a:pt x="7424467" y="2870221"/>
                  <a:pt x="7421029" y="2868622"/>
                  <a:pt x="7417289" y="2867355"/>
                </a:cubicBezTo>
                <a:cubicBezTo>
                  <a:pt x="7413549" y="2866089"/>
                  <a:pt x="7409869" y="2864912"/>
                  <a:pt x="7406249" y="2863826"/>
                </a:cubicBezTo>
                <a:cubicBezTo>
                  <a:pt x="7403475" y="2863103"/>
                  <a:pt x="7400881" y="2862439"/>
                  <a:pt x="7398467" y="2861836"/>
                </a:cubicBezTo>
                <a:cubicBezTo>
                  <a:pt x="7396055" y="2861233"/>
                  <a:pt x="7393973" y="2860539"/>
                  <a:pt x="7392223" y="2859755"/>
                </a:cubicBezTo>
                <a:cubicBezTo>
                  <a:pt x="7390475" y="2858970"/>
                  <a:pt x="7389117" y="2857945"/>
                  <a:pt x="7388151" y="2856678"/>
                </a:cubicBezTo>
                <a:cubicBezTo>
                  <a:pt x="7387187" y="2855411"/>
                  <a:pt x="7386703" y="2853813"/>
                  <a:pt x="7386703" y="2851882"/>
                </a:cubicBezTo>
                <a:cubicBezTo>
                  <a:pt x="7386703" y="2848383"/>
                  <a:pt x="7388211" y="2845729"/>
                  <a:pt x="7391229" y="2843919"/>
                </a:cubicBezTo>
                <a:cubicBezTo>
                  <a:pt x="7394245" y="2842109"/>
                  <a:pt x="7398045" y="2841205"/>
                  <a:pt x="7402629" y="2841205"/>
                </a:cubicBezTo>
                <a:cubicBezTo>
                  <a:pt x="7405043" y="2841205"/>
                  <a:pt x="7407485" y="2841476"/>
                  <a:pt x="7409959" y="2842019"/>
                </a:cubicBezTo>
                <a:cubicBezTo>
                  <a:pt x="7412433" y="2842562"/>
                  <a:pt x="7414635" y="2843557"/>
                  <a:pt x="7416565" y="2845005"/>
                </a:cubicBezTo>
                <a:cubicBezTo>
                  <a:pt x="7418495" y="2846453"/>
                  <a:pt x="7419883" y="2848323"/>
                  <a:pt x="7420727" y="2850615"/>
                </a:cubicBezTo>
                <a:lnTo>
                  <a:pt x="7436111" y="2845548"/>
                </a:lnTo>
                <a:cubicBezTo>
                  <a:pt x="7433455" y="2838912"/>
                  <a:pt x="7429203" y="2833935"/>
                  <a:pt x="7423351" y="2830618"/>
                </a:cubicBezTo>
                <a:cubicBezTo>
                  <a:pt x="7417499" y="2827300"/>
                  <a:pt x="7410713" y="2825641"/>
                  <a:pt x="7402991" y="2825641"/>
                </a:cubicBezTo>
                <a:close/>
                <a:moveTo>
                  <a:pt x="7284415" y="2825641"/>
                </a:moveTo>
                <a:cubicBezTo>
                  <a:pt x="7274883" y="2825641"/>
                  <a:pt x="7266771" y="2827873"/>
                  <a:pt x="7260075" y="2832337"/>
                </a:cubicBezTo>
                <a:cubicBezTo>
                  <a:pt x="7253379" y="2836801"/>
                  <a:pt x="7248883" y="2843014"/>
                  <a:pt x="7246591" y="2850977"/>
                </a:cubicBezTo>
                <a:lnTo>
                  <a:pt x="7261793" y="2856406"/>
                </a:lnTo>
                <a:cubicBezTo>
                  <a:pt x="7263121" y="2851339"/>
                  <a:pt x="7265715" y="2847509"/>
                  <a:pt x="7269575" y="2844915"/>
                </a:cubicBezTo>
                <a:cubicBezTo>
                  <a:pt x="7273435" y="2842321"/>
                  <a:pt x="7278141" y="2841024"/>
                  <a:pt x="7283691" y="2841024"/>
                </a:cubicBezTo>
                <a:cubicBezTo>
                  <a:pt x="7289603" y="2841024"/>
                  <a:pt x="7294127" y="2842381"/>
                  <a:pt x="7297265" y="2845096"/>
                </a:cubicBezTo>
                <a:cubicBezTo>
                  <a:pt x="7300401" y="2847810"/>
                  <a:pt x="7301969" y="2851098"/>
                  <a:pt x="7301969" y="2854959"/>
                </a:cubicBezTo>
                <a:lnTo>
                  <a:pt x="7301969" y="2862017"/>
                </a:lnTo>
                <a:lnTo>
                  <a:pt x="7276271" y="2864912"/>
                </a:lnTo>
                <a:cubicBezTo>
                  <a:pt x="7265533" y="2866119"/>
                  <a:pt x="7257329" y="2869226"/>
                  <a:pt x="7251659" y="2874233"/>
                </a:cubicBezTo>
                <a:cubicBezTo>
                  <a:pt x="7245987" y="2879240"/>
                  <a:pt x="7243153" y="2885543"/>
                  <a:pt x="7243153" y="2893144"/>
                </a:cubicBezTo>
                <a:cubicBezTo>
                  <a:pt x="7243153" y="2898212"/>
                  <a:pt x="7244389" y="2902646"/>
                  <a:pt x="7246863" y="2906446"/>
                </a:cubicBezTo>
                <a:cubicBezTo>
                  <a:pt x="7249337" y="2910247"/>
                  <a:pt x="7252865" y="2913202"/>
                  <a:pt x="7257451" y="2915314"/>
                </a:cubicBezTo>
                <a:cubicBezTo>
                  <a:pt x="7262035" y="2917425"/>
                  <a:pt x="7267585" y="2918481"/>
                  <a:pt x="7274099" y="2918481"/>
                </a:cubicBezTo>
                <a:cubicBezTo>
                  <a:pt x="7281097" y="2918481"/>
                  <a:pt x="7286799" y="2917244"/>
                  <a:pt x="7291201" y="2914771"/>
                </a:cubicBezTo>
                <a:cubicBezTo>
                  <a:pt x="7295605" y="2912298"/>
                  <a:pt x="7299195" y="2908769"/>
                  <a:pt x="7301969" y="2904184"/>
                </a:cubicBezTo>
                <a:lnTo>
                  <a:pt x="7303417" y="2917395"/>
                </a:lnTo>
                <a:lnTo>
                  <a:pt x="7319163" y="2917395"/>
                </a:lnTo>
                <a:lnTo>
                  <a:pt x="7319163" y="2856587"/>
                </a:lnTo>
                <a:cubicBezTo>
                  <a:pt x="7319163" y="2847297"/>
                  <a:pt x="7316207" y="2839817"/>
                  <a:pt x="7310295" y="2834147"/>
                </a:cubicBezTo>
                <a:cubicBezTo>
                  <a:pt x="7304383" y="2828476"/>
                  <a:pt x="7295757" y="2825641"/>
                  <a:pt x="7284415" y="2825641"/>
                </a:cubicBezTo>
                <a:close/>
                <a:moveTo>
                  <a:pt x="7128463" y="2825641"/>
                </a:moveTo>
                <a:cubicBezTo>
                  <a:pt x="7123033" y="2825641"/>
                  <a:pt x="7118147" y="2826696"/>
                  <a:pt x="7113803" y="2828808"/>
                </a:cubicBezTo>
                <a:cubicBezTo>
                  <a:pt x="7109459" y="2830919"/>
                  <a:pt x="7105841" y="2833785"/>
                  <a:pt x="7102945" y="2837404"/>
                </a:cubicBezTo>
                <a:lnTo>
                  <a:pt x="7101859" y="2826908"/>
                </a:lnTo>
                <a:lnTo>
                  <a:pt x="7086295" y="2826908"/>
                </a:lnTo>
                <a:lnTo>
                  <a:pt x="7086295" y="2917395"/>
                </a:lnTo>
                <a:lnTo>
                  <a:pt x="7103307" y="2917395"/>
                </a:lnTo>
                <a:lnTo>
                  <a:pt x="7103307" y="2868170"/>
                </a:lnTo>
                <a:cubicBezTo>
                  <a:pt x="7103307" y="2859362"/>
                  <a:pt x="7105207" y="2852666"/>
                  <a:pt x="7109007" y="2848082"/>
                </a:cubicBezTo>
                <a:cubicBezTo>
                  <a:pt x="7112807" y="2843497"/>
                  <a:pt x="7118147" y="2841205"/>
                  <a:pt x="7125023" y="2841205"/>
                </a:cubicBezTo>
                <a:cubicBezTo>
                  <a:pt x="7131779" y="2841205"/>
                  <a:pt x="7136847" y="2843406"/>
                  <a:pt x="7140225" y="2847810"/>
                </a:cubicBezTo>
                <a:cubicBezTo>
                  <a:pt x="7143603" y="2852214"/>
                  <a:pt x="7145293" y="2858639"/>
                  <a:pt x="7145293" y="2867084"/>
                </a:cubicBezTo>
                <a:lnTo>
                  <a:pt x="7145293" y="2917395"/>
                </a:lnTo>
                <a:lnTo>
                  <a:pt x="7162485" y="2917395"/>
                </a:lnTo>
                <a:lnTo>
                  <a:pt x="7162485" y="2868170"/>
                </a:lnTo>
                <a:cubicBezTo>
                  <a:pt x="7162485" y="2859362"/>
                  <a:pt x="7164475" y="2852666"/>
                  <a:pt x="7168457" y="2848082"/>
                </a:cubicBezTo>
                <a:cubicBezTo>
                  <a:pt x="7172439" y="2843497"/>
                  <a:pt x="7177869" y="2841205"/>
                  <a:pt x="7184745" y="2841205"/>
                </a:cubicBezTo>
                <a:cubicBezTo>
                  <a:pt x="7191501" y="2841205"/>
                  <a:pt x="7196689" y="2843406"/>
                  <a:pt x="7200309" y="2847810"/>
                </a:cubicBezTo>
                <a:cubicBezTo>
                  <a:pt x="7203929" y="2852214"/>
                  <a:pt x="7205739" y="2858639"/>
                  <a:pt x="7205739" y="2867084"/>
                </a:cubicBezTo>
                <a:lnTo>
                  <a:pt x="7205739" y="2917395"/>
                </a:lnTo>
                <a:lnTo>
                  <a:pt x="7222931" y="2917395"/>
                </a:lnTo>
                <a:lnTo>
                  <a:pt x="7222931" y="2864912"/>
                </a:lnTo>
                <a:cubicBezTo>
                  <a:pt x="7222931" y="2856226"/>
                  <a:pt x="7221483" y="2848987"/>
                  <a:pt x="7218587" y="2843195"/>
                </a:cubicBezTo>
                <a:cubicBezTo>
                  <a:pt x="7215691" y="2837404"/>
                  <a:pt x="7211621" y="2833031"/>
                  <a:pt x="7206371" y="2830075"/>
                </a:cubicBezTo>
                <a:cubicBezTo>
                  <a:pt x="7201123" y="2827119"/>
                  <a:pt x="7195061" y="2825641"/>
                  <a:pt x="7188183" y="2825641"/>
                </a:cubicBezTo>
                <a:cubicBezTo>
                  <a:pt x="7181547" y="2825641"/>
                  <a:pt x="7175455" y="2826998"/>
                  <a:pt x="7169905" y="2829713"/>
                </a:cubicBezTo>
                <a:cubicBezTo>
                  <a:pt x="7164355" y="2832427"/>
                  <a:pt x="7160073" y="2836439"/>
                  <a:pt x="7157057" y="2841748"/>
                </a:cubicBezTo>
                <a:cubicBezTo>
                  <a:pt x="7154161" y="2836439"/>
                  <a:pt x="7150209" y="2832427"/>
                  <a:pt x="7145203" y="2829713"/>
                </a:cubicBezTo>
                <a:cubicBezTo>
                  <a:pt x="7140195" y="2826998"/>
                  <a:pt x="7134615" y="2825641"/>
                  <a:pt x="7128463" y="2825641"/>
                </a:cubicBezTo>
                <a:close/>
                <a:moveTo>
                  <a:pt x="6972985" y="2825641"/>
                </a:moveTo>
                <a:cubicBezTo>
                  <a:pt x="6964179" y="2825641"/>
                  <a:pt x="6956457" y="2827631"/>
                  <a:pt x="6949821" y="2831613"/>
                </a:cubicBezTo>
                <a:cubicBezTo>
                  <a:pt x="6943185" y="2835594"/>
                  <a:pt x="6937997" y="2841084"/>
                  <a:pt x="6934257" y="2848082"/>
                </a:cubicBezTo>
                <a:cubicBezTo>
                  <a:pt x="6930517" y="2855079"/>
                  <a:pt x="6928647" y="2863223"/>
                  <a:pt x="6928647" y="2872513"/>
                </a:cubicBezTo>
                <a:cubicBezTo>
                  <a:pt x="6928647" y="2881683"/>
                  <a:pt x="6930487" y="2889706"/>
                  <a:pt x="6934167" y="2896583"/>
                </a:cubicBezTo>
                <a:cubicBezTo>
                  <a:pt x="6937847" y="2903460"/>
                  <a:pt x="6943003" y="2908859"/>
                  <a:pt x="6949639" y="2912780"/>
                </a:cubicBezTo>
                <a:cubicBezTo>
                  <a:pt x="6956275" y="2916701"/>
                  <a:pt x="6963937" y="2918662"/>
                  <a:pt x="6972623" y="2918662"/>
                </a:cubicBezTo>
                <a:cubicBezTo>
                  <a:pt x="6981793" y="2918662"/>
                  <a:pt x="6989997" y="2916520"/>
                  <a:pt x="6997237" y="2912237"/>
                </a:cubicBezTo>
                <a:cubicBezTo>
                  <a:pt x="7004475" y="2907954"/>
                  <a:pt x="7009783" y="2902193"/>
                  <a:pt x="7013163" y="2894954"/>
                </a:cubicBezTo>
                <a:lnTo>
                  <a:pt x="6997961" y="2889525"/>
                </a:lnTo>
                <a:cubicBezTo>
                  <a:pt x="6995789" y="2893748"/>
                  <a:pt x="6992561" y="2897066"/>
                  <a:pt x="6988279" y="2899479"/>
                </a:cubicBezTo>
                <a:cubicBezTo>
                  <a:pt x="6983995" y="2901892"/>
                  <a:pt x="6979139" y="2903098"/>
                  <a:pt x="6973709" y="2903098"/>
                </a:cubicBezTo>
                <a:cubicBezTo>
                  <a:pt x="6965505" y="2903098"/>
                  <a:pt x="6958991" y="2900323"/>
                  <a:pt x="6954165" y="2894773"/>
                </a:cubicBezTo>
                <a:cubicBezTo>
                  <a:pt x="6949339" y="2889223"/>
                  <a:pt x="6946925" y="2881743"/>
                  <a:pt x="6946925" y="2872332"/>
                </a:cubicBezTo>
                <a:cubicBezTo>
                  <a:pt x="6946925" y="2866058"/>
                  <a:pt x="6948011" y="2860599"/>
                  <a:pt x="6950183" y="2855954"/>
                </a:cubicBezTo>
                <a:cubicBezTo>
                  <a:pt x="6952355" y="2851309"/>
                  <a:pt x="6955431" y="2847690"/>
                  <a:pt x="6959413" y="2845096"/>
                </a:cubicBezTo>
                <a:cubicBezTo>
                  <a:pt x="6963393" y="2842502"/>
                  <a:pt x="6968159" y="2841205"/>
                  <a:pt x="6973709" y="2841205"/>
                </a:cubicBezTo>
                <a:cubicBezTo>
                  <a:pt x="6979139" y="2841205"/>
                  <a:pt x="6983995" y="2842471"/>
                  <a:pt x="6988279" y="2845005"/>
                </a:cubicBezTo>
                <a:cubicBezTo>
                  <a:pt x="6992561" y="2847539"/>
                  <a:pt x="6995607" y="2850917"/>
                  <a:pt x="6997417" y="2855140"/>
                </a:cubicBezTo>
                <a:lnTo>
                  <a:pt x="7012801" y="2849710"/>
                </a:lnTo>
                <a:cubicBezTo>
                  <a:pt x="7009663" y="2842351"/>
                  <a:pt x="7004565" y="2836499"/>
                  <a:pt x="6997507" y="2832156"/>
                </a:cubicBezTo>
                <a:cubicBezTo>
                  <a:pt x="6990449" y="2827812"/>
                  <a:pt x="6982275" y="2825641"/>
                  <a:pt x="6972985" y="2825641"/>
                </a:cubicBezTo>
                <a:close/>
                <a:moveTo>
                  <a:pt x="6824024" y="2825641"/>
                </a:moveTo>
                <a:cubicBezTo>
                  <a:pt x="6818595" y="2825641"/>
                  <a:pt x="6813648" y="2826666"/>
                  <a:pt x="6809184" y="2828717"/>
                </a:cubicBezTo>
                <a:cubicBezTo>
                  <a:pt x="6804720" y="2830768"/>
                  <a:pt x="6801041" y="2833664"/>
                  <a:pt x="6798145" y="2837404"/>
                </a:cubicBezTo>
                <a:lnTo>
                  <a:pt x="6797059" y="2826908"/>
                </a:lnTo>
                <a:lnTo>
                  <a:pt x="6781495" y="2826908"/>
                </a:lnTo>
                <a:lnTo>
                  <a:pt x="6781495" y="2917395"/>
                </a:lnTo>
                <a:lnTo>
                  <a:pt x="6798507" y="2917395"/>
                </a:lnTo>
                <a:lnTo>
                  <a:pt x="6798507" y="2867989"/>
                </a:lnTo>
                <a:cubicBezTo>
                  <a:pt x="6798507" y="2859181"/>
                  <a:pt x="6800437" y="2852516"/>
                  <a:pt x="6804298" y="2847991"/>
                </a:cubicBezTo>
                <a:cubicBezTo>
                  <a:pt x="6808159" y="2843467"/>
                  <a:pt x="6813588" y="2841205"/>
                  <a:pt x="6820585" y="2841205"/>
                </a:cubicBezTo>
                <a:cubicBezTo>
                  <a:pt x="6827342" y="2841205"/>
                  <a:pt x="6832500" y="2843406"/>
                  <a:pt x="6836059" y="2847810"/>
                </a:cubicBezTo>
                <a:cubicBezTo>
                  <a:pt x="6839618" y="2852214"/>
                  <a:pt x="6841398" y="2858639"/>
                  <a:pt x="6841398" y="2867084"/>
                </a:cubicBezTo>
                <a:lnTo>
                  <a:pt x="6841398" y="2917395"/>
                </a:lnTo>
                <a:lnTo>
                  <a:pt x="6858409" y="2917395"/>
                </a:lnTo>
                <a:lnTo>
                  <a:pt x="6858409" y="2864912"/>
                </a:lnTo>
                <a:cubicBezTo>
                  <a:pt x="6858409" y="2856226"/>
                  <a:pt x="6856992" y="2848987"/>
                  <a:pt x="6854157" y="2843195"/>
                </a:cubicBezTo>
                <a:cubicBezTo>
                  <a:pt x="6851321" y="2837404"/>
                  <a:pt x="6847340" y="2833031"/>
                  <a:pt x="6842212" y="2830075"/>
                </a:cubicBezTo>
                <a:cubicBezTo>
                  <a:pt x="6837085" y="2827119"/>
                  <a:pt x="6831022" y="2825641"/>
                  <a:pt x="6824024" y="2825641"/>
                </a:cubicBezTo>
                <a:close/>
                <a:moveTo>
                  <a:pt x="6726717" y="2825641"/>
                </a:moveTo>
                <a:cubicBezTo>
                  <a:pt x="6720081" y="2825641"/>
                  <a:pt x="6714139" y="2826757"/>
                  <a:pt x="6708891" y="2828989"/>
                </a:cubicBezTo>
                <a:cubicBezTo>
                  <a:pt x="6703643" y="2831221"/>
                  <a:pt x="6699540" y="2834358"/>
                  <a:pt x="6696585" y="2838399"/>
                </a:cubicBezTo>
                <a:cubicBezTo>
                  <a:pt x="6693628" y="2842441"/>
                  <a:pt x="6692150" y="2847177"/>
                  <a:pt x="6692151" y="2852606"/>
                </a:cubicBezTo>
                <a:cubicBezTo>
                  <a:pt x="6692150" y="2857191"/>
                  <a:pt x="6693176" y="2860961"/>
                  <a:pt x="6695227" y="2863917"/>
                </a:cubicBezTo>
                <a:cubicBezTo>
                  <a:pt x="6697278" y="2866873"/>
                  <a:pt x="6699902" y="2869286"/>
                  <a:pt x="6703099" y="2871156"/>
                </a:cubicBezTo>
                <a:cubicBezTo>
                  <a:pt x="6706297" y="2873026"/>
                  <a:pt x="6709735" y="2874504"/>
                  <a:pt x="6713415" y="2875590"/>
                </a:cubicBezTo>
                <a:cubicBezTo>
                  <a:pt x="6717095" y="2876676"/>
                  <a:pt x="6720503" y="2877641"/>
                  <a:pt x="6723640" y="2878485"/>
                </a:cubicBezTo>
                <a:cubicBezTo>
                  <a:pt x="6727139" y="2879330"/>
                  <a:pt x="6730427" y="2880235"/>
                  <a:pt x="6733503" y="2881200"/>
                </a:cubicBezTo>
                <a:cubicBezTo>
                  <a:pt x="6736580" y="2882165"/>
                  <a:pt x="6739053" y="2883462"/>
                  <a:pt x="6740923" y="2885091"/>
                </a:cubicBezTo>
                <a:cubicBezTo>
                  <a:pt x="6742793" y="2886720"/>
                  <a:pt x="6743728" y="2888922"/>
                  <a:pt x="6743728" y="2891697"/>
                </a:cubicBezTo>
                <a:cubicBezTo>
                  <a:pt x="6743728" y="2894954"/>
                  <a:pt x="6742220" y="2897669"/>
                  <a:pt x="6739204" y="2899841"/>
                </a:cubicBezTo>
                <a:cubicBezTo>
                  <a:pt x="6736188" y="2902012"/>
                  <a:pt x="6731965" y="2903098"/>
                  <a:pt x="6726536" y="2903098"/>
                </a:cubicBezTo>
                <a:cubicBezTo>
                  <a:pt x="6723399" y="2903098"/>
                  <a:pt x="6720413" y="2902646"/>
                  <a:pt x="6717577" y="2901741"/>
                </a:cubicBezTo>
                <a:cubicBezTo>
                  <a:pt x="6714742" y="2900836"/>
                  <a:pt x="6712299" y="2899358"/>
                  <a:pt x="6710248" y="2897307"/>
                </a:cubicBezTo>
                <a:cubicBezTo>
                  <a:pt x="6708197" y="2895256"/>
                  <a:pt x="6706749" y="2892421"/>
                  <a:pt x="6705905" y="2888801"/>
                </a:cubicBezTo>
                <a:lnTo>
                  <a:pt x="6690522" y="2894230"/>
                </a:lnTo>
                <a:cubicBezTo>
                  <a:pt x="6692693" y="2902555"/>
                  <a:pt x="6696916" y="2908708"/>
                  <a:pt x="6703190" y="2912690"/>
                </a:cubicBezTo>
                <a:cubicBezTo>
                  <a:pt x="6709463" y="2916671"/>
                  <a:pt x="6717065" y="2918662"/>
                  <a:pt x="6725993" y="2918662"/>
                </a:cubicBezTo>
                <a:cubicBezTo>
                  <a:pt x="6733353" y="2918662"/>
                  <a:pt x="6739717" y="2917486"/>
                  <a:pt x="6745086" y="2915133"/>
                </a:cubicBezTo>
                <a:cubicBezTo>
                  <a:pt x="6750455" y="2912780"/>
                  <a:pt x="6754617" y="2909553"/>
                  <a:pt x="6757573" y="2905451"/>
                </a:cubicBezTo>
                <a:cubicBezTo>
                  <a:pt x="6760529" y="2901349"/>
                  <a:pt x="6762007" y="2896643"/>
                  <a:pt x="6762007" y="2891335"/>
                </a:cubicBezTo>
                <a:cubicBezTo>
                  <a:pt x="6761886" y="2886750"/>
                  <a:pt x="6760861" y="2882889"/>
                  <a:pt x="6758930" y="2879752"/>
                </a:cubicBezTo>
                <a:cubicBezTo>
                  <a:pt x="6757000" y="2876615"/>
                  <a:pt x="6754466" y="2874082"/>
                  <a:pt x="6751329" y="2872151"/>
                </a:cubicBezTo>
                <a:cubicBezTo>
                  <a:pt x="6748193" y="2870221"/>
                  <a:pt x="6744754" y="2868622"/>
                  <a:pt x="6741014" y="2867355"/>
                </a:cubicBezTo>
                <a:cubicBezTo>
                  <a:pt x="6737273" y="2866089"/>
                  <a:pt x="6733594" y="2864912"/>
                  <a:pt x="6729974" y="2863826"/>
                </a:cubicBezTo>
                <a:cubicBezTo>
                  <a:pt x="6727199" y="2863103"/>
                  <a:pt x="6724605" y="2862439"/>
                  <a:pt x="6722192" y="2861836"/>
                </a:cubicBezTo>
                <a:cubicBezTo>
                  <a:pt x="6719779" y="2861233"/>
                  <a:pt x="6717698" y="2860539"/>
                  <a:pt x="6715949" y="2859755"/>
                </a:cubicBezTo>
                <a:cubicBezTo>
                  <a:pt x="6714199" y="2858970"/>
                  <a:pt x="6712842" y="2857945"/>
                  <a:pt x="6711877" y="2856678"/>
                </a:cubicBezTo>
                <a:cubicBezTo>
                  <a:pt x="6710911" y="2855411"/>
                  <a:pt x="6710429" y="2853813"/>
                  <a:pt x="6710429" y="2851882"/>
                </a:cubicBezTo>
                <a:cubicBezTo>
                  <a:pt x="6710429" y="2848383"/>
                  <a:pt x="6711937" y="2845729"/>
                  <a:pt x="6714953" y="2843919"/>
                </a:cubicBezTo>
                <a:cubicBezTo>
                  <a:pt x="6717969" y="2842109"/>
                  <a:pt x="6721770" y="2841205"/>
                  <a:pt x="6726355" y="2841205"/>
                </a:cubicBezTo>
                <a:cubicBezTo>
                  <a:pt x="6728768" y="2841205"/>
                  <a:pt x="6731211" y="2841476"/>
                  <a:pt x="6733684" y="2842019"/>
                </a:cubicBezTo>
                <a:cubicBezTo>
                  <a:pt x="6736157" y="2842562"/>
                  <a:pt x="6738359" y="2843557"/>
                  <a:pt x="6740290" y="2845005"/>
                </a:cubicBezTo>
                <a:cubicBezTo>
                  <a:pt x="6742220" y="2846453"/>
                  <a:pt x="6743608" y="2848323"/>
                  <a:pt x="6744452" y="2850615"/>
                </a:cubicBezTo>
                <a:lnTo>
                  <a:pt x="6759835" y="2845548"/>
                </a:lnTo>
                <a:cubicBezTo>
                  <a:pt x="6757181" y="2838912"/>
                  <a:pt x="6752928" y="2833935"/>
                  <a:pt x="6747077" y="2830618"/>
                </a:cubicBezTo>
                <a:cubicBezTo>
                  <a:pt x="6741225" y="2827300"/>
                  <a:pt x="6734438" y="2825641"/>
                  <a:pt x="6726717" y="2825641"/>
                </a:cubicBezTo>
                <a:close/>
                <a:moveTo>
                  <a:pt x="6636715" y="2825641"/>
                </a:moveTo>
                <a:cubicBezTo>
                  <a:pt x="6627184" y="2825641"/>
                  <a:pt x="6619070" y="2827873"/>
                  <a:pt x="6612374" y="2832337"/>
                </a:cubicBezTo>
                <a:cubicBezTo>
                  <a:pt x="6605678" y="2836801"/>
                  <a:pt x="6601183" y="2843014"/>
                  <a:pt x="6598891" y="2850977"/>
                </a:cubicBezTo>
                <a:lnTo>
                  <a:pt x="6614093" y="2856406"/>
                </a:lnTo>
                <a:cubicBezTo>
                  <a:pt x="6615420" y="2851339"/>
                  <a:pt x="6618014" y="2847509"/>
                  <a:pt x="6621875" y="2844915"/>
                </a:cubicBezTo>
                <a:cubicBezTo>
                  <a:pt x="6625736" y="2842321"/>
                  <a:pt x="6630441" y="2841024"/>
                  <a:pt x="6635991" y="2841024"/>
                </a:cubicBezTo>
                <a:cubicBezTo>
                  <a:pt x="6641903" y="2841024"/>
                  <a:pt x="6646427" y="2842381"/>
                  <a:pt x="6649564" y="2845096"/>
                </a:cubicBezTo>
                <a:cubicBezTo>
                  <a:pt x="6652701" y="2847810"/>
                  <a:pt x="6654269" y="2851098"/>
                  <a:pt x="6654269" y="2854959"/>
                </a:cubicBezTo>
                <a:lnTo>
                  <a:pt x="6654269" y="2862017"/>
                </a:lnTo>
                <a:lnTo>
                  <a:pt x="6628571" y="2864912"/>
                </a:lnTo>
                <a:cubicBezTo>
                  <a:pt x="6617833" y="2866119"/>
                  <a:pt x="6609629" y="2869226"/>
                  <a:pt x="6603959" y="2874233"/>
                </a:cubicBezTo>
                <a:cubicBezTo>
                  <a:pt x="6598288" y="2879240"/>
                  <a:pt x="6595453" y="2885543"/>
                  <a:pt x="6595453" y="2893144"/>
                </a:cubicBezTo>
                <a:cubicBezTo>
                  <a:pt x="6595453" y="2898212"/>
                  <a:pt x="6596689" y="2902646"/>
                  <a:pt x="6599163" y="2906446"/>
                </a:cubicBezTo>
                <a:cubicBezTo>
                  <a:pt x="6601636" y="2910247"/>
                  <a:pt x="6605165" y="2913202"/>
                  <a:pt x="6609750" y="2915314"/>
                </a:cubicBezTo>
                <a:cubicBezTo>
                  <a:pt x="6614334" y="2917425"/>
                  <a:pt x="6619884" y="2918481"/>
                  <a:pt x="6626399" y="2918481"/>
                </a:cubicBezTo>
                <a:cubicBezTo>
                  <a:pt x="6633397" y="2918481"/>
                  <a:pt x="6639098" y="2917244"/>
                  <a:pt x="6643502" y="2914771"/>
                </a:cubicBezTo>
                <a:cubicBezTo>
                  <a:pt x="6647905" y="2912298"/>
                  <a:pt x="6651495" y="2908769"/>
                  <a:pt x="6654269" y="2904184"/>
                </a:cubicBezTo>
                <a:lnTo>
                  <a:pt x="6655717" y="2917395"/>
                </a:lnTo>
                <a:lnTo>
                  <a:pt x="6671462" y="2917395"/>
                </a:lnTo>
                <a:lnTo>
                  <a:pt x="6671462" y="2856587"/>
                </a:lnTo>
                <a:cubicBezTo>
                  <a:pt x="6671462" y="2847297"/>
                  <a:pt x="6668506" y="2839817"/>
                  <a:pt x="6662595" y="2834147"/>
                </a:cubicBezTo>
                <a:cubicBezTo>
                  <a:pt x="6656683" y="2828476"/>
                  <a:pt x="6648056" y="2825641"/>
                  <a:pt x="6636715" y="2825641"/>
                </a:cubicBezTo>
                <a:close/>
                <a:moveTo>
                  <a:pt x="6265240" y="2825641"/>
                </a:moveTo>
                <a:cubicBezTo>
                  <a:pt x="6255709" y="2825641"/>
                  <a:pt x="6247595" y="2827873"/>
                  <a:pt x="6240899" y="2832337"/>
                </a:cubicBezTo>
                <a:cubicBezTo>
                  <a:pt x="6234203" y="2836801"/>
                  <a:pt x="6229709" y="2843014"/>
                  <a:pt x="6227416" y="2850977"/>
                </a:cubicBezTo>
                <a:lnTo>
                  <a:pt x="6242618" y="2856406"/>
                </a:lnTo>
                <a:cubicBezTo>
                  <a:pt x="6243945" y="2851339"/>
                  <a:pt x="6246539" y="2847509"/>
                  <a:pt x="6250400" y="2844915"/>
                </a:cubicBezTo>
                <a:cubicBezTo>
                  <a:pt x="6254261" y="2842321"/>
                  <a:pt x="6258966" y="2841024"/>
                  <a:pt x="6264516" y="2841024"/>
                </a:cubicBezTo>
                <a:cubicBezTo>
                  <a:pt x="6270428" y="2841024"/>
                  <a:pt x="6274952" y="2842381"/>
                  <a:pt x="6278089" y="2845096"/>
                </a:cubicBezTo>
                <a:cubicBezTo>
                  <a:pt x="6281226" y="2847810"/>
                  <a:pt x="6282795" y="2851098"/>
                  <a:pt x="6282795" y="2854959"/>
                </a:cubicBezTo>
                <a:lnTo>
                  <a:pt x="6282795" y="2862017"/>
                </a:lnTo>
                <a:lnTo>
                  <a:pt x="6257096" y="2864912"/>
                </a:lnTo>
                <a:cubicBezTo>
                  <a:pt x="6246358" y="2866119"/>
                  <a:pt x="6238154" y="2869226"/>
                  <a:pt x="6232483" y="2874233"/>
                </a:cubicBezTo>
                <a:cubicBezTo>
                  <a:pt x="6226813" y="2879240"/>
                  <a:pt x="6223977" y="2885543"/>
                  <a:pt x="6223978" y="2893144"/>
                </a:cubicBezTo>
                <a:cubicBezTo>
                  <a:pt x="6223977" y="2898212"/>
                  <a:pt x="6225214" y="2902646"/>
                  <a:pt x="6227688" y="2906446"/>
                </a:cubicBezTo>
                <a:cubicBezTo>
                  <a:pt x="6230161" y="2910247"/>
                  <a:pt x="6233690" y="2913202"/>
                  <a:pt x="6238275" y="2915314"/>
                </a:cubicBezTo>
                <a:cubicBezTo>
                  <a:pt x="6242859" y="2917425"/>
                  <a:pt x="6248409" y="2918481"/>
                  <a:pt x="6254925" y="2918481"/>
                </a:cubicBezTo>
                <a:cubicBezTo>
                  <a:pt x="6261922" y="2918481"/>
                  <a:pt x="6267623" y="2917244"/>
                  <a:pt x="6272027" y="2914771"/>
                </a:cubicBezTo>
                <a:cubicBezTo>
                  <a:pt x="6276430" y="2912298"/>
                  <a:pt x="6280020" y="2908769"/>
                  <a:pt x="6282795" y="2904184"/>
                </a:cubicBezTo>
                <a:lnTo>
                  <a:pt x="6284242" y="2917395"/>
                </a:lnTo>
                <a:lnTo>
                  <a:pt x="6299987" y="2917395"/>
                </a:lnTo>
                <a:lnTo>
                  <a:pt x="6299987" y="2856587"/>
                </a:lnTo>
                <a:cubicBezTo>
                  <a:pt x="6299987" y="2847297"/>
                  <a:pt x="6297031" y="2839817"/>
                  <a:pt x="6291119" y="2834147"/>
                </a:cubicBezTo>
                <a:cubicBezTo>
                  <a:pt x="6285207" y="2828476"/>
                  <a:pt x="6276581" y="2825641"/>
                  <a:pt x="6265240" y="2825641"/>
                </a:cubicBezTo>
                <a:close/>
                <a:moveTo>
                  <a:pt x="6109287" y="2825641"/>
                </a:moveTo>
                <a:cubicBezTo>
                  <a:pt x="6103858" y="2825641"/>
                  <a:pt x="6098972" y="2826696"/>
                  <a:pt x="6094628" y="2828808"/>
                </a:cubicBezTo>
                <a:cubicBezTo>
                  <a:pt x="6090285" y="2830919"/>
                  <a:pt x="6086665" y="2833785"/>
                  <a:pt x="6083770" y="2837404"/>
                </a:cubicBezTo>
                <a:lnTo>
                  <a:pt x="6082684" y="2826908"/>
                </a:lnTo>
                <a:lnTo>
                  <a:pt x="6067120" y="2826908"/>
                </a:lnTo>
                <a:lnTo>
                  <a:pt x="6067120" y="2917395"/>
                </a:lnTo>
                <a:lnTo>
                  <a:pt x="6084132" y="2917395"/>
                </a:lnTo>
                <a:lnTo>
                  <a:pt x="6084132" y="2868170"/>
                </a:lnTo>
                <a:cubicBezTo>
                  <a:pt x="6084131" y="2859362"/>
                  <a:pt x="6086032" y="2852666"/>
                  <a:pt x="6089832" y="2848082"/>
                </a:cubicBezTo>
                <a:cubicBezTo>
                  <a:pt x="6093633" y="2843497"/>
                  <a:pt x="6098972" y="2841205"/>
                  <a:pt x="6105849" y="2841205"/>
                </a:cubicBezTo>
                <a:cubicBezTo>
                  <a:pt x="6112605" y="2841205"/>
                  <a:pt x="6117672" y="2843406"/>
                  <a:pt x="6121051" y="2847810"/>
                </a:cubicBezTo>
                <a:cubicBezTo>
                  <a:pt x="6124429" y="2852214"/>
                  <a:pt x="6126118" y="2858639"/>
                  <a:pt x="6126118" y="2867084"/>
                </a:cubicBezTo>
                <a:lnTo>
                  <a:pt x="6126118" y="2917395"/>
                </a:lnTo>
                <a:lnTo>
                  <a:pt x="6143311" y="2917395"/>
                </a:lnTo>
                <a:lnTo>
                  <a:pt x="6143311" y="2868170"/>
                </a:lnTo>
                <a:cubicBezTo>
                  <a:pt x="6143310" y="2859362"/>
                  <a:pt x="6145301" y="2852666"/>
                  <a:pt x="6149283" y="2848082"/>
                </a:cubicBezTo>
                <a:cubicBezTo>
                  <a:pt x="6153264" y="2843497"/>
                  <a:pt x="6158693" y="2841205"/>
                  <a:pt x="6165571" y="2841205"/>
                </a:cubicBezTo>
                <a:cubicBezTo>
                  <a:pt x="6172327" y="2841205"/>
                  <a:pt x="6177515" y="2843406"/>
                  <a:pt x="6181134" y="2847810"/>
                </a:cubicBezTo>
                <a:cubicBezTo>
                  <a:pt x="6184754" y="2852214"/>
                  <a:pt x="6186563" y="2858639"/>
                  <a:pt x="6186563" y="2867084"/>
                </a:cubicBezTo>
                <a:lnTo>
                  <a:pt x="6186563" y="2917395"/>
                </a:lnTo>
                <a:lnTo>
                  <a:pt x="6203756" y="2917395"/>
                </a:lnTo>
                <a:lnTo>
                  <a:pt x="6203756" y="2864912"/>
                </a:lnTo>
                <a:cubicBezTo>
                  <a:pt x="6203756" y="2856226"/>
                  <a:pt x="6202308" y="2848987"/>
                  <a:pt x="6199413" y="2843195"/>
                </a:cubicBezTo>
                <a:cubicBezTo>
                  <a:pt x="6196517" y="2837404"/>
                  <a:pt x="6192445" y="2833031"/>
                  <a:pt x="6187197" y="2830075"/>
                </a:cubicBezTo>
                <a:cubicBezTo>
                  <a:pt x="6181949" y="2827119"/>
                  <a:pt x="6175886" y="2825641"/>
                  <a:pt x="6169009" y="2825641"/>
                </a:cubicBezTo>
                <a:cubicBezTo>
                  <a:pt x="6162373" y="2825641"/>
                  <a:pt x="6156280" y="2826998"/>
                  <a:pt x="6150730" y="2829713"/>
                </a:cubicBezTo>
                <a:cubicBezTo>
                  <a:pt x="6145180" y="2832427"/>
                  <a:pt x="6140897" y="2836439"/>
                  <a:pt x="6137881" y="2841748"/>
                </a:cubicBezTo>
                <a:cubicBezTo>
                  <a:pt x="6134985" y="2836439"/>
                  <a:pt x="6131034" y="2832427"/>
                  <a:pt x="6126027" y="2829713"/>
                </a:cubicBezTo>
                <a:cubicBezTo>
                  <a:pt x="6121020" y="2826998"/>
                  <a:pt x="6115440" y="2825641"/>
                  <a:pt x="6109287" y="2825641"/>
                </a:cubicBezTo>
                <a:close/>
                <a:moveTo>
                  <a:pt x="5886231" y="2825641"/>
                </a:moveTo>
                <a:cubicBezTo>
                  <a:pt x="5877906" y="2825641"/>
                  <a:pt x="5870456" y="2827631"/>
                  <a:pt x="5863881" y="2831613"/>
                </a:cubicBezTo>
                <a:cubicBezTo>
                  <a:pt x="5857305" y="2835594"/>
                  <a:pt x="5852147" y="2841024"/>
                  <a:pt x="5848407" y="2847901"/>
                </a:cubicBezTo>
                <a:cubicBezTo>
                  <a:pt x="5844667" y="2854778"/>
                  <a:pt x="5842797" y="2862620"/>
                  <a:pt x="5842797" y="2871427"/>
                </a:cubicBezTo>
                <a:cubicBezTo>
                  <a:pt x="5842797" y="2880597"/>
                  <a:pt x="5844697" y="2888741"/>
                  <a:pt x="5848497" y="2895859"/>
                </a:cubicBezTo>
                <a:cubicBezTo>
                  <a:pt x="5852298" y="2902977"/>
                  <a:pt x="5857546" y="2908557"/>
                  <a:pt x="5864242" y="2912599"/>
                </a:cubicBezTo>
                <a:cubicBezTo>
                  <a:pt x="5870939" y="2916641"/>
                  <a:pt x="5878630" y="2918662"/>
                  <a:pt x="5887317" y="2918662"/>
                </a:cubicBezTo>
                <a:cubicBezTo>
                  <a:pt x="5896365" y="2918662"/>
                  <a:pt x="5904359" y="2916611"/>
                  <a:pt x="5911296" y="2912509"/>
                </a:cubicBezTo>
                <a:cubicBezTo>
                  <a:pt x="5918233" y="2908407"/>
                  <a:pt x="5923512" y="2902676"/>
                  <a:pt x="5927131" y="2895316"/>
                </a:cubicBezTo>
                <a:lnTo>
                  <a:pt x="5912291" y="2890068"/>
                </a:lnTo>
                <a:cubicBezTo>
                  <a:pt x="5910481" y="2894049"/>
                  <a:pt x="5907345" y="2897216"/>
                  <a:pt x="5902881" y="2899569"/>
                </a:cubicBezTo>
                <a:cubicBezTo>
                  <a:pt x="5898416" y="2901922"/>
                  <a:pt x="5893168" y="2903098"/>
                  <a:pt x="5887136" y="2903098"/>
                </a:cubicBezTo>
                <a:cubicBezTo>
                  <a:pt x="5882430" y="2903098"/>
                  <a:pt x="5878238" y="2902073"/>
                  <a:pt x="5874558" y="2900021"/>
                </a:cubicBezTo>
                <a:cubicBezTo>
                  <a:pt x="5870878" y="2897970"/>
                  <a:pt x="5867862" y="2895105"/>
                  <a:pt x="5865509" y="2891425"/>
                </a:cubicBezTo>
                <a:cubicBezTo>
                  <a:pt x="5863157" y="2887745"/>
                  <a:pt x="5861799" y="2883492"/>
                  <a:pt x="5861437" y="2878666"/>
                </a:cubicBezTo>
                <a:lnTo>
                  <a:pt x="5928398" y="2878666"/>
                </a:lnTo>
                <a:cubicBezTo>
                  <a:pt x="5928639" y="2876857"/>
                  <a:pt x="5928820" y="2875198"/>
                  <a:pt x="5928941" y="2873690"/>
                </a:cubicBezTo>
                <a:cubicBezTo>
                  <a:pt x="5929061" y="2872181"/>
                  <a:pt x="5929122" y="2870704"/>
                  <a:pt x="5929122" y="2869256"/>
                </a:cubicBezTo>
                <a:cubicBezTo>
                  <a:pt x="5929243" y="2860690"/>
                  <a:pt x="5927493" y="2853119"/>
                  <a:pt x="5923874" y="2846543"/>
                </a:cubicBezTo>
                <a:cubicBezTo>
                  <a:pt x="5920254" y="2839968"/>
                  <a:pt x="5915187" y="2834840"/>
                  <a:pt x="5908672" y="2831160"/>
                </a:cubicBezTo>
                <a:cubicBezTo>
                  <a:pt x="5902157" y="2827481"/>
                  <a:pt x="5894676" y="2825641"/>
                  <a:pt x="5886231" y="2825641"/>
                </a:cubicBezTo>
                <a:close/>
                <a:moveTo>
                  <a:pt x="5334686" y="2825641"/>
                </a:moveTo>
                <a:cubicBezTo>
                  <a:pt x="5325878" y="2825641"/>
                  <a:pt x="5318157" y="2827631"/>
                  <a:pt x="5311521" y="2831613"/>
                </a:cubicBezTo>
                <a:cubicBezTo>
                  <a:pt x="5304885" y="2835594"/>
                  <a:pt x="5299697" y="2841084"/>
                  <a:pt x="5295957" y="2848082"/>
                </a:cubicBezTo>
                <a:cubicBezTo>
                  <a:pt x="5292217" y="2855079"/>
                  <a:pt x="5290347" y="2863223"/>
                  <a:pt x="5290347" y="2872513"/>
                </a:cubicBezTo>
                <a:cubicBezTo>
                  <a:pt x="5290347" y="2881683"/>
                  <a:pt x="5292187" y="2889706"/>
                  <a:pt x="5295867" y="2896583"/>
                </a:cubicBezTo>
                <a:cubicBezTo>
                  <a:pt x="5299547" y="2903460"/>
                  <a:pt x="5304704" y="2908859"/>
                  <a:pt x="5311340" y="2912780"/>
                </a:cubicBezTo>
                <a:cubicBezTo>
                  <a:pt x="5317976" y="2916701"/>
                  <a:pt x="5325637" y="2918662"/>
                  <a:pt x="5334324" y="2918662"/>
                </a:cubicBezTo>
                <a:cubicBezTo>
                  <a:pt x="5343493" y="2918662"/>
                  <a:pt x="5351697" y="2916520"/>
                  <a:pt x="5358936" y="2912237"/>
                </a:cubicBezTo>
                <a:cubicBezTo>
                  <a:pt x="5366175" y="2907954"/>
                  <a:pt x="5371484" y="2902193"/>
                  <a:pt x="5374862" y="2894954"/>
                </a:cubicBezTo>
                <a:lnTo>
                  <a:pt x="5359660" y="2889525"/>
                </a:lnTo>
                <a:cubicBezTo>
                  <a:pt x="5357489" y="2893748"/>
                  <a:pt x="5354261" y="2897066"/>
                  <a:pt x="5349978" y="2899479"/>
                </a:cubicBezTo>
                <a:cubicBezTo>
                  <a:pt x="5345695" y="2901892"/>
                  <a:pt x="5340839" y="2903098"/>
                  <a:pt x="5335410" y="2903098"/>
                </a:cubicBezTo>
                <a:cubicBezTo>
                  <a:pt x="5327205" y="2903098"/>
                  <a:pt x="5320690" y="2900323"/>
                  <a:pt x="5315865" y="2894773"/>
                </a:cubicBezTo>
                <a:cubicBezTo>
                  <a:pt x="5311038" y="2889223"/>
                  <a:pt x="5308625" y="2881743"/>
                  <a:pt x="5308625" y="2872332"/>
                </a:cubicBezTo>
                <a:cubicBezTo>
                  <a:pt x="5308625" y="2866058"/>
                  <a:pt x="5309711" y="2860599"/>
                  <a:pt x="5311883" y="2855954"/>
                </a:cubicBezTo>
                <a:cubicBezTo>
                  <a:pt x="5314055" y="2851309"/>
                  <a:pt x="5317131" y="2847690"/>
                  <a:pt x="5321113" y="2845096"/>
                </a:cubicBezTo>
                <a:cubicBezTo>
                  <a:pt x="5325094" y="2842502"/>
                  <a:pt x="5329860" y="2841205"/>
                  <a:pt x="5335410" y="2841205"/>
                </a:cubicBezTo>
                <a:cubicBezTo>
                  <a:pt x="5340839" y="2841205"/>
                  <a:pt x="5345695" y="2842471"/>
                  <a:pt x="5349978" y="2845005"/>
                </a:cubicBezTo>
                <a:cubicBezTo>
                  <a:pt x="5354261" y="2847539"/>
                  <a:pt x="5357308" y="2850917"/>
                  <a:pt x="5359117" y="2855140"/>
                </a:cubicBezTo>
                <a:lnTo>
                  <a:pt x="5374500" y="2849710"/>
                </a:lnTo>
                <a:cubicBezTo>
                  <a:pt x="5371363" y="2842351"/>
                  <a:pt x="5366266" y="2836499"/>
                  <a:pt x="5359208" y="2832156"/>
                </a:cubicBezTo>
                <a:cubicBezTo>
                  <a:pt x="5352150" y="2827812"/>
                  <a:pt x="5343976" y="2825641"/>
                  <a:pt x="5334686" y="2825641"/>
                </a:cubicBezTo>
                <a:close/>
                <a:moveTo>
                  <a:pt x="5121878" y="2825641"/>
                </a:moveTo>
                <a:cubicBezTo>
                  <a:pt x="5113795" y="2825641"/>
                  <a:pt x="5106646" y="2827571"/>
                  <a:pt x="5100433" y="2831432"/>
                </a:cubicBezTo>
                <a:cubicBezTo>
                  <a:pt x="5094219" y="2835293"/>
                  <a:pt x="5089393" y="2840722"/>
                  <a:pt x="5085955" y="2847720"/>
                </a:cubicBezTo>
                <a:cubicBezTo>
                  <a:pt x="5082516" y="2854717"/>
                  <a:pt x="5080797" y="2862861"/>
                  <a:pt x="5080797" y="2872151"/>
                </a:cubicBezTo>
                <a:cubicBezTo>
                  <a:pt x="5080797" y="2881441"/>
                  <a:pt x="5082516" y="2889585"/>
                  <a:pt x="5085955" y="2896583"/>
                </a:cubicBezTo>
                <a:cubicBezTo>
                  <a:pt x="5089393" y="2903581"/>
                  <a:pt x="5094219" y="2909010"/>
                  <a:pt x="5100433" y="2912871"/>
                </a:cubicBezTo>
                <a:cubicBezTo>
                  <a:pt x="5106646" y="2916731"/>
                  <a:pt x="5113795" y="2918662"/>
                  <a:pt x="5121878" y="2918662"/>
                </a:cubicBezTo>
                <a:cubicBezTo>
                  <a:pt x="5129841" y="2918662"/>
                  <a:pt x="5136507" y="2917003"/>
                  <a:pt x="5141876" y="2913685"/>
                </a:cubicBezTo>
                <a:lnTo>
                  <a:pt x="5151980" y="2904024"/>
                </a:lnTo>
                <a:lnTo>
                  <a:pt x="5149160" y="2917734"/>
                </a:lnTo>
                <a:cubicBezTo>
                  <a:pt x="5147079" y="2922123"/>
                  <a:pt x="5143957" y="2925841"/>
                  <a:pt x="5139795" y="2928887"/>
                </a:cubicBezTo>
                <a:cubicBezTo>
                  <a:pt x="5131470" y="2934980"/>
                  <a:pt x="5119224" y="2938207"/>
                  <a:pt x="5103057" y="2938569"/>
                </a:cubicBezTo>
                <a:lnTo>
                  <a:pt x="5105771" y="2953590"/>
                </a:lnTo>
                <a:cubicBezTo>
                  <a:pt x="5119164" y="2953590"/>
                  <a:pt x="5130595" y="2951539"/>
                  <a:pt x="5140066" y="2947437"/>
                </a:cubicBezTo>
                <a:cubicBezTo>
                  <a:pt x="5149537" y="2943335"/>
                  <a:pt x="5156806" y="2937483"/>
                  <a:pt x="5161874" y="2929882"/>
                </a:cubicBezTo>
                <a:cubicBezTo>
                  <a:pt x="5166941" y="2922281"/>
                  <a:pt x="5169475" y="2913172"/>
                  <a:pt x="5169475" y="2902555"/>
                </a:cubicBezTo>
                <a:lnTo>
                  <a:pt x="5169475" y="2826908"/>
                </a:lnTo>
                <a:lnTo>
                  <a:pt x="5153911" y="2826908"/>
                </a:lnTo>
                <a:lnTo>
                  <a:pt x="5152644" y="2840481"/>
                </a:lnTo>
                <a:cubicBezTo>
                  <a:pt x="5150714" y="2837706"/>
                  <a:pt x="5148301" y="2835202"/>
                  <a:pt x="5145405" y="2832970"/>
                </a:cubicBezTo>
                <a:cubicBezTo>
                  <a:pt x="5142509" y="2830738"/>
                  <a:pt x="5139101" y="2828959"/>
                  <a:pt x="5135180" y="2827631"/>
                </a:cubicBezTo>
                <a:cubicBezTo>
                  <a:pt x="5131259" y="2826304"/>
                  <a:pt x="5126825" y="2825641"/>
                  <a:pt x="5121878" y="2825641"/>
                </a:cubicBezTo>
                <a:close/>
                <a:moveTo>
                  <a:pt x="5021447" y="2825641"/>
                </a:moveTo>
                <a:cubicBezTo>
                  <a:pt x="5012881" y="2825641"/>
                  <a:pt x="5005159" y="2827541"/>
                  <a:pt x="4998282" y="2831341"/>
                </a:cubicBezTo>
                <a:cubicBezTo>
                  <a:pt x="4991405" y="2835142"/>
                  <a:pt x="4985976" y="2840541"/>
                  <a:pt x="4981994" y="2847539"/>
                </a:cubicBezTo>
                <a:cubicBezTo>
                  <a:pt x="4978013" y="2854536"/>
                  <a:pt x="4976022" y="2862801"/>
                  <a:pt x="4976022" y="2872332"/>
                </a:cubicBezTo>
                <a:cubicBezTo>
                  <a:pt x="4976022" y="2881743"/>
                  <a:pt x="4977952" y="2889917"/>
                  <a:pt x="4981813" y="2896854"/>
                </a:cubicBezTo>
                <a:cubicBezTo>
                  <a:pt x="4985674" y="2903792"/>
                  <a:pt x="4991013" y="2909161"/>
                  <a:pt x="4997829" y="2912961"/>
                </a:cubicBezTo>
                <a:cubicBezTo>
                  <a:pt x="5004646" y="2916762"/>
                  <a:pt x="5012338" y="2918662"/>
                  <a:pt x="5020904" y="2918662"/>
                </a:cubicBezTo>
                <a:cubicBezTo>
                  <a:pt x="5029591" y="2918662"/>
                  <a:pt x="5037433" y="2916762"/>
                  <a:pt x="5044430" y="2912961"/>
                </a:cubicBezTo>
                <a:cubicBezTo>
                  <a:pt x="5051428" y="2909161"/>
                  <a:pt x="5056948" y="2903762"/>
                  <a:pt x="5060990" y="2896764"/>
                </a:cubicBezTo>
                <a:cubicBezTo>
                  <a:pt x="5065031" y="2889766"/>
                  <a:pt x="5067052" y="2881502"/>
                  <a:pt x="5067052" y="2871970"/>
                </a:cubicBezTo>
                <a:cubicBezTo>
                  <a:pt x="5067052" y="2862560"/>
                  <a:pt x="5065062" y="2854386"/>
                  <a:pt x="5061080" y="2847448"/>
                </a:cubicBezTo>
                <a:cubicBezTo>
                  <a:pt x="5057099" y="2840511"/>
                  <a:pt x="5051639" y="2835142"/>
                  <a:pt x="5044702" y="2831341"/>
                </a:cubicBezTo>
                <a:cubicBezTo>
                  <a:pt x="5037765" y="2827541"/>
                  <a:pt x="5030013" y="2825641"/>
                  <a:pt x="5021447" y="2825641"/>
                </a:cubicBezTo>
                <a:close/>
                <a:moveTo>
                  <a:pt x="4861512" y="2825641"/>
                </a:moveTo>
                <a:cubicBezTo>
                  <a:pt x="4856083" y="2825641"/>
                  <a:pt x="4851197" y="2826696"/>
                  <a:pt x="4846853" y="2828808"/>
                </a:cubicBezTo>
                <a:cubicBezTo>
                  <a:pt x="4842510" y="2830919"/>
                  <a:pt x="4838891" y="2833785"/>
                  <a:pt x="4835995" y="2837404"/>
                </a:cubicBezTo>
                <a:lnTo>
                  <a:pt x="4834909" y="2826908"/>
                </a:lnTo>
                <a:lnTo>
                  <a:pt x="4819345" y="2826908"/>
                </a:lnTo>
                <a:lnTo>
                  <a:pt x="4819345" y="2917395"/>
                </a:lnTo>
                <a:lnTo>
                  <a:pt x="4836357" y="2917395"/>
                </a:lnTo>
                <a:lnTo>
                  <a:pt x="4836357" y="2868170"/>
                </a:lnTo>
                <a:cubicBezTo>
                  <a:pt x="4836357" y="2859362"/>
                  <a:pt x="4838257" y="2852666"/>
                  <a:pt x="4842058" y="2848082"/>
                </a:cubicBezTo>
                <a:cubicBezTo>
                  <a:pt x="4845858" y="2843497"/>
                  <a:pt x="4851197" y="2841205"/>
                  <a:pt x="4858074" y="2841205"/>
                </a:cubicBezTo>
                <a:cubicBezTo>
                  <a:pt x="4864830" y="2841205"/>
                  <a:pt x="4869898" y="2843406"/>
                  <a:pt x="4873276" y="2847810"/>
                </a:cubicBezTo>
                <a:cubicBezTo>
                  <a:pt x="4876654" y="2852214"/>
                  <a:pt x="4878343" y="2858639"/>
                  <a:pt x="4878343" y="2867084"/>
                </a:cubicBezTo>
                <a:lnTo>
                  <a:pt x="4878343" y="2917395"/>
                </a:lnTo>
                <a:lnTo>
                  <a:pt x="4895536" y="2917395"/>
                </a:lnTo>
                <a:lnTo>
                  <a:pt x="4895536" y="2868170"/>
                </a:lnTo>
                <a:cubicBezTo>
                  <a:pt x="4895536" y="2859362"/>
                  <a:pt x="4897526" y="2852666"/>
                  <a:pt x="4901508" y="2848082"/>
                </a:cubicBezTo>
                <a:cubicBezTo>
                  <a:pt x="4905489" y="2843497"/>
                  <a:pt x="4910919" y="2841205"/>
                  <a:pt x="4917796" y="2841205"/>
                </a:cubicBezTo>
                <a:cubicBezTo>
                  <a:pt x="4924552" y="2841205"/>
                  <a:pt x="4929740" y="2843406"/>
                  <a:pt x="4933359" y="2847810"/>
                </a:cubicBezTo>
                <a:cubicBezTo>
                  <a:pt x="4936979" y="2852214"/>
                  <a:pt x="4938789" y="2858639"/>
                  <a:pt x="4938789" y="2867084"/>
                </a:cubicBezTo>
                <a:lnTo>
                  <a:pt x="4938789" y="2917395"/>
                </a:lnTo>
                <a:lnTo>
                  <a:pt x="4955981" y="2917395"/>
                </a:lnTo>
                <a:lnTo>
                  <a:pt x="4955981" y="2864912"/>
                </a:lnTo>
                <a:cubicBezTo>
                  <a:pt x="4955981" y="2856226"/>
                  <a:pt x="4954534" y="2848987"/>
                  <a:pt x="4951638" y="2843195"/>
                </a:cubicBezTo>
                <a:cubicBezTo>
                  <a:pt x="4948742" y="2837404"/>
                  <a:pt x="4944670" y="2833031"/>
                  <a:pt x="4939422" y="2830075"/>
                </a:cubicBezTo>
                <a:cubicBezTo>
                  <a:pt x="4934174" y="2827119"/>
                  <a:pt x="4928111" y="2825641"/>
                  <a:pt x="4921234" y="2825641"/>
                </a:cubicBezTo>
                <a:cubicBezTo>
                  <a:pt x="4914598" y="2825641"/>
                  <a:pt x="4908506" y="2826998"/>
                  <a:pt x="4902956" y="2829713"/>
                </a:cubicBezTo>
                <a:cubicBezTo>
                  <a:pt x="4897406" y="2832427"/>
                  <a:pt x="4893123" y="2836439"/>
                  <a:pt x="4890106" y="2841748"/>
                </a:cubicBezTo>
                <a:cubicBezTo>
                  <a:pt x="4887211" y="2836439"/>
                  <a:pt x="4883260" y="2832427"/>
                  <a:pt x="4878253" y="2829713"/>
                </a:cubicBezTo>
                <a:cubicBezTo>
                  <a:pt x="4873246" y="2826998"/>
                  <a:pt x="4867666" y="2825641"/>
                  <a:pt x="4861512" y="2825641"/>
                </a:cubicBezTo>
                <a:close/>
                <a:moveTo>
                  <a:pt x="4734382" y="2804829"/>
                </a:moveTo>
                <a:cubicBezTo>
                  <a:pt x="4743069" y="2804949"/>
                  <a:pt x="4750821" y="2807000"/>
                  <a:pt x="4757638" y="2810982"/>
                </a:cubicBezTo>
                <a:cubicBezTo>
                  <a:pt x="4764454" y="2814963"/>
                  <a:pt x="4769853" y="2820604"/>
                  <a:pt x="4773835" y="2827903"/>
                </a:cubicBezTo>
                <a:cubicBezTo>
                  <a:pt x="4777816" y="2835202"/>
                  <a:pt x="4779807" y="2843919"/>
                  <a:pt x="4779807" y="2854054"/>
                </a:cubicBezTo>
                <a:cubicBezTo>
                  <a:pt x="4779807" y="2864188"/>
                  <a:pt x="4777816" y="2872905"/>
                  <a:pt x="4773835" y="2880205"/>
                </a:cubicBezTo>
                <a:cubicBezTo>
                  <a:pt x="4769853" y="2887504"/>
                  <a:pt x="4764454" y="2893144"/>
                  <a:pt x="4757638" y="2897126"/>
                </a:cubicBezTo>
                <a:cubicBezTo>
                  <a:pt x="4750821" y="2901107"/>
                  <a:pt x="4743069" y="2903158"/>
                  <a:pt x="4734382" y="2903279"/>
                </a:cubicBezTo>
                <a:cubicBezTo>
                  <a:pt x="4725816" y="2903158"/>
                  <a:pt x="4718094" y="2901137"/>
                  <a:pt x="4711217" y="2897216"/>
                </a:cubicBezTo>
                <a:cubicBezTo>
                  <a:pt x="4704340" y="2893295"/>
                  <a:pt x="4698941" y="2887625"/>
                  <a:pt x="4695020" y="2880205"/>
                </a:cubicBezTo>
                <a:cubicBezTo>
                  <a:pt x="4691099" y="2872785"/>
                  <a:pt x="4689078" y="2864068"/>
                  <a:pt x="4688958" y="2854054"/>
                </a:cubicBezTo>
                <a:cubicBezTo>
                  <a:pt x="4688958" y="2843919"/>
                  <a:pt x="4690948" y="2835202"/>
                  <a:pt x="4694930" y="2827903"/>
                </a:cubicBezTo>
                <a:cubicBezTo>
                  <a:pt x="4698911" y="2820604"/>
                  <a:pt x="4704340" y="2814963"/>
                  <a:pt x="4711217" y="2810982"/>
                </a:cubicBezTo>
                <a:cubicBezTo>
                  <a:pt x="4718094" y="2807000"/>
                  <a:pt x="4725816" y="2804949"/>
                  <a:pt x="4734382" y="2804829"/>
                </a:cubicBezTo>
                <a:close/>
                <a:moveTo>
                  <a:pt x="5453786" y="2801571"/>
                </a:moveTo>
                <a:lnTo>
                  <a:pt x="5453786" y="2826908"/>
                </a:lnTo>
                <a:lnTo>
                  <a:pt x="5440756" y="2826908"/>
                </a:lnTo>
                <a:lnTo>
                  <a:pt x="5440756" y="2842109"/>
                </a:lnTo>
                <a:lnTo>
                  <a:pt x="5453786" y="2842109"/>
                </a:lnTo>
                <a:lnTo>
                  <a:pt x="5453786" y="2886629"/>
                </a:lnTo>
                <a:cubicBezTo>
                  <a:pt x="5453786" y="2893506"/>
                  <a:pt x="5454902" y="2899147"/>
                  <a:pt x="5457134" y="2903550"/>
                </a:cubicBezTo>
                <a:cubicBezTo>
                  <a:pt x="5459367" y="2907954"/>
                  <a:pt x="5462383" y="2911302"/>
                  <a:pt x="5466183" y="2913595"/>
                </a:cubicBezTo>
                <a:cubicBezTo>
                  <a:pt x="5469984" y="2915887"/>
                  <a:pt x="5474267" y="2917244"/>
                  <a:pt x="5479032" y="2917667"/>
                </a:cubicBezTo>
                <a:cubicBezTo>
                  <a:pt x="5483798" y="2918089"/>
                  <a:pt x="5488654" y="2917757"/>
                  <a:pt x="5493601" y="2916671"/>
                </a:cubicBezTo>
                <a:lnTo>
                  <a:pt x="5493601" y="2902012"/>
                </a:lnTo>
                <a:cubicBezTo>
                  <a:pt x="5489861" y="2902495"/>
                  <a:pt x="5486271" y="2902585"/>
                  <a:pt x="5482833" y="2902284"/>
                </a:cubicBezTo>
                <a:cubicBezTo>
                  <a:pt x="5479394" y="2901982"/>
                  <a:pt x="5476559" y="2900685"/>
                  <a:pt x="5474327" y="2898393"/>
                </a:cubicBezTo>
                <a:cubicBezTo>
                  <a:pt x="5472095" y="2896100"/>
                  <a:pt x="5470979" y="2892179"/>
                  <a:pt x="5470979" y="2886629"/>
                </a:cubicBezTo>
                <a:lnTo>
                  <a:pt x="5470979" y="2842109"/>
                </a:lnTo>
                <a:lnTo>
                  <a:pt x="5493601" y="2842109"/>
                </a:lnTo>
                <a:lnTo>
                  <a:pt x="5493601" y="2826908"/>
                </a:lnTo>
                <a:lnTo>
                  <a:pt x="5470979" y="2826908"/>
                </a:lnTo>
                <a:lnTo>
                  <a:pt x="5470979" y="2801571"/>
                </a:lnTo>
                <a:close/>
                <a:moveTo>
                  <a:pt x="4734563" y="2789446"/>
                </a:moveTo>
                <a:cubicBezTo>
                  <a:pt x="4725635" y="2789446"/>
                  <a:pt x="4717310" y="2791014"/>
                  <a:pt x="4709589" y="2794151"/>
                </a:cubicBezTo>
                <a:cubicBezTo>
                  <a:pt x="4701867" y="2797288"/>
                  <a:pt x="4695080" y="2801752"/>
                  <a:pt x="4689229" y="2807543"/>
                </a:cubicBezTo>
                <a:cubicBezTo>
                  <a:pt x="4683377" y="2813334"/>
                  <a:pt x="4678853" y="2820151"/>
                  <a:pt x="4675656" y="2827993"/>
                </a:cubicBezTo>
                <a:cubicBezTo>
                  <a:pt x="4672459" y="2835836"/>
                  <a:pt x="4670860" y="2844522"/>
                  <a:pt x="4670860" y="2854054"/>
                </a:cubicBezTo>
                <a:cubicBezTo>
                  <a:pt x="4670739" y="2863585"/>
                  <a:pt x="4672308" y="2872302"/>
                  <a:pt x="4675565" y="2880205"/>
                </a:cubicBezTo>
                <a:cubicBezTo>
                  <a:pt x="4678823" y="2888107"/>
                  <a:pt x="4683377" y="2894924"/>
                  <a:pt x="4689229" y="2900655"/>
                </a:cubicBezTo>
                <a:cubicBezTo>
                  <a:pt x="4695080" y="2906386"/>
                  <a:pt x="4701867" y="2910820"/>
                  <a:pt x="4709589" y="2913957"/>
                </a:cubicBezTo>
                <a:cubicBezTo>
                  <a:pt x="4717310" y="2917093"/>
                  <a:pt x="4725635" y="2918662"/>
                  <a:pt x="4734563" y="2918662"/>
                </a:cubicBezTo>
                <a:cubicBezTo>
                  <a:pt x="4743371" y="2918662"/>
                  <a:pt x="4751635" y="2917093"/>
                  <a:pt x="4759357" y="2913957"/>
                </a:cubicBezTo>
                <a:cubicBezTo>
                  <a:pt x="4767078" y="2910820"/>
                  <a:pt x="4773835" y="2906386"/>
                  <a:pt x="4779626" y="2900655"/>
                </a:cubicBezTo>
                <a:cubicBezTo>
                  <a:pt x="4785417" y="2894924"/>
                  <a:pt x="4789942" y="2888107"/>
                  <a:pt x="4793199" y="2880205"/>
                </a:cubicBezTo>
                <a:cubicBezTo>
                  <a:pt x="4796457" y="2872302"/>
                  <a:pt x="4798085" y="2863585"/>
                  <a:pt x="4798085" y="2854054"/>
                </a:cubicBezTo>
                <a:cubicBezTo>
                  <a:pt x="4798085" y="2844522"/>
                  <a:pt x="4796457" y="2835836"/>
                  <a:pt x="4793199" y="2827993"/>
                </a:cubicBezTo>
                <a:cubicBezTo>
                  <a:pt x="4789942" y="2820151"/>
                  <a:pt x="4785417" y="2813334"/>
                  <a:pt x="4779626" y="2807543"/>
                </a:cubicBezTo>
                <a:cubicBezTo>
                  <a:pt x="4773835" y="2801752"/>
                  <a:pt x="4767078" y="2797288"/>
                  <a:pt x="4759357" y="2794151"/>
                </a:cubicBezTo>
                <a:cubicBezTo>
                  <a:pt x="4751635" y="2791014"/>
                  <a:pt x="4743371" y="2789446"/>
                  <a:pt x="4734563" y="2789446"/>
                </a:cubicBezTo>
                <a:close/>
                <a:moveTo>
                  <a:pt x="7050071" y="2788179"/>
                </a:moveTo>
                <a:cubicBezTo>
                  <a:pt x="7046813" y="2788179"/>
                  <a:pt x="7044099" y="2789295"/>
                  <a:pt x="7041927" y="2791527"/>
                </a:cubicBezTo>
                <a:cubicBezTo>
                  <a:pt x="7039755" y="2793759"/>
                  <a:pt x="7038669" y="2796504"/>
                  <a:pt x="7038671" y="2799761"/>
                </a:cubicBezTo>
                <a:cubicBezTo>
                  <a:pt x="7038669" y="2802898"/>
                  <a:pt x="7039755" y="2805553"/>
                  <a:pt x="7041927" y="2807724"/>
                </a:cubicBezTo>
                <a:cubicBezTo>
                  <a:pt x="7044099" y="2809896"/>
                  <a:pt x="7046813" y="2810982"/>
                  <a:pt x="7050071" y="2810982"/>
                </a:cubicBezTo>
                <a:cubicBezTo>
                  <a:pt x="7053209" y="2810982"/>
                  <a:pt x="7055893" y="2809896"/>
                  <a:pt x="7058125" y="2807724"/>
                </a:cubicBezTo>
                <a:cubicBezTo>
                  <a:pt x="7060357" y="2805553"/>
                  <a:pt x="7061473" y="2802898"/>
                  <a:pt x="7061473" y="2799761"/>
                </a:cubicBezTo>
                <a:cubicBezTo>
                  <a:pt x="7061473" y="2796504"/>
                  <a:pt x="7060357" y="2793759"/>
                  <a:pt x="7058125" y="2791527"/>
                </a:cubicBezTo>
                <a:cubicBezTo>
                  <a:pt x="7055893" y="2789295"/>
                  <a:pt x="7053209" y="2788179"/>
                  <a:pt x="7050071" y="2788179"/>
                </a:cubicBezTo>
                <a:close/>
                <a:moveTo>
                  <a:pt x="6897671" y="2788179"/>
                </a:moveTo>
                <a:cubicBezTo>
                  <a:pt x="6894415" y="2788179"/>
                  <a:pt x="6891699" y="2789295"/>
                  <a:pt x="6889527" y="2791527"/>
                </a:cubicBezTo>
                <a:cubicBezTo>
                  <a:pt x="6887355" y="2793759"/>
                  <a:pt x="6886271" y="2796504"/>
                  <a:pt x="6886271" y="2799761"/>
                </a:cubicBezTo>
                <a:cubicBezTo>
                  <a:pt x="6886271" y="2802898"/>
                  <a:pt x="6887355" y="2805553"/>
                  <a:pt x="6889527" y="2807724"/>
                </a:cubicBezTo>
                <a:cubicBezTo>
                  <a:pt x="6891699" y="2809896"/>
                  <a:pt x="6894415" y="2810982"/>
                  <a:pt x="6897671" y="2810982"/>
                </a:cubicBezTo>
                <a:cubicBezTo>
                  <a:pt x="6900809" y="2810982"/>
                  <a:pt x="6903493" y="2809896"/>
                  <a:pt x="6905725" y="2807724"/>
                </a:cubicBezTo>
                <a:cubicBezTo>
                  <a:pt x="6907957" y="2805553"/>
                  <a:pt x="6909073" y="2802898"/>
                  <a:pt x="6909073" y="2799761"/>
                </a:cubicBezTo>
                <a:cubicBezTo>
                  <a:pt x="6909073" y="2796504"/>
                  <a:pt x="6907957" y="2793759"/>
                  <a:pt x="6905725" y="2791527"/>
                </a:cubicBezTo>
                <a:cubicBezTo>
                  <a:pt x="6903493" y="2789295"/>
                  <a:pt x="6900809" y="2788179"/>
                  <a:pt x="6897671" y="2788179"/>
                </a:cubicBezTo>
                <a:close/>
                <a:moveTo>
                  <a:pt x="6373796" y="2788179"/>
                </a:moveTo>
                <a:cubicBezTo>
                  <a:pt x="6370539" y="2788179"/>
                  <a:pt x="6367824" y="2789295"/>
                  <a:pt x="6365652" y="2791527"/>
                </a:cubicBezTo>
                <a:cubicBezTo>
                  <a:pt x="6363481" y="2793759"/>
                  <a:pt x="6362395" y="2796504"/>
                  <a:pt x="6362395" y="2799761"/>
                </a:cubicBezTo>
                <a:cubicBezTo>
                  <a:pt x="6362395" y="2802898"/>
                  <a:pt x="6363481" y="2805553"/>
                  <a:pt x="6365652" y="2807724"/>
                </a:cubicBezTo>
                <a:cubicBezTo>
                  <a:pt x="6367824" y="2809896"/>
                  <a:pt x="6370539" y="2810982"/>
                  <a:pt x="6373796" y="2810982"/>
                </a:cubicBezTo>
                <a:cubicBezTo>
                  <a:pt x="6376933" y="2810982"/>
                  <a:pt x="6379618" y="2809896"/>
                  <a:pt x="6381850" y="2807724"/>
                </a:cubicBezTo>
                <a:cubicBezTo>
                  <a:pt x="6384082" y="2805553"/>
                  <a:pt x="6385198" y="2802898"/>
                  <a:pt x="6385198" y="2799761"/>
                </a:cubicBezTo>
                <a:cubicBezTo>
                  <a:pt x="6385198" y="2796504"/>
                  <a:pt x="6384082" y="2793759"/>
                  <a:pt x="6381850" y="2791527"/>
                </a:cubicBezTo>
                <a:cubicBezTo>
                  <a:pt x="6379618" y="2789295"/>
                  <a:pt x="6376933" y="2788179"/>
                  <a:pt x="6373796" y="2788179"/>
                </a:cubicBezTo>
                <a:close/>
                <a:moveTo>
                  <a:pt x="6030896" y="2788179"/>
                </a:moveTo>
                <a:cubicBezTo>
                  <a:pt x="6027639" y="2788179"/>
                  <a:pt x="6024924" y="2789295"/>
                  <a:pt x="6022753" y="2791527"/>
                </a:cubicBezTo>
                <a:cubicBezTo>
                  <a:pt x="6020581" y="2793759"/>
                  <a:pt x="6019495" y="2796504"/>
                  <a:pt x="6019495" y="2799761"/>
                </a:cubicBezTo>
                <a:cubicBezTo>
                  <a:pt x="6019495" y="2802898"/>
                  <a:pt x="6020581" y="2805553"/>
                  <a:pt x="6022753" y="2807724"/>
                </a:cubicBezTo>
                <a:cubicBezTo>
                  <a:pt x="6024924" y="2809896"/>
                  <a:pt x="6027639" y="2810982"/>
                  <a:pt x="6030896" y="2810982"/>
                </a:cubicBezTo>
                <a:cubicBezTo>
                  <a:pt x="6034033" y="2810982"/>
                  <a:pt x="6036718" y="2809896"/>
                  <a:pt x="6038950" y="2807724"/>
                </a:cubicBezTo>
                <a:cubicBezTo>
                  <a:pt x="6041182" y="2805553"/>
                  <a:pt x="6042298" y="2802898"/>
                  <a:pt x="6042298" y="2799761"/>
                </a:cubicBezTo>
                <a:cubicBezTo>
                  <a:pt x="6042298" y="2796504"/>
                  <a:pt x="6041182" y="2793759"/>
                  <a:pt x="6038950" y="2791527"/>
                </a:cubicBezTo>
                <a:cubicBezTo>
                  <a:pt x="6036718" y="2789295"/>
                  <a:pt x="6034033" y="2788179"/>
                  <a:pt x="6030896" y="2788179"/>
                </a:cubicBezTo>
                <a:close/>
                <a:moveTo>
                  <a:pt x="5726097" y="2788179"/>
                </a:moveTo>
                <a:cubicBezTo>
                  <a:pt x="5722839" y="2788179"/>
                  <a:pt x="5720124" y="2789295"/>
                  <a:pt x="5717953" y="2791527"/>
                </a:cubicBezTo>
                <a:cubicBezTo>
                  <a:pt x="5715781" y="2793759"/>
                  <a:pt x="5714695" y="2796504"/>
                  <a:pt x="5714695" y="2799761"/>
                </a:cubicBezTo>
                <a:cubicBezTo>
                  <a:pt x="5714695" y="2802898"/>
                  <a:pt x="5715781" y="2805553"/>
                  <a:pt x="5717953" y="2807724"/>
                </a:cubicBezTo>
                <a:cubicBezTo>
                  <a:pt x="5720124" y="2809896"/>
                  <a:pt x="5722839" y="2810982"/>
                  <a:pt x="5726097" y="2810982"/>
                </a:cubicBezTo>
                <a:cubicBezTo>
                  <a:pt x="5729233" y="2810982"/>
                  <a:pt x="5731918" y="2809896"/>
                  <a:pt x="5734150" y="2807724"/>
                </a:cubicBezTo>
                <a:cubicBezTo>
                  <a:pt x="5736382" y="2805553"/>
                  <a:pt x="5737498" y="2802898"/>
                  <a:pt x="5737498" y="2799761"/>
                </a:cubicBezTo>
                <a:cubicBezTo>
                  <a:pt x="5737498" y="2796504"/>
                  <a:pt x="5736382" y="2793759"/>
                  <a:pt x="5734150" y="2791527"/>
                </a:cubicBezTo>
                <a:cubicBezTo>
                  <a:pt x="5731918" y="2789295"/>
                  <a:pt x="5729233" y="2788179"/>
                  <a:pt x="5726097" y="2788179"/>
                </a:cubicBezTo>
                <a:close/>
                <a:moveTo>
                  <a:pt x="5516547" y="2788179"/>
                </a:moveTo>
                <a:cubicBezTo>
                  <a:pt x="5513289" y="2788179"/>
                  <a:pt x="5510575" y="2789295"/>
                  <a:pt x="5508403" y="2791527"/>
                </a:cubicBezTo>
                <a:cubicBezTo>
                  <a:pt x="5506231" y="2793759"/>
                  <a:pt x="5505145" y="2796504"/>
                  <a:pt x="5505145" y="2799761"/>
                </a:cubicBezTo>
                <a:cubicBezTo>
                  <a:pt x="5505145" y="2802898"/>
                  <a:pt x="5506231" y="2805553"/>
                  <a:pt x="5508403" y="2807724"/>
                </a:cubicBezTo>
                <a:cubicBezTo>
                  <a:pt x="5510575" y="2809896"/>
                  <a:pt x="5513289" y="2810982"/>
                  <a:pt x="5516547" y="2810982"/>
                </a:cubicBezTo>
                <a:cubicBezTo>
                  <a:pt x="5519683" y="2810982"/>
                  <a:pt x="5522368" y="2809896"/>
                  <a:pt x="5524600" y="2807724"/>
                </a:cubicBezTo>
                <a:cubicBezTo>
                  <a:pt x="5526832" y="2805553"/>
                  <a:pt x="5527948" y="2802898"/>
                  <a:pt x="5527948" y="2799761"/>
                </a:cubicBezTo>
                <a:cubicBezTo>
                  <a:pt x="5527948" y="2796504"/>
                  <a:pt x="5526832" y="2793759"/>
                  <a:pt x="5524600" y="2791527"/>
                </a:cubicBezTo>
                <a:cubicBezTo>
                  <a:pt x="5522368" y="2789295"/>
                  <a:pt x="5519683" y="2788179"/>
                  <a:pt x="5516547" y="2788179"/>
                </a:cubicBezTo>
                <a:close/>
                <a:moveTo>
                  <a:pt x="5411772" y="2788179"/>
                </a:moveTo>
                <a:cubicBezTo>
                  <a:pt x="5408514" y="2788179"/>
                  <a:pt x="5405799" y="2789295"/>
                  <a:pt x="5403628" y="2791527"/>
                </a:cubicBezTo>
                <a:cubicBezTo>
                  <a:pt x="5401456" y="2793759"/>
                  <a:pt x="5400370" y="2796504"/>
                  <a:pt x="5400370" y="2799761"/>
                </a:cubicBezTo>
                <a:cubicBezTo>
                  <a:pt x="5400370" y="2802898"/>
                  <a:pt x="5401456" y="2805553"/>
                  <a:pt x="5403628" y="2807724"/>
                </a:cubicBezTo>
                <a:cubicBezTo>
                  <a:pt x="5405799" y="2809896"/>
                  <a:pt x="5408514" y="2810982"/>
                  <a:pt x="5411772" y="2810982"/>
                </a:cubicBezTo>
                <a:cubicBezTo>
                  <a:pt x="5414909" y="2810982"/>
                  <a:pt x="5417593" y="2809896"/>
                  <a:pt x="5419825" y="2807724"/>
                </a:cubicBezTo>
                <a:cubicBezTo>
                  <a:pt x="5422057" y="2805553"/>
                  <a:pt x="5423173" y="2802898"/>
                  <a:pt x="5423173" y="2799761"/>
                </a:cubicBezTo>
                <a:cubicBezTo>
                  <a:pt x="5423173" y="2796504"/>
                  <a:pt x="5422057" y="2793759"/>
                  <a:pt x="5419825" y="2791527"/>
                </a:cubicBezTo>
                <a:cubicBezTo>
                  <a:pt x="5417593" y="2789295"/>
                  <a:pt x="5414909" y="2788179"/>
                  <a:pt x="5411772" y="2788179"/>
                </a:cubicBezTo>
                <a:close/>
                <a:moveTo>
                  <a:pt x="8009783" y="2787093"/>
                </a:moveTo>
                <a:lnTo>
                  <a:pt x="8009783" y="2840414"/>
                </a:lnTo>
                <a:lnTo>
                  <a:pt x="7999195" y="2830437"/>
                </a:lnTo>
                <a:cubicBezTo>
                  <a:pt x="7993705" y="2827239"/>
                  <a:pt x="7987039" y="2825641"/>
                  <a:pt x="7979197" y="2825641"/>
                </a:cubicBezTo>
                <a:cubicBezTo>
                  <a:pt x="7970993" y="2825641"/>
                  <a:pt x="7963845" y="2827571"/>
                  <a:pt x="7957751" y="2831432"/>
                </a:cubicBezTo>
                <a:cubicBezTo>
                  <a:pt x="7951659" y="2835293"/>
                  <a:pt x="7946893" y="2840722"/>
                  <a:pt x="7943455" y="2847720"/>
                </a:cubicBezTo>
                <a:cubicBezTo>
                  <a:pt x="7940017" y="2854717"/>
                  <a:pt x="7938297" y="2862861"/>
                  <a:pt x="7938297" y="2872151"/>
                </a:cubicBezTo>
                <a:cubicBezTo>
                  <a:pt x="7938297" y="2881441"/>
                  <a:pt x="7940017" y="2889585"/>
                  <a:pt x="7943455" y="2896583"/>
                </a:cubicBezTo>
                <a:cubicBezTo>
                  <a:pt x="7946893" y="2903581"/>
                  <a:pt x="7951659" y="2909010"/>
                  <a:pt x="7957751" y="2912871"/>
                </a:cubicBezTo>
                <a:cubicBezTo>
                  <a:pt x="7963845" y="2916731"/>
                  <a:pt x="7970993" y="2918662"/>
                  <a:pt x="7979197" y="2918662"/>
                </a:cubicBezTo>
                <a:cubicBezTo>
                  <a:pt x="7986557" y="2918662"/>
                  <a:pt x="7992801" y="2917214"/>
                  <a:pt x="7997929" y="2914318"/>
                </a:cubicBezTo>
                <a:cubicBezTo>
                  <a:pt x="8003055" y="2911423"/>
                  <a:pt x="8007127" y="2907924"/>
                  <a:pt x="8010145" y="2903822"/>
                </a:cubicBezTo>
                <a:lnTo>
                  <a:pt x="8011411" y="2917395"/>
                </a:lnTo>
                <a:lnTo>
                  <a:pt x="8026975" y="2917395"/>
                </a:lnTo>
                <a:lnTo>
                  <a:pt x="8026975" y="2787093"/>
                </a:lnTo>
                <a:close/>
                <a:moveTo>
                  <a:pt x="7553019" y="2787093"/>
                </a:moveTo>
                <a:lnTo>
                  <a:pt x="7553019" y="2917395"/>
                </a:lnTo>
                <a:lnTo>
                  <a:pt x="7570031" y="2917395"/>
                </a:lnTo>
                <a:lnTo>
                  <a:pt x="7570031" y="2787093"/>
                </a:lnTo>
                <a:close/>
                <a:moveTo>
                  <a:pt x="6562420" y="2787093"/>
                </a:moveTo>
                <a:lnTo>
                  <a:pt x="6562420" y="2917395"/>
                </a:lnTo>
                <a:lnTo>
                  <a:pt x="6579432" y="2917395"/>
                </a:lnTo>
                <a:lnTo>
                  <a:pt x="6579432" y="2787093"/>
                </a:lnTo>
                <a:close/>
                <a:moveTo>
                  <a:pt x="5618288" y="2787070"/>
                </a:moveTo>
                <a:cubicBezTo>
                  <a:pt x="5615030" y="2787417"/>
                  <a:pt x="5612165" y="2788119"/>
                  <a:pt x="5609691" y="2789174"/>
                </a:cubicBezTo>
                <a:cubicBezTo>
                  <a:pt x="5604745" y="2791286"/>
                  <a:pt x="5601095" y="2794694"/>
                  <a:pt x="5598743" y="2799399"/>
                </a:cubicBezTo>
                <a:cubicBezTo>
                  <a:pt x="5596390" y="2804105"/>
                  <a:pt x="5595213" y="2809896"/>
                  <a:pt x="5595214" y="2816773"/>
                </a:cubicBezTo>
                <a:lnTo>
                  <a:pt x="5595214" y="2826908"/>
                </a:lnTo>
                <a:lnTo>
                  <a:pt x="5583631" y="2826908"/>
                </a:lnTo>
                <a:lnTo>
                  <a:pt x="5583631" y="2842109"/>
                </a:lnTo>
                <a:lnTo>
                  <a:pt x="5595214" y="2842109"/>
                </a:lnTo>
                <a:lnTo>
                  <a:pt x="5595214" y="2917395"/>
                </a:lnTo>
                <a:lnTo>
                  <a:pt x="5612406" y="2917395"/>
                </a:lnTo>
                <a:lnTo>
                  <a:pt x="5612406" y="2842109"/>
                </a:lnTo>
                <a:lnTo>
                  <a:pt x="5630323" y="2842109"/>
                </a:lnTo>
                <a:lnTo>
                  <a:pt x="5630323" y="2826908"/>
                </a:lnTo>
                <a:lnTo>
                  <a:pt x="5612406" y="2826908"/>
                </a:lnTo>
                <a:lnTo>
                  <a:pt x="5612406" y="2816773"/>
                </a:lnTo>
                <a:cubicBezTo>
                  <a:pt x="5612406" y="2811464"/>
                  <a:pt x="5613643" y="2807543"/>
                  <a:pt x="5616116" y="2805010"/>
                </a:cubicBezTo>
                <a:cubicBezTo>
                  <a:pt x="5618589" y="2802476"/>
                  <a:pt x="5622963" y="2801511"/>
                  <a:pt x="5629237" y="2802114"/>
                </a:cubicBezTo>
                <a:lnTo>
                  <a:pt x="5629237" y="2787093"/>
                </a:lnTo>
                <a:cubicBezTo>
                  <a:pt x="5625195" y="2786731"/>
                  <a:pt x="5621545" y="2786724"/>
                  <a:pt x="5618288" y="2787070"/>
                </a:cubicBezTo>
                <a:close/>
                <a:moveTo>
                  <a:pt x="5349164" y="2786912"/>
                </a:moveTo>
                <a:lnTo>
                  <a:pt x="5314236" y="2806819"/>
                </a:lnTo>
                <a:lnTo>
                  <a:pt x="5314236" y="2818583"/>
                </a:lnTo>
                <a:lnTo>
                  <a:pt x="5349164" y="2800666"/>
                </a:lnTo>
                <a:close/>
                <a:moveTo>
                  <a:pt x="1586019" y="2465186"/>
                </a:moveTo>
                <a:lnTo>
                  <a:pt x="1586019" y="2948489"/>
                </a:lnTo>
                <a:lnTo>
                  <a:pt x="1662828" y="2948489"/>
                </a:lnTo>
                <a:lnTo>
                  <a:pt x="1662828" y="2465186"/>
                </a:lnTo>
                <a:close/>
                <a:moveTo>
                  <a:pt x="1241747" y="2465186"/>
                </a:moveTo>
                <a:lnTo>
                  <a:pt x="1241747" y="2810006"/>
                </a:lnTo>
                <a:lnTo>
                  <a:pt x="1318557" y="2810006"/>
                </a:lnTo>
                <a:lnTo>
                  <a:pt x="1318557" y="2465186"/>
                </a:lnTo>
                <a:close/>
                <a:moveTo>
                  <a:pt x="5492220" y="2381694"/>
                </a:moveTo>
                <a:lnTo>
                  <a:pt x="5492220" y="2383685"/>
                </a:lnTo>
                <a:cubicBezTo>
                  <a:pt x="5492220" y="2388873"/>
                  <a:pt x="5491285" y="2393427"/>
                  <a:pt x="5489415" y="2397348"/>
                </a:cubicBezTo>
                <a:cubicBezTo>
                  <a:pt x="5487545" y="2401270"/>
                  <a:pt x="5484679" y="2404316"/>
                  <a:pt x="5480818" y="2406488"/>
                </a:cubicBezTo>
                <a:cubicBezTo>
                  <a:pt x="5476957" y="2408659"/>
                  <a:pt x="5472132" y="2409745"/>
                  <a:pt x="5466340" y="2409745"/>
                </a:cubicBezTo>
                <a:cubicBezTo>
                  <a:pt x="5461635" y="2409745"/>
                  <a:pt x="5457985" y="2408629"/>
                  <a:pt x="5455391" y="2406397"/>
                </a:cubicBezTo>
                <a:cubicBezTo>
                  <a:pt x="5452797" y="2404165"/>
                  <a:pt x="5451500" y="2401360"/>
                  <a:pt x="5451500" y="2397982"/>
                </a:cubicBezTo>
                <a:cubicBezTo>
                  <a:pt x="5451500" y="2394362"/>
                  <a:pt x="5452827" y="2391437"/>
                  <a:pt x="5455482" y="2389205"/>
                </a:cubicBezTo>
                <a:cubicBezTo>
                  <a:pt x="5458136" y="2386972"/>
                  <a:pt x="5462118" y="2385495"/>
                  <a:pt x="5467426" y="2384771"/>
                </a:cubicBezTo>
                <a:close/>
                <a:moveTo>
                  <a:pt x="5273145" y="2381694"/>
                </a:moveTo>
                <a:lnTo>
                  <a:pt x="5273145" y="2383685"/>
                </a:lnTo>
                <a:cubicBezTo>
                  <a:pt x="5273145" y="2388873"/>
                  <a:pt x="5272210" y="2393427"/>
                  <a:pt x="5270340" y="2397348"/>
                </a:cubicBezTo>
                <a:cubicBezTo>
                  <a:pt x="5268470" y="2401270"/>
                  <a:pt x="5265604" y="2404316"/>
                  <a:pt x="5261743" y="2406488"/>
                </a:cubicBezTo>
                <a:cubicBezTo>
                  <a:pt x="5257883" y="2408659"/>
                  <a:pt x="5253057" y="2409745"/>
                  <a:pt x="5247265" y="2409745"/>
                </a:cubicBezTo>
                <a:cubicBezTo>
                  <a:pt x="5242560" y="2409745"/>
                  <a:pt x="5238910" y="2408629"/>
                  <a:pt x="5236316" y="2406397"/>
                </a:cubicBezTo>
                <a:cubicBezTo>
                  <a:pt x="5233722" y="2404165"/>
                  <a:pt x="5232425" y="2401360"/>
                  <a:pt x="5232425" y="2397982"/>
                </a:cubicBezTo>
                <a:cubicBezTo>
                  <a:pt x="5232425" y="2394362"/>
                  <a:pt x="5233753" y="2391437"/>
                  <a:pt x="5236407" y="2389205"/>
                </a:cubicBezTo>
                <a:cubicBezTo>
                  <a:pt x="5239061" y="2386972"/>
                  <a:pt x="5243043" y="2385495"/>
                  <a:pt x="5248351" y="2384771"/>
                </a:cubicBezTo>
                <a:close/>
                <a:moveTo>
                  <a:pt x="925289" y="2353015"/>
                </a:moveTo>
                <a:cubicBezTo>
                  <a:pt x="887798" y="2353015"/>
                  <a:pt x="853394" y="2358093"/>
                  <a:pt x="822076" y="2368249"/>
                </a:cubicBezTo>
                <a:cubicBezTo>
                  <a:pt x="790758" y="2378404"/>
                  <a:pt x="763554" y="2393522"/>
                  <a:pt x="740466" y="2413602"/>
                </a:cubicBezTo>
                <a:cubicBezTo>
                  <a:pt x="717377" y="2433682"/>
                  <a:pt x="699546" y="2458031"/>
                  <a:pt x="686973" y="2486651"/>
                </a:cubicBezTo>
                <a:cubicBezTo>
                  <a:pt x="674400" y="2515271"/>
                  <a:pt x="668114" y="2548506"/>
                  <a:pt x="668114" y="2586358"/>
                </a:cubicBezTo>
                <a:cubicBezTo>
                  <a:pt x="668114" y="2623748"/>
                  <a:pt x="674400" y="2656868"/>
                  <a:pt x="686973" y="2685719"/>
                </a:cubicBezTo>
                <a:cubicBezTo>
                  <a:pt x="699546" y="2714569"/>
                  <a:pt x="717377" y="2738803"/>
                  <a:pt x="740466" y="2758422"/>
                </a:cubicBezTo>
                <a:cubicBezTo>
                  <a:pt x="763554" y="2778040"/>
                  <a:pt x="790758" y="2792927"/>
                  <a:pt x="822076" y="2803082"/>
                </a:cubicBezTo>
                <a:cubicBezTo>
                  <a:pt x="853394" y="2813237"/>
                  <a:pt x="887798" y="2818316"/>
                  <a:pt x="925289" y="2818316"/>
                </a:cubicBezTo>
                <a:cubicBezTo>
                  <a:pt x="968723" y="2818316"/>
                  <a:pt x="1006784" y="2811738"/>
                  <a:pt x="1039474" y="2798581"/>
                </a:cubicBezTo>
                <a:cubicBezTo>
                  <a:pt x="1072164" y="2785426"/>
                  <a:pt x="1098339" y="2766500"/>
                  <a:pt x="1117998" y="2741804"/>
                </a:cubicBezTo>
                <a:cubicBezTo>
                  <a:pt x="1137658" y="2717107"/>
                  <a:pt x="1149774" y="2687449"/>
                  <a:pt x="1154346" y="2652829"/>
                </a:cubicBezTo>
                <a:lnTo>
                  <a:pt x="1078222" y="2652829"/>
                </a:lnTo>
                <a:cubicBezTo>
                  <a:pt x="1071821" y="2672678"/>
                  <a:pt x="1061763" y="2689873"/>
                  <a:pt x="1048047" y="2704414"/>
                </a:cubicBezTo>
                <a:cubicBezTo>
                  <a:pt x="1034331" y="2718954"/>
                  <a:pt x="1017186" y="2730033"/>
                  <a:pt x="996612" y="2737649"/>
                </a:cubicBezTo>
                <a:cubicBezTo>
                  <a:pt x="976038" y="2745266"/>
                  <a:pt x="952263" y="2749075"/>
                  <a:pt x="925289" y="2749075"/>
                </a:cubicBezTo>
                <a:cubicBezTo>
                  <a:pt x="891456" y="2749075"/>
                  <a:pt x="861052" y="2742842"/>
                  <a:pt x="834077" y="2730379"/>
                </a:cubicBezTo>
                <a:cubicBezTo>
                  <a:pt x="807102" y="2717916"/>
                  <a:pt x="785957" y="2699567"/>
                  <a:pt x="770641" y="2675332"/>
                </a:cubicBezTo>
                <a:cubicBezTo>
                  <a:pt x="755325" y="2651098"/>
                  <a:pt x="747666" y="2621440"/>
                  <a:pt x="747666" y="2586358"/>
                </a:cubicBezTo>
                <a:cubicBezTo>
                  <a:pt x="747666" y="2550814"/>
                  <a:pt x="755325" y="2520926"/>
                  <a:pt x="770641" y="2496691"/>
                </a:cubicBezTo>
                <a:cubicBezTo>
                  <a:pt x="785957" y="2472457"/>
                  <a:pt x="807102" y="2453992"/>
                  <a:pt x="834077" y="2441298"/>
                </a:cubicBezTo>
                <a:cubicBezTo>
                  <a:pt x="861052" y="2428604"/>
                  <a:pt x="891456" y="2422256"/>
                  <a:pt x="925289" y="2422256"/>
                </a:cubicBezTo>
                <a:cubicBezTo>
                  <a:pt x="952263" y="2422256"/>
                  <a:pt x="976152" y="2426180"/>
                  <a:pt x="996955" y="2434028"/>
                </a:cubicBezTo>
                <a:cubicBezTo>
                  <a:pt x="1017757" y="2441875"/>
                  <a:pt x="1035017" y="2453069"/>
                  <a:pt x="1048733" y="2467609"/>
                </a:cubicBezTo>
                <a:cubicBezTo>
                  <a:pt x="1062449" y="2482150"/>
                  <a:pt x="1072507" y="2499807"/>
                  <a:pt x="1078908" y="2520579"/>
                </a:cubicBezTo>
                <a:lnTo>
                  <a:pt x="1154346" y="2520579"/>
                </a:lnTo>
                <a:cubicBezTo>
                  <a:pt x="1150231" y="2485497"/>
                  <a:pt x="1138344" y="2455493"/>
                  <a:pt x="1118684" y="2430566"/>
                </a:cubicBezTo>
                <a:cubicBezTo>
                  <a:pt x="1099025" y="2405639"/>
                  <a:pt x="1072850" y="2386482"/>
                  <a:pt x="1040160" y="2373095"/>
                </a:cubicBezTo>
                <a:cubicBezTo>
                  <a:pt x="1007470" y="2359709"/>
                  <a:pt x="969180" y="2353015"/>
                  <a:pt x="925289" y="2353015"/>
                </a:cubicBezTo>
                <a:close/>
                <a:moveTo>
                  <a:pt x="5716410" y="2346947"/>
                </a:moveTo>
                <a:cubicBezTo>
                  <a:pt x="5721236" y="2346947"/>
                  <a:pt x="5725760" y="2348063"/>
                  <a:pt x="5729983" y="2350295"/>
                </a:cubicBezTo>
                <a:cubicBezTo>
                  <a:pt x="5734206" y="2352527"/>
                  <a:pt x="5737614" y="2355905"/>
                  <a:pt x="5740208" y="2360429"/>
                </a:cubicBezTo>
                <a:cubicBezTo>
                  <a:pt x="5742802" y="2364954"/>
                  <a:pt x="5744099" y="2370715"/>
                  <a:pt x="5744099" y="2377713"/>
                </a:cubicBezTo>
                <a:cubicBezTo>
                  <a:pt x="5744099" y="2384831"/>
                  <a:pt x="5742741" y="2390683"/>
                  <a:pt x="5740027" y="2395267"/>
                </a:cubicBezTo>
                <a:cubicBezTo>
                  <a:pt x="5737312" y="2399852"/>
                  <a:pt x="5733843" y="2403260"/>
                  <a:pt x="5729621" y="2405492"/>
                </a:cubicBezTo>
                <a:cubicBezTo>
                  <a:pt x="5725398" y="2407724"/>
                  <a:pt x="5720874" y="2408840"/>
                  <a:pt x="5716048" y="2408840"/>
                </a:cubicBezTo>
                <a:cubicBezTo>
                  <a:pt x="5711342" y="2408840"/>
                  <a:pt x="5706999" y="2407724"/>
                  <a:pt x="5703017" y="2405492"/>
                </a:cubicBezTo>
                <a:cubicBezTo>
                  <a:pt x="5699036" y="2403260"/>
                  <a:pt x="5695809" y="2399882"/>
                  <a:pt x="5693335" y="2395358"/>
                </a:cubicBezTo>
                <a:cubicBezTo>
                  <a:pt x="5690862" y="2390833"/>
                  <a:pt x="5689625" y="2385072"/>
                  <a:pt x="5689625" y="2378075"/>
                </a:cubicBezTo>
                <a:cubicBezTo>
                  <a:pt x="5689625" y="2370956"/>
                  <a:pt x="5690892" y="2365105"/>
                  <a:pt x="5693426" y="2360520"/>
                </a:cubicBezTo>
                <a:cubicBezTo>
                  <a:pt x="5695959" y="2355935"/>
                  <a:pt x="5699247" y="2352527"/>
                  <a:pt x="5703289" y="2350295"/>
                </a:cubicBezTo>
                <a:cubicBezTo>
                  <a:pt x="5707331" y="2348063"/>
                  <a:pt x="5711704" y="2346947"/>
                  <a:pt x="5716410" y="2346947"/>
                </a:cubicBezTo>
                <a:close/>
                <a:moveTo>
                  <a:pt x="6267050" y="2346766"/>
                </a:moveTo>
                <a:cubicBezTo>
                  <a:pt x="6271634" y="2346766"/>
                  <a:pt x="6275767" y="2347761"/>
                  <a:pt x="6279447" y="2349752"/>
                </a:cubicBezTo>
                <a:cubicBezTo>
                  <a:pt x="6283126" y="2351743"/>
                  <a:pt x="6286052" y="2354487"/>
                  <a:pt x="6288224" y="2357986"/>
                </a:cubicBezTo>
                <a:cubicBezTo>
                  <a:pt x="6290395" y="2361485"/>
                  <a:pt x="6291481" y="2365406"/>
                  <a:pt x="6291481" y="2369750"/>
                </a:cubicBezTo>
                <a:lnTo>
                  <a:pt x="6242618" y="2369750"/>
                </a:lnTo>
                <a:cubicBezTo>
                  <a:pt x="6243221" y="2365286"/>
                  <a:pt x="6244699" y="2361334"/>
                  <a:pt x="6247052" y="2357896"/>
                </a:cubicBezTo>
                <a:cubicBezTo>
                  <a:pt x="6249405" y="2354457"/>
                  <a:pt x="6252300" y="2351743"/>
                  <a:pt x="6255739" y="2349752"/>
                </a:cubicBezTo>
                <a:cubicBezTo>
                  <a:pt x="6259177" y="2347761"/>
                  <a:pt x="6262948" y="2346766"/>
                  <a:pt x="6267050" y="2346766"/>
                </a:cubicBezTo>
                <a:close/>
                <a:moveTo>
                  <a:pt x="4781150" y="2346766"/>
                </a:moveTo>
                <a:cubicBezTo>
                  <a:pt x="4785735" y="2346766"/>
                  <a:pt x="4789867" y="2347761"/>
                  <a:pt x="4793547" y="2349752"/>
                </a:cubicBezTo>
                <a:cubicBezTo>
                  <a:pt x="4797227" y="2351743"/>
                  <a:pt x="4800152" y="2354487"/>
                  <a:pt x="4802324" y="2357986"/>
                </a:cubicBezTo>
                <a:cubicBezTo>
                  <a:pt x="4804496" y="2361485"/>
                  <a:pt x="4805582" y="2365406"/>
                  <a:pt x="4805582" y="2369750"/>
                </a:cubicBezTo>
                <a:lnTo>
                  <a:pt x="4756718" y="2369750"/>
                </a:lnTo>
                <a:cubicBezTo>
                  <a:pt x="4757322" y="2365286"/>
                  <a:pt x="4758800" y="2361334"/>
                  <a:pt x="4761152" y="2357896"/>
                </a:cubicBezTo>
                <a:cubicBezTo>
                  <a:pt x="4763505" y="2354457"/>
                  <a:pt x="4766400" y="2351743"/>
                  <a:pt x="4769839" y="2349752"/>
                </a:cubicBezTo>
                <a:cubicBezTo>
                  <a:pt x="4773278" y="2347761"/>
                  <a:pt x="4777048" y="2346766"/>
                  <a:pt x="4781150" y="2346766"/>
                </a:cubicBezTo>
                <a:close/>
                <a:moveTo>
                  <a:pt x="2452018" y="2345643"/>
                </a:moveTo>
                <a:cubicBezTo>
                  <a:pt x="2520535" y="2345643"/>
                  <a:pt x="2582501" y="2371537"/>
                  <a:pt x="2628423" y="2414068"/>
                </a:cubicBezTo>
                <a:lnTo>
                  <a:pt x="2444732" y="2594841"/>
                </a:lnTo>
                <a:cubicBezTo>
                  <a:pt x="2441058" y="2598472"/>
                  <a:pt x="2441058" y="2604944"/>
                  <a:pt x="2444732" y="2609240"/>
                </a:cubicBezTo>
                <a:cubicBezTo>
                  <a:pt x="2446875" y="2611418"/>
                  <a:pt x="2449814" y="2612144"/>
                  <a:pt x="2452018" y="2612144"/>
                </a:cubicBezTo>
                <a:cubicBezTo>
                  <a:pt x="2454896" y="2612144"/>
                  <a:pt x="2457835" y="2611418"/>
                  <a:pt x="2459305" y="2609240"/>
                </a:cubicBezTo>
                <a:lnTo>
                  <a:pt x="2505228" y="2564591"/>
                </a:lnTo>
                <a:cubicBezTo>
                  <a:pt x="2513249" y="2575421"/>
                  <a:pt x="2517596" y="2589094"/>
                  <a:pt x="2517596" y="2602041"/>
                </a:cubicBezTo>
                <a:cubicBezTo>
                  <a:pt x="2517596" y="2638038"/>
                  <a:pt x="2488451" y="2666897"/>
                  <a:pt x="2452018" y="2666897"/>
                </a:cubicBezTo>
                <a:cubicBezTo>
                  <a:pt x="2415525" y="2666897"/>
                  <a:pt x="2386379" y="2638038"/>
                  <a:pt x="2386379" y="2602041"/>
                </a:cubicBezTo>
                <a:cubicBezTo>
                  <a:pt x="2386379" y="2566043"/>
                  <a:pt x="2415525" y="2537245"/>
                  <a:pt x="2452018" y="2537245"/>
                </a:cubicBezTo>
                <a:cubicBezTo>
                  <a:pt x="2455631" y="2537245"/>
                  <a:pt x="2460040" y="2537245"/>
                  <a:pt x="2463652" y="2538638"/>
                </a:cubicBezTo>
                <a:cubicBezTo>
                  <a:pt x="2464142" y="2538698"/>
                  <a:pt x="2464632" y="2538758"/>
                  <a:pt x="2465122" y="2538758"/>
                </a:cubicBezTo>
                <a:cubicBezTo>
                  <a:pt x="2470326" y="2538758"/>
                  <a:pt x="2474735" y="2535310"/>
                  <a:pt x="2476082" y="2530046"/>
                </a:cubicBezTo>
                <a:cubicBezTo>
                  <a:pt x="2476817" y="2524964"/>
                  <a:pt x="2473143" y="2519217"/>
                  <a:pt x="2467326" y="2518491"/>
                </a:cubicBezTo>
                <a:cubicBezTo>
                  <a:pt x="2462183" y="2517765"/>
                  <a:pt x="2456366" y="2517038"/>
                  <a:pt x="2452018" y="2517038"/>
                </a:cubicBezTo>
                <a:cubicBezTo>
                  <a:pt x="2404626" y="2517038"/>
                  <a:pt x="2366724" y="2554488"/>
                  <a:pt x="2366724" y="2601315"/>
                </a:cubicBezTo>
                <a:cubicBezTo>
                  <a:pt x="2366724" y="2648142"/>
                  <a:pt x="2404626" y="2686317"/>
                  <a:pt x="2452018" y="2686317"/>
                </a:cubicBezTo>
                <a:cubicBezTo>
                  <a:pt x="2499411" y="2686317"/>
                  <a:pt x="2538047" y="2648142"/>
                  <a:pt x="2538047" y="2601315"/>
                </a:cubicBezTo>
                <a:cubicBezTo>
                  <a:pt x="2538047" y="2582620"/>
                  <a:pt x="2531496" y="2563865"/>
                  <a:pt x="2519801" y="2549467"/>
                </a:cubicBezTo>
                <a:lnTo>
                  <a:pt x="2551151" y="2517765"/>
                </a:lnTo>
                <a:cubicBezTo>
                  <a:pt x="2571540" y="2540815"/>
                  <a:pt x="2582501" y="2571065"/>
                  <a:pt x="2582501" y="2601315"/>
                </a:cubicBezTo>
                <a:cubicBezTo>
                  <a:pt x="2582501" y="2672644"/>
                  <a:pt x="2524148" y="2730240"/>
                  <a:pt x="2452018" y="2730240"/>
                </a:cubicBezTo>
                <a:cubicBezTo>
                  <a:pt x="2379828" y="2730240"/>
                  <a:pt x="2321536" y="2672644"/>
                  <a:pt x="2321536" y="2601315"/>
                </a:cubicBezTo>
                <a:cubicBezTo>
                  <a:pt x="2321536" y="2530046"/>
                  <a:pt x="2379828" y="2472390"/>
                  <a:pt x="2452018" y="2472390"/>
                </a:cubicBezTo>
                <a:cubicBezTo>
                  <a:pt x="2473878" y="2472390"/>
                  <a:pt x="2495002" y="2478137"/>
                  <a:pt x="2513984" y="2488241"/>
                </a:cubicBezTo>
                <a:cubicBezTo>
                  <a:pt x="2515331" y="2488907"/>
                  <a:pt x="2516861" y="2489209"/>
                  <a:pt x="2518515" y="2489209"/>
                </a:cubicBezTo>
                <a:cubicBezTo>
                  <a:pt x="2522066" y="2489209"/>
                  <a:pt x="2525801" y="2487636"/>
                  <a:pt x="2527822" y="2484611"/>
                </a:cubicBezTo>
                <a:cubicBezTo>
                  <a:pt x="2530761" y="2479590"/>
                  <a:pt x="2528556" y="2473842"/>
                  <a:pt x="2524148" y="2470938"/>
                </a:cubicBezTo>
                <a:cubicBezTo>
                  <a:pt x="2502289" y="2459443"/>
                  <a:pt x="2477490" y="2452970"/>
                  <a:pt x="2452753" y="2452970"/>
                </a:cubicBezTo>
                <a:cubicBezTo>
                  <a:pt x="2370337" y="2452970"/>
                  <a:pt x="2302555" y="2519217"/>
                  <a:pt x="2302555" y="2601315"/>
                </a:cubicBezTo>
                <a:cubicBezTo>
                  <a:pt x="2302555" y="2683473"/>
                  <a:pt x="2370337" y="2749721"/>
                  <a:pt x="2452753" y="2749721"/>
                </a:cubicBezTo>
                <a:cubicBezTo>
                  <a:pt x="2535843" y="2749721"/>
                  <a:pt x="2603625" y="2683473"/>
                  <a:pt x="2603625" y="2601315"/>
                </a:cubicBezTo>
                <a:cubicBezTo>
                  <a:pt x="2603625" y="2565317"/>
                  <a:pt x="2590522" y="2530046"/>
                  <a:pt x="2565723" y="2503366"/>
                </a:cubicBezTo>
                <a:lnTo>
                  <a:pt x="2597808" y="2471664"/>
                </a:lnTo>
                <a:cubicBezTo>
                  <a:pt x="2630628" y="2506995"/>
                  <a:pt x="2648140" y="2553097"/>
                  <a:pt x="2648140" y="2600589"/>
                </a:cubicBezTo>
                <a:cubicBezTo>
                  <a:pt x="2648140" y="2706524"/>
                  <a:pt x="2560641" y="2792917"/>
                  <a:pt x="2452753" y="2792917"/>
                </a:cubicBezTo>
                <a:cubicBezTo>
                  <a:pt x="2345539" y="2792917"/>
                  <a:pt x="2258102" y="2706524"/>
                  <a:pt x="2258102" y="2600589"/>
                </a:cubicBezTo>
                <a:cubicBezTo>
                  <a:pt x="2258102" y="2493988"/>
                  <a:pt x="2345539" y="2407534"/>
                  <a:pt x="2452753" y="2407534"/>
                </a:cubicBezTo>
                <a:cubicBezTo>
                  <a:pt x="2490655" y="2407534"/>
                  <a:pt x="2527087" y="2418363"/>
                  <a:pt x="2557702" y="2438510"/>
                </a:cubicBezTo>
                <a:cubicBezTo>
                  <a:pt x="2559233" y="2439538"/>
                  <a:pt x="2561070" y="2440023"/>
                  <a:pt x="2562907" y="2440023"/>
                </a:cubicBezTo>
                <a:cubicBezTo>
                  <a:pt x="2566274" y="2440023"/>
                  <a:pt x="2569703" y="2438450"/>
                  <a:pt x="2571540" y="2435666"/>
                </a:cubicBezTo>
                <a:cubicBezTo>
                  <a:pt x="2574479" y="2431311"/>
                  <a:pt x="2573010" y="2424837"/>
                  <a:pt x="2568662" y="2421994"/>
                </a:cubicBezTo>
                <a:cubicBezTo>
                  <a:pt x="2534373" y="2400335"/>
                  <a:pt x="2494267" y="2388839"/>
                  <a:pt x="2452753" y="2388839"/>
                </a:cubicBezTo>
                <a:cubicBezTo>
                  <a:pt x="2334640" y="2388839"/>
                  <a:pt x="2237651" y="2484611"/>
                  <a:pt x="2237651" y="2601315"/>
                </a:cubicBezTo>
                <a:cubicBezTo>
                  <a:pt x="2237651" y="2718745"/>
                  <a:pt x="2334640" y="2813850"/>
                  <a:pt x="2452753" y="2813850"/>
                </a:cubicBezTo>
                <a:cubicBezTo>
                  <a:pt x="2571540" y="2813850"/>
                  <a:pt x="2667795" y="2718745"/>
                  <a:pt x="2667795" y="2601315"/>
                </a:cubicBezTo>
                <a:cubicBezTo>
                  <a:pt x="2667795" y="2548015"/>
                  <a:pt x="2648140" y="2497618"/>
                  <a:pt x="2611646" y="2457991"/>
                </a:cubicBezTo>
                <a:lnTo>
                  <a:pt x="2643731" y="2427015"/>
                </a:lnTo>
                <a:cubicBezTo>
                  <a:pt x="2686776" y="2473842"/>
                  <a:pt x="2712248" y="2535067"/>
                  <a:pt x="2712248" y="2602041"/>
                </a:cubicBezTo>
                <a:cubicBezTo>
                  <a:pt x="2712248" y="2743973"/>
                  <a:pt x="2595604" y="2859225"/>
                  <a:pt x="2452018" y="2859225"/>
                </a:cubicBezTo>
                <a:cubicBezTo>
                  <a:pt x="2309106" y="2859225"/>
                  <a:pt x="2192462" y="2743973"/>
                  <a:pt x="2192462" y="2602041"/>
                </a:cubicBezTo>
                <a:cubicBezTo>
                  <a:pt x="2192462" y="2460895"/>
                  <a:pt x="2309106" y="2345643"/>
                  <a:pt x="2452018" y="2345643"/>
                </a:cubicBezTo>
                <a:close/>
                <a:moveTo>
                  <a:pt x="6088885" y="2332650"/>
                </a:moveTo>
                <a:lnTo>
                  <a:pt x="6088885" y="2423137"/>
                </a:lnTo>
                <a:lnTo>
                  <a:pt x="6106077" y="2423137"/>
                </a:lnTo>
                <a:lnTo>
                  <a:pt x="6106077" y="2332650"/>
                </a:lnTo>
                <a:close/>
                <a:moveTo>
                  <a:pt x="5850760" y="2332650"/>
                </a:moveTo>
                <a:lnTo>
                  <a:pt x="5850760" y="2423137"/>
                </a:lnTo>
                <a:lnTo>
                  <a:pt x="5867952" y="2423137"/>
                </a:lnTo>
                <a:lnTo>
                  <a:pt x="5867952" y="2332650"/>
                </a:lnTo>
                <a:close/>
                <a:moveTo>
                  <a:pt x="5348402" y="2332650"/>
                </a:moveTo>
                <a:lnTo>
                  <a:pt x="5348583" y="2347852"/>
                </a:lnTo>
                <a:lnTo>
                  <a:pt x="5396360" y="2347852"/>
                </a:lnTo>
                <a:lnTo>
                  <a:pt x="5348221" y="2409202"/>
                </a:lnTo>
                <a:lnTo>
                  <a:pt x="5348402" y="2423137"/>
                </a:lnTo>
                <a:lnTo>
                  <a:pt x="5417715" y="2423137"/>
                </a:lnTo>
                <a:lnTo>
                  <a:pt x="5417715" y="2407936"/>
                </a:lnTo>
                <a:lnTo>
                  <a:pt x="5369576" y="2407936"/>
                </a:lnTo>
                <a:lnTo>
                  <a:pt x="5417534" y="2346585"/>
                </a:lnTo>
                <a:lnTo>
                  <a:pt x="5417534" y="2332650"/>
                </a:lnTo>
                <a:close/>
                <a:moveTo>
                  <a:pt x="5069710" y="2332650"/>
                </a:moveTo>
                <a:lnTo>
                  <a:pt x="5069710" y="2423137"/>
                </a:lnTo>
                <a:lnTo>
                  <a:pt x="5086902" y="2423137"/>
                </a:lnTo>
                <a:lnTo>
                  <a:pt x="5086902" y="2332650"/>
                </a:lnTo>
                <a:close/>
                <a:moveTo>
                  <a:pt x="5817656" y="2332469"/>
                </a:moveTo>
                <a:cubicBezTo>
                  <a:pt x="5813735" y="2333313"/>
                  <a:pt x="5810115" y="2334791"/>
                  <a:pt x="5806797" y="2336903"/>
                </a:cubicBezTo>
                <a:cubicBezTo>
                  <a:pt x="5803479" y="2339014"/>
                  <a:pt x="5800553" y="2341638"/>
                  <a:pt x="5798020" y="2344775"/>
                </a:cubicBezTo>
                <a:lnTo>
                  <a:pt x="5796934" y="2332650"/>
                </a:lnTo>
                <a:lnTo>
                  <a:pt x="5781370" y="2332650"/>
                </a:lnTo>
                <a:lnTo>
                  <a:pt x="5781370" y="2423137"/>
                </a:lnTo>
                <a:lnTo>
                  <a:pt x="5798382" y="2423137"/>
                </a:lnTo>
                <a:lnTo>
                  <a:pt x="5798382" y="2376265"/>
                </a:lnTo>
                <a:cubicBezTo>
                  <a:pt x="5798382" y="2370836"/>
                  <a:pt x="5799287" y="2366191"/>
                  <a:pt x="5801097" y="2362330"/>
                </a:cubicBezTo>
                <a:cubicBezTo>
                  <a:pt x="5802906" y="2358469"/>
                  <a:pt x="5805289" y="2355362"/>
                  <a:pt x="5808245" y="2353009"/>
                </a:cubicBezTo>
                <a:cubicBezTo>
                  <a:pt x="5811201" y="2350657"/>
                  <a:pt x="5814549" y="2349119"/>
                  <a:pt x="5818289" y="2348395"/>
                </a:cubicBezTo>
                <a:cubicBezTo>
                  <a:pt x="5822029" y="2347671"/>
                  <a:pt x="5825890" y="2347792"/>
                  <a:pt x="5829871" y="2348757"/>
                </a:cubicBezTo>
                <a:lnTo>
                  <a:pt x="5829871" y="2332650"/>
                </a:lnTo>
                <a:cubicBezTo>
                  <a:pt x="5825649" y="2331685"/>
                  <a:pt x="5821577" y="2331624"/>
                  <a:pt x="5817656" y="2332469"/>
                </a:cubicBezTo>
                <a:close/>
                <a:moveTo>
                  <a:pt x="4874681" y="2332469"/>
                </a:moveTo>
                <a:cubicBezTo>
                  <a:pt x="4870760" y="2333313"/>
                  <a:pt x="4867140" y="2334791"/>
                  <a:pt x="4863822" y="2336903"/>
                </a:cubicBezTo>
                <a:cubicBezTo>
                  <a:pt x="4860504" y="2339014"/>
                  <a:pt x="4857579" y="2341638"/>
                  <a:pt x="4855045" y="2344775"/>
                </a:cubicBezTo>
                <a:lnTo>
                  <a:pt x="4853959" y="2332650"/>
                </a:lnTo>
                <a:lnTo>
                  <a:pt x="4838395" y="2332650"/>
                </a:lnTo>
                <a:lnTo>
                  <a:pt x="4838395" y="2423137"/>
                </a:lnTo>
                <a:lnTo>
                  <a:pt x="4855407" y="2423137"/>
                </a:lnTo>
                <a:lnTo>
                  <a:pt x="4855407" y="2376265"/>
                </a:lnTo>
                <a:cubicBezTo>
                  <a:pt x="4855407" y="2370836"/>
                  <a:pt x="4856312" y="2366191"/>
                  <a:pt x="4858121" y="2362330"/>
                </a:cubicBezTo>
                <a:cubicBezTo>
                  <a:pt x="4859931" y="2358469"/>
                  <a:pt x="4862314" y="2355362"/>
                  <a:pt x="4865270" y="2353009"/>
                </a:cubicBezTo>
                <a:cubicBezTo>
                  <a:pt x="4868226" y="2350657"/>
                  <a:pt x="4871574" y="2349119"/>
                  <a:pt x="4875314" y="2348395"/>
                </a:cubicBezTo>
                <a:cubicBezTo>
                  <a:pt x="4879054" y="2347671"/>
                  <a:pt x="4882915" y="2347792"/>
                  <a:pt x="4886897" y="2348757"/>
                </a:cubicBezTo>
                <a:lnTo>
                  <a:pt x="4886897" y="2332650"/>
                </a:lnTo>
                <a:cubicBezTo>
                  <a:pt x="4882674" y="2331685"/>
                  <a:pt x="4878602" y="2331624"/>
                  <a:pt x="4874681" y="2332469"/>
                </a:cubicBezTo>
                <a:close/>
                <a:moveTo>
                  <a:pt x="6267231" y="2331383"/>
                </a:moveTo>
                <a:cubicBezTo>
                  <a:pt x="6258906" y="2331383"/>
                  <a:pt x="6251456" y="2333374"/>
                  <a:pt x="6244880" y="2337355"/>
                </a:cubicBezTo>
                <a:cubicBezTo>
                  <a:pt x="6238305" y="2341337"/>
                  <a:pt x="6233147" y="2346766"/>
                  <a:pt x="6229407" y="2353643"/>
                </a:cubicBezTo>
                <a:cubicBezTo>
                  <a:pt x="6225667" y="2360520"/>
                  <a:pt x="6223797" y="2368362"/>
                  <a:pt x="6223797" y="2377170"/>
                </a:cubicBezTo>
                <a:cubicBezTo>
                  <a:pt x="6223797" y="2386339"/>
                  <a:pt x="6225697" y="2394483"/>
                  <a:pt x="6229497" y="2401601"/>
                </a:cubicBezTo>
                <a:cubicBezTo>
                  <a:pt x="6233298" y="2408720"/>
                  <a:pt x="6238546" y="2414300"/>
                  <a:pt x="6245242" y="2418342"/>
                </a:cubicBezTo>
                <a:cubicBezTo>
                  <a:pt x="6251938" y="2422383"/>
                  <a:pt x="6259630" y="2424404"/>
                  <a:pt x="6268317" y="2424404"/>
                </a:cubicBezTo>
                <a:cubicBezTo>
                  <a:pt x="6277365" y="2424404"/>
                  <a:pt x="6285359" y="2422353"/>
                  <a:pt x="6292296" y="2418251"/>
                </a:cubicBezTo>
                <a:cubicBezTo>
                  <a:pt x="6299233" y="2414149"/>
                  <a:pt x="6304511" y="2408418"/>
                  <a:pt x="6308131" y="2401058"/>
                </a:cubicBezTo>
                <a:lnTo>
                  <a:pt x="6293291" y="2395810"/>
                </a:lnTo>
                <a:cubicBezTo>
                  <a:pt x="6291481" y="2399792"/>
                  <a:pt x="6288345" y="2402959"/>
                  <a:pt x="6283880" y="2405311"/>
                </a:cubicBezTo>
                <a:cubicBezTo>
                  <a:pt x="6279416" y="2407664"/>
                  <a:pt x="6274168" y="2408840"/>
                  <a:pt x="6268136" y="2408840"/>
                </a:cubicBezTo>
                <a:cubicBezTo>
                  <a:pt x="6263430" y="2408840"/>
                  <a:pt x="6259238" y="2407815"/>
                  <a:pt x="6255558" y="2405764"/>
                </a:cubicBezTo>
                <a:cubicBezTo>
                  <a:pt x="6251878" y="2403713"/>
                  <a:pt x="6248862" y="2400847"/>
                  <a:pt x="6246509" y="2397168"/>
                </a:cubicBezTo>
                <a:cubicBezTo>
                  <a:pt x="6244156" y="2393488"/>
                  <a:pt x="6242799" y="2389235"/>
                  <a:pt x="6242437" y="2384409"/>
                </a:cubicBezTo>
                <a:lnTo>
                  <a:pt x="6309398" y="2384409"/>
                </a:lnTo>
                <a:cubicBezTo>
                  <a:pt x="6309639" y="2382599"/>
                  <a:pt x="6309820" y="2380940"/>
                  <a:pt x="6309941" y="2379432"/>
                </a:cubicBezTo>
                <a:cubicBezTo>
                  <a:pt x="6310061" y="2377924"/>
                  <a:pt x="6310122" y="2376446"/>
                  <a:pt x="6310122" y="2374998"/>
                </a:cubicBezTo>
                <a:cubicBezTo>
                  <a:pt x="6310242" y="2366432"/>
                  <a:pt x="6308493" y="2358861"/>
                  <a:pt x="6304874" y="2352285"/>
                </a:cubicBezTo>
                <a:cubicBezTo>
                  <a:pt x="6301254" y="2345710"/>
                  <a:pt x="6296187" y="2340583"/>
                  <a:pt x="6289672" y="2336903"/>
                </a:cubicBezTo>
                <a:cubicBezTo>
                  <a:pt x="6283156" y="2333223"/>
                  <a:pt x="6275676" y="2331383"/>
                  <a:pt x="6267231" y="2331383"/>
                </a:cubicBezTo>
                <a:close/>
                <a:moveTo>
                  <a:pt x="6023924" y="2331383"/>
                </a:moveTo>
                <a:cubicBezTo>
                  <a:pt x="6018495" y="2331383"/>
                  <a:pt x="6013548" y="2332409"/>
                  <a:pt x="6009084" y="2334460"/>
                </a:cubicBezTo>
                <a:cubicBezTo>
                  <a:pt x="6004620" y="2336511"/>
                  <a:pt x="6000940" y="2339406"/>
                  <a:pt x="5998045" y="2343146"/>
                </a:cubicBezTo>
                <a:lnTo>
                  <a:pt x="5996959" y="2332650"/>
                </a:lnTo>
                <a:lnTo>
                  <a:pt x="5981395" y="2332650"/>
                </a:lnTo>
                <a:lnTo>
                  <a:pt x="5981395" y="2423137"/>
                </a:lnTo>
                <a:lnTo>
                  <a:pt x="5998407" y="2423137"/>
                </a:lnTo>
                <a:lnTo>
                  <a:pt x="5998407" y="2373731"/>
                </a:lnTo>
                <a:cubicBezTo>
                  <a:pt x="5998407" y="2364924"/>
                  <a:pt x="6000337" y="2358258"/>
                  <a:pt x="6004198" y="2353734"/>
                </a:cubicBezTo>
                <a:cubicBezTo>
                  <a:pt x="6008059" y="2349209"/>
                  <a:pt x="6013488" y="2346947"/>
                  <a:pt x="6020486" y="2346947"/>
                </a:cubicBezTo>
                <a:cubicBezTo>
                  <a:pt x="6027242" y="2346947"/>
                  <a:pt x="6032400" y="2349149"/>
                  <a:pt x="6035959" y="2353553"/>
                </a:cubicBezTo>
                <a:cubicBezTo>
                  <a:pt x="6039518" y="2357956"/>
                  <a:pt x="6041298" y="2364381"/>
                  <a:pt x="6041298" y="2372826"/>
                </a:cubicBezTo>
                <a:lnTo>
                  <a:pt x="6041298" y="2423137"/>
                </a:lnTo>
                <a:lnTo>
                  <a:pt x="6058310" y="2423137"/>
                </a:lnTo>
                <a:lnTo>
                  <a:pt x="6058310" y="2370655"/>
                </a:lnTo>
                <a:cubicBezTo>
                  <a:pt x="6058309" y="2361968"/>
                  <a:pt x="6056892" y="2354729"/>
                  <a:pt x="6054057" y="2348938"/>
                </a:cubicBezTo>
                <a:cubicBezTo>
                  <a:pt x="6051221" y="2343146"/>
                  <a:pt x="6047240" y="2338773"/>
                  <a:pt x="6042112" y="2335817"/>
                </a:cubicBezTo>
                <a:cubicBezTo>
                  <a:pt x="6036985" y="2332861"/>
                  <a:pt x="6030922" y="2331383"/>
                  <a:pt x="6023924" y="2331383"/>
                </a:cubicBezTo>
                <a:close/>
                <a:moveTo>
                  <a:pt x="5926617" y="2331383"/>
                </a:moveTo>
                <a:cubicBezTo>
                  <a:pt x="5919981" y="2331383"/>
                  <a:pt x="5914039" y="2332499"/>
                  <a:pt x="5908791" y="2334731"/>
                </a:cubicBezTo>
                <a:cubicBezTo>
                  <a:pt x="5903543" y="2336963"/>
                  <a:pt x="5899441" y="2340100"/>
                  <a:pt x="5896485" y="2344142"/>
                </a:cubicBezTo>
                <a:cubicBezTo>
                  <a:pt x="5893529" y="2348184"/>
                  <a:pt x="5892051" y="2352919"/>
                  <a:pt x="5892051" y="2358348"/>
                </a:cubicBezTo>
                <a:cubicBezTo>
                  <a:pt x="5892051" y="2362933"/>
                  <a:pt x="5893076" y="2366703"/>
                  <a:pt x="5895127" y="2369659"/>
                </a:cubicBezTo>
                <a:cubicBezTo>
                  <a:pt x="5897178" y="2372615"/>
                  <a:pt x="5899802" y="2375028"/>
                  <a:pt x="5903000" y="2376898"/>
                </a:cubicBezTo>
                <a:cubicBezTo>
                  <a:pt x="5906197" y="2378768"/>
                  <a:pt x="5909635" y="2380246"/>
                  <a:pt x="5913315" y="2381332"/>
                </a:cubicBezTo>
                <a:cubicBezTo>
                  <a:pt x="5916995" y="2382418"/>
                  <a:pt x="5920403" y="2383383"/>
                  <a:pt x="5923540" y="2384228"/>
                </a:cubicBezTo>
                <a:cubicBezTo>
                  <a:pt x="5927039" y="2385072"/>
                  <a:pt x="5930327" y="2385977"/>
                  <a:pt x="5933403" y="2386942"/>
                </a:cubicBezTo>
                <a:cubicBezTo>
                  <a:pt x="5936480" y="2387908"/>
                  <a:pt x="5938953" y="2389205"/>
                  <a:pt x="5940823" y="2390833"/>
                </a:cubicBezTo>
                <a:cubicBezTo>
                  <a:pt x="5942693" y="2392462"/>
                  <a:pt x="5943629" y="2394664"/>
                  <a:pt x="5943629" y="2397439"/>
                </a:cubicBezTo>
                <a:cubicBezTo>
                  <a:pt x="5943629" y="2400696"/>
                  <a:pt x="5942120" y="2403411"/>
                  <a:pt x="5939104" y="2405583"/>
                </a:cubicBezTo>
                <a:cubicBezTo>
                  <a:pt x="5936088" y="2407755"/>
                  <a:pt x="5931865" y="2408840"/>
                  <a:pt x="5926436" y="2408840"/>
                </a:cubicBezTo>
                <a:cubicBezTo>
                  <a:pt x="5923299" y="2408840"/>
                  <a:pt x="5920313" y="2408388"/>
                  <a:pt x="5917478" y="2407483"/>
                </a:cubicBezTo>
                <a:cubicBezTo>
                  <a:pt x="5914642" y="2406578"/>
                  <a:pt x="5912199" y="2405100"/>
                  <a:pt x="5910148" y="2403049"/>
                </a:cubicBezTo>
                <a:cubicBezTo>
                  <a:pt x="5908097" y="2400998"/>
                  <a:pt x="5906649" y="2398163"/>
                  <a:pt x="5905805" y="2394543"/>
                </a:cubicBezTo>
                <a:lnTo>
                  <a:pt x="5890422" y="2399973"/>
                </a:lnTo>
                <a:cubicBezTo>
                  <a:pt x="5892593" y="2408297"/>
                  <a:pt x="5896816" y="2414450"/>
                  <a:pt x="5903090" y="2418432"/>
                </a:cubicBezTo>
                <a:cubicBezTo>
                  <a:pt x="5909364" y="2422413"/>
                  <a:pt x="5916965" y="2424404"/>
                  <a:pt x="5925893" y="2424404"/>
                </a:cubicBezTo>
                <a:cubicBezTo>
                  <a:pt x="5933253" y="2424404"/>
                  <a:pt x="5939617" y="2423228"/>
                  <a:pt x="5944986" y="2420875"/>
                </a:cubicBezTo>
                <a:cubicBezTo>
                  <a:pt x="5950355" y="2418523"/>
                  <a:pt x="5954517" y="2415295"/>
                  <a:pt x="5957473" y="2411193"/>
                </a:cubicBezTo>
                <a:cubicBezTo>
                  <a:pt x="5960429" y="2407091"/>
                  <a:pt x="5961907" y="2402386"/>
                  <a:pt x="5961907" y="2397077"/>
                </a:cubicBezTo>
                <a:cubicBezTo>
                  <a:pt x="5961786" y="2392492"/>
                  <a:pt x="5960761" y="2388631"/>
                  <a:pt x="5958831" y="2385495"/>
                </a:cubicBezTo>
                <a:cubicBezTo>
                  <a:pt x="5956900" y="2382358"/>
                  <a:pt x="5954366" y="2379824"/>
                  <a:pt x="5951229" y="2377894"/>
                </a:cubicBezTo>
                <a:cubicBezTo>
                  <a:pt x="5948093" y="2375963"/>
                  <a:pt x="5944654" y="2374365"/>
                  <a:pt x="5940914" y="2373098"/>
                </a:cubicBezTo>
                <a:cubicBezTo>
                  <a:pt x="5937174" y="2371831"/>
                  <a:pt x="5933494" y="2370655"/>
                  <a:pt x="5929874" y="2369569"/>
                </a:cubicBezTo>
                <a:cubicBezTo>
                  <a:pt x="5927099" y="2368845"/>
                  <a:pt x="5924505" y="2368181"/>
                  <a:pt x="5922093" y="2367578"/>
                </a:cubicBezTo>
                <a:cubicBezTo>
                  <a:pt x="5919679" y="2366975"/>
                  <a:pt x="5917598" y="2366281"/>
                  <a:pt x="5915849" y="2365497"/>
                </a:cubicBezTo>
                <a:cubicBezTo>
                  <a:pt x="5914099" y="2364713"/>
                  <a:pt x="5912742" y="2363687"/>
                  <a:pt x="5911777" y="2362420"/>
                </a:cubicBezTo>
                <a:cubicBezTo>
                  <a:pt x="5910812" y="2361153"/>
                  <a:pt x="5910329" y="2359555"/>
                  <a:pt x="5910329" y="2357624"/>
                </a:cubicBezTo>
                <a:cubicBezTo>
                  <a:pt x="5910329" y="2354126"/>
                  <a:pt x="5911837" y="2351471"/>
                  <a:pt x="5914853" y="2349661"/>
                </a:cubicBezTo>
                <a:cubicBezTo>
                  <a:pt x="5917870" y="2347852"/>
                  <a:pt x="5921670" y="2346947"/>
                  <a:pt x="5926255" y="2346947"/>
                </a:cubicBezTo>
                <a:cubicBezTo>
                  <a:pt x="5928668" y="2346947"/>
                  <a:pt x="5931111" y="2347218"/>
                  <a:pt x="5933585" y="2347761"/>
                </a:cubicBezTo>
                <a:cubicBezTo>
                  <a:pt x="5936058" y="2348304"/>
                  <a:pt x="5938259" y="2349300"/>
                  <a:pt x="5940190" y="2350747"/>
                </a:cubicBezTo>
                <a:cubicBezTo>
                  <a:pt x="5942120" y="2352195"/>
                  <a:pt x="5943508" y="2354065"/>
                  <a:pt x="5944352" y="2356358"/>
                </a:cubicBezTo>
                <a:lnTo>
                  <a:pt x="5959735" y="2351290"/>
                </a:lnTo>
                <a:cubicBezTo>
                  <a:pt x="5957081" y="2344655"/>
                  <a:pt x="5952828" y="2339678"/>
                  <a:pt x="5946977" y="2336360"/>
                </a:cubicBezTo>
                <a:cubicBezTo>
                  <a:pt x="5941125" y="2333042"/>
                  <a:pt x="5934338" y="2331383"/>
                  <a:pt x="5926617" y="2331383"/>
                </a:cubicBezTo>
                <a:close/>
                <a:moveTo>
                  <a:pt x="5716772" y="2331383"/>
                </a:moveTo>
                <a:cubicBezTo>
                  <a:pt x="5708205" y="2331383"/>
                  <a:pt x="5700484" y="2333283"/>
                  <a:pt x="5693607" y="2337084"/>
                </a:cubicBezTo>
                <a:cubicBezTo>
                  <a:pt x="5686730" y="2340884"/>
                  <a:pt x="5681301" y="2346283"/>
                  <a:pt x="5677319" y="2353281"/>
                </a:cubicBezTo>
                <a:cubicBezTo>
                  <a:pt x="5673338" y="2360279"/>
                  <a:pt x="5671347" y="2368543"/>
                  <a:pt x="5671347" y="2378075"/>
                </a:cubicBezTo>
                <a:cubicBezTo>
                  <a:pt x="5671347" y="2387485"/>
                  <a:pt x="5673277" y="2395659"/>
                  <a:pt x="5677138" y="2402597"/>
                </a:cubicBezTo>
                <a:cubicBezTo>
                  <a:pt x="5680999" y="2409534"/>
                  <a:pt x="5686338" y="2414903"/>
                  <a:pt x="5693154" y="2418704"/>
                </a:cubicBezTo>
                <a:cubicBezTo>
                  <a:pt x="5699971" y="2422504"/>
                  <a:pt x="5707663" y="2424404"/>
                  <a:pt x="5716229" y="2424404"/>
                </a:cubicBezTo>
                <a:cubicBezTo>
                  <a:pt x="5724915" y="2424404"/>
                  <a:pt x="5732758" y="2422504"/>
                  <a:pt x="5739755" y="2418704"/>
                </a:cubicBezTo>
                <a:cubicBezTo>
                  <a:pt x="5746753" y="2414903"/>
                  <a:pt x="5752273" y="2409504"/>
                  <a:pt x="5756315" y="2402506"/>
                </a:cubicBezTo>
                <a:cubicBezTo>
                  <a:pt x="5760357" y="2395509"/>
                  <a:pt x="5762377" y="2387244"/>
                  <a:pt x="5762377" y="2377713"/>
                </a:cubicBezTo>
                <a:cubicBezTo>
                  <a:pt x="5762377" y="2368302"/>
                  <a:pt x="5760387" y="2360128"/>
                  <a:pt x="5756405" y="2353191"/>
                </a:cubicBezTo>
                <a:cubicBezTo>
                  <a:pt x="5752424" y="2346253"/>
                  <a:pt x="5746964" y="2340884"/>
                  <a:pt x="5740027" y="2337084"/>
                </a:cubicBezTo>
                <a:cubicBezTo>
                  <a:pt x="5733089" y="2333283"/>
                  <a:pt x="5725338" y="2331383"/>
                  <a:pt x="5716772" y="2331383"/>
                </a:cubicBezTo>
                <a:close/>
                <a:moveTo>
                  <a:pt x="5474665" y="2331383"/>
                </a:moveTo>
                <a:cubicBezTo>
                  <a:pt x="5465134" y="2331383"/>
                  <a:pt x="5457020" y="2333615"/>
                  <a:pt x="5450324" y="2338079"/>
                </a:cubicBezTo>
                <a:cubicBezTo>
                  <a:pt x="5443628" y="2342543"/>
                  <a:pt x="5439134" y="2348757"/>
                  <a:pt x="5436841" y="2356720"/>
                </a:cubicBezTo>
                <a:lnTo>
                  <a:pt x="5452043" y="2362149"/>
                </a:lnTo>
                <a:cubicBezTo>
                  <a:pt x="5453370" y="2357082"/>
                  <a:pt x="5455964" y="2353251"/>
                  <a:pt x="5459825" y="2350657"/>
                </a:cubicBezTo>
                <a:cubicBezTo>
                  <a:pt x="5463686" y="2348063"/>
                  <a:pt x="5468391" y="2346766"/>
                  <a:pt x="5473941" y="2346766"/>
                </a:cubicBezTo>
                <a:cubicBezTo>
                  <a:pt x="5479853" y="2346766"/>
                  <a:pt x="5484377" y="2348123"/>
                  <a:pt x="5487514" y="2350838"/>
                </a:cubicBezTo>
                <a:cubicBezTo>
                  <a:pt x="5490651" y="2353553"/>
                  <a:pt x="5492220" y="2356840"/>
                  <a:pt x="5492220" y="2360701"/>
                </a:cubicBezTo>
                <a:lnTo>
                  <a:pt x="5492220" y="2367759"/>
                </a:lnTo>
                <a:lnTo>
                  <a:pt x="5466521" y="2370655"/>
                </a:lnTo>
                <a:cubicBezTo>
                  <a:pt x="5455783" y="2371861"/>
                  <a:pt x="5447579" y="2374968"/>
                  <a:pt x="5441909" y="2379975"/>
                </a:cubicBezTo>
                <a:cubicBezTo>
                  <a:pt x="5436238" y="2384982"/>
                  <a:pt x="5433403" y="2391286"/>
                  <a:pt x="5433403" y="2398887"/>
                </a:cubicBezTo>
                <a:cubicBezTo>
                  <a:pt x="5433403" y="2403954"/>
                  <a:pt x="5434639" y="2408388"/>
                  <a:pt x="5437113" y="2412188"/>
                </a:cubicBezTo>
                <a:cubicBezTo>
                  <a:pt x="5439586" y="2415989"/>
                  <a:pt x="5443115" y="2418945"/>
                  <a:pt x="5447700" y="2421056"/>
                </a:cubicBezTo>
                <a:cubicBezTo>
                  <a:pt x="5452285" y="2423168"/>
                  <a:pt x="5457835" y="2424223"/>
                  <a:pt x="5464350" y="2424223"/>
                </a:cubicBezTo>
                <a:cubicBezTo>
                  <a:pt x="5471347" y="2424223"/>
                  <a:pt x="5477048" y="2422987"/>
                  <a:pt x="5481452" y="2420513"/>
                </a:cubicBezTo>
                <a:cubicBezTo>
                  <a:pt x="5485855" y="2418040"/>
                  <a:pt x="5489445" y="2414511"/>
                  <a:pt x="5492220" y="2409926"/>
                </a:cubicBezTo>
                <a:lnTo>
                  <a:pt x="5493667" y="2423137"/>
                </a:lnTo>
                <a:lnTo>
                  <a:pt x="5509412" y="2423137"/>
                </a:lnTo>
                <a:lnTo>
                  <a:pt x="5509412" y="2362330"/>
                </a:lnTo>
                <a:cubicBezTo>
                  <a:pt x="5509412" y="2353040"/>
                  <a:pt x="5506456" y="2345559"/>
                  <a:pt x="5500545" y="2339889"/>
                </a:cubicBezTo>
                <a:cubicBezTo>
                  <a:pt x="5494633" y="2334218"/>
                  <a:pt x="5486006" y="2331383"/>
                  <a:pt x="5474665" y="2331383"/>
                </a:cubicBezTo>
                <a:close/>
                <a:moveTo>
                  <a:pt x="5255590" y="2331383"/>
                </a:moveTo>
                <a:cubicBezTo>
                  <a:pt x="5246059" y="2331383"/>
                  <a:pt x="5237945" y="2333615"/>
                  <a:pt x="5231249" y="2338079"/>
                </a:cubicBezTo>
                <a:cubicBezTo>
                  <a:pt x="5224553" y="2342543"/>
                  <a:pt x="5220059" y="2348757"/>
                  <a:pt x="5217767" y="2356720"/>
                </a:cubicBezTo>
                <a:lnTo>
                  <a:pt x="5232968" y="2362149"/>
                </a:lnTo>
                <a:cubicBezTo>
                  <a:pt x="5234295" y="2357082"/>
                  <a:pt x="5236889" y="2353251"/>
                  <a:pt x="5240750" y="2350657"/>
                </a:cubicBezTo>
                <a:cubicBezTo>
                  <a:pt x="5244611" y="2348063"/>
                  <a:pt x="5249316" y="2346766"/>
                  <a:pt x="5254866" y="2346766"/>
                </a:cubicBezTo>
                <a:cubicBezTo>
                  <a:pt x="5260778" y="2346766"/>
                  <a:pt x="5265303" y="2348123"/>
                  <a:pt x="5268439" y="2350838"/>
                </a:cubicBezTo>
                <a:cubicBezTo>
                  <a:pt x="5271576" y="2353553"/>
                  <a:pt x="5273145" y="2356840"/>
                  <a:pt x="5273145" y="2360701"/>
                </a:cubicBezTo>
                <a:lnTo>
                  <a:pt x="5273145" y="2367759"/>
                </a:lnTo>
                <a:lnTo>
                  <a:pt x="5247446" y="2370655"/>
                </a:lnTo>
                <a:cubicBezTo>
                  <a:pt x="5236709" y="2371861"/>
                  <a:pt x="5228504" y="2374968"/>
                  <a:pt x="5222834" y="2379975"/>
                </a:cubicBezTo>
                <a:cubicBezTo>
                  <a:pt x="5217163" y="2384982"/>
                  <a:pt x="5214328" y="2391286"/>
                  <a:pt x="5214328" y="2398887"/>
                </a:cubicBezTo>
                <a:cubicBezTo>
                  <a:pt x="5214328" y="2403954"/>
                  <a:pt x="5215565" y="2408388"/>
                  <a:pt x="5218038" y="2412188"/>
                </a:cubicBezTo>
                <a:cubicBezTo>
                  <a:pt x="5220511" y="2415989"/>
                  <a:pt x="5224040" y="2418945"/>
                  <a:pt x="5228625" y="2421056"/>
                </a:cubicBezTo>
                <a:cubicBezTo>
                  <a:pt x="5233210" y="2423168"/>
                  <a:pt x="5238759" y="2424223"/>
                  <a:pt x="5245275" y="2424223"/>
                </a:cubicBezTo>
                <a:cubicBezTo>
                  <a:pt x="5252272" y="2424223"/>
                  <a:pt x="5257973" y="2422987"/>
                  <a:pt x="5262377" y="2420513"/>
                </a:cubicBezTo>
                <a:cubicBezTo>
                  <a:pt x="5266781" y="2418040"/>
                  <a:pt x="5270370" y="2414511"/>
                  <a:pt x="5273145" y="2409926"/>
                </a:cubicBezTo>
                <a:lnTo>
                  <a:pt x="5274593" y="2423137"/>
                </a:lnTo>
                <a:lnTo>
                  <a:pt x="5290337" y="2423137"/>
                </a:lnTo>
                <a:lnTo>
                  <a:pt x="5290337" y="2362330"/>
                </a:lnTo>
                <a:cubicBezTo>
                  <a:pt x="5290337" y="2353040"/>
                  <a:pt x="5287381" y="2345559"/>
                  <a:pt x="5281470" y="2339889"/>
                </a:cubicBezTo>
                <a:cubicBezTo>
                  <a:pt x="5275558" y="2334218"/>
                  <a:pt x="5266931" y="2331383"/>
                  <a:pt x="5255590" y="2331383"/>
                </a:cubicBezTo>
                <a:close/>
                <a:moveTo>
                  <a:pt x="5157149" y="2331383"/>
                </a:moveTo>
                <a:cubicBezTo>
                  <a:pt x="5151720" y="2331383"/>
                  <a:pt x="5146773" y="2332409"/>
                  <a:pt x="5142309" y="2334460"/>
                </a:cubicBezTo>
                <a:cubicBezTo>
                  <a:pt x="5137845" y="2336511"/>
                  <a:pt x="5134166" y="2339406"/>
                  <a:pt x="5131270" y="2343146"/>
                </a:cubicBezTo>
                <a:lnTo>
                  <a:pt x="5130184" y="2332650"/>
                </a:lnTo>
                <a:lnTo>
                  <a:pt x="5114620" y="2332650"/>
                </a:lnTo>
                <a:lnTo>
                  <a:pt x="5114620" y="2423137"/>
                </a:lnTo>
                <a:lnTo>
                  <a:pt x="5131632" y="2423137"/>
                </a:lnTo>
                <a:lnTo>
                  <a:pt x="5131632" y="2373731"/>
                </a:lnTo>
                <a:cubicBezTo>
                  <a:pt x="5131632" y="2364924"/>
                  <a:pt x="5133562" y="2358258"/>
                  <a:pt x="5137423" y="2353734"/>
                </a:cubicBezTo>
                <a:cubicBezTo>
                  <a:pt x="5141284" y="2349209"/>
                  <a:pt x="5146713" y="2346947"/>
                  <a:pt x="5153711" y="2346947"/>
                </a:cubicBezTo>
                <a:cubicBezTo>
                  <a:pt x="5160467" y="2346947"/>
                  <a:pt x="5165625" y="2349149"/>
                  <a:pt x="5169184" y="2353553"/>
                </a:cubicBezTo>
                <a:cubicBezTo>
                  <a:pt x="5172743" y="2357956"/>
                  <a:pt x="5174523" y="2364381"/>
                  <a:pt x="5174523" y="2372826"/>
                </a:cubicBezTo>
                <a:lnTo>
                  <a:pt x="5174523" y="2423137"/>
                </a:lnTo>
                <a:lnTo>
                  <a:pt x="5191535" y="2423137"/>
                </a:lnTo>
                <a:lnTo>
                  <a:pt x="5191535" y="2370655"/>
                </a:lnTo>
                <a:cubicBezTo>
                  <a:pt x="5191535" y="2361968"/>
                  <a:pt x="5190117" y="2354729"/>
                  <a:pt x="5187282" y="2348938"/>
                </a:cubicBezTo>
                <a:cubicBezTo>
                  <a:pt x="5184446" y="2343146"/>
                  <a:pt x="5180465" y="2338773"/>
                  <a:pt x="5175337" y="2335817"/>
                </a:cubicBezTo>
                <a:cubicBezTo>
                  <a:pt x="5170210" y="2332861"/>
                  <a:pt x="5164147" y="2331383"/>
                  <a:pt x="5157149" y="2331383"/>
                </a:cubicBezTo>
                <a:close/>
                <a:moveTo>
                  <a:pt x="4947237" y="2331383"/>
                </a:moveTo>
                <a:cubicBezTo>
                  <a:pt x="4941808" y="2331383"/>
                  <a:pt x="4936922" y="2332439"/>
                  <a:pt x="4932578" y="2334550"/>
                </a:cubicBezTo>
                <a:cubicBezTo>
                  <a:pt x="4928235" y="2336662"/>
                  <a:pt x="4924615" y="2339527"/>
                  <a:pt x="4921720" y="2343146"/>
                </a:cubicBezTo>
                <a:lnTo>
                  <a:pt x="4920634" y="2332650"/>
                </a:lnTo>
                <a:lnTo>
                  <a:pt x="4905070" y="2332650"/>
                </a:lnTo>
                <a:lnTo>
                  <a:pt x="4905070" y="2423137"/>
                </a:lnTo>
                <a:lnTo>
                  <a:pt x="4922082" y="2423137"/>
                </a:lnTo>
                <a:lnTo>
                  <a:pt x="4922082" y="2373912"/>
                </a:lnTo>
                <a:cubicBezTo>
                  <a:pt x="4922082" y="2365105"/>
                  <a:pt x="4923982" y="2358409"/>
                  <a:pt x="4927783" y="2353824"/>
                </a:cubicBezTo>
                <a:cubicBezTo>
                  <a:pt x="4931583" y="2349239"/>
                  <a:pt x="4936922" y="2346947"/>
                  <a:pt x="4943799" y="2346947"/>
                </a:cubicBezTo>
                <a:cubicBezTo>
                  <a:pt x="4950555" y="2346947"/>
                  <a:pt x="4955623" y="2349149"/>
                  <a:pt x="4959001" y="2353553"/>
                </a:cubicBezTo>
                <a:cubicBezTo>
                  <a:pt x="4962379" y="2357956"/>
                  <a:pt x="4964068" y="2364381"/>
                  <a:pt x="4964068" y="2372826"/>
                </a:cubicBezTo>
                <a:lnTo>
                  <a:pt x="4964068" y="2423137"/>
                </a:lnTo>
                <a:lnTo>
                  <a:pt x="4981261" y="2423137"/>
                </a:lnTo>
                <a:lnTo>
                  <a:pt x="4981261" y="2373912"/>
                </a:lnTo>
                <a:cubicBezTo>
                  <a:pt x="4981261" y="2365105"/>
                  <a:pt x="4983251" y="2358409"/>
                  <a:pt x="4987233" y="2353824"/>
                </a:cubicBezTo>
                <a:cubicBezTo>
                  <a:pt x="4991214" y="2349239"/>
                  <a:pt x="4996644" y="2346947"/>
                  <a:pt x="5003521" y="2346947"/>
                </a:cubicBezTo>
                <a:cubicBezTo>
                  <a:pt x="5010277" y="2346947"/>
                  <a:pt x="5015465" y="2349149"/>
                  <a:pt x="5019084" y="2353553"/>
                </a:cubicBezTo>
                <a:cubicBezTo>
                  <a:pt x="5022704" y="2357956"/>
                  <a:pt x="5024514" y="2364381"/>
                  <a:pt x="5024514" y="2372826"/>
                </a:cubicBezTo>
                <a:lnTo>
                  <a:pt x="5024514" y="2423137"/>
                </a:lnTo>
                <a:lnTo>
                  <a:pt x="5041706" y="2423137"/>
                </a:lnTo>
                <a:lnTo>
                  <a:pt x="5041706" y="2370655"/>
                </a:lnTo>
                <a:cubicBezTo>
                  <a:pt x="5041706" y="2361968"/>
                  <a:pt x="5040258" y="2354729"/>
                  <a:pt x="5037363" y="2348938"/>
                </a:cubicBezTo>
                <a:cubicBezTo>
                  <a:pt x="5034467" y="2343146"/>
                  <a:pt x="5030395" y="2338773"/>
                  <a:pt x="5025147" y="2335817"/>
                </a:cubicBezTo>
                <a:cubicBezTo>
                  <a:pt x="5019899" y="2332861"/>
                  <a:pt x="5013836" y="2331383"/>
                  <a:pt x="5006959" y="2331383"/>
                </a:cubicBezTo>
                <a:cubicBezTo>
                  <a:pt x="5000323" y="2331383"/>
                  <a:pt x="4994231" y="2332740"/>
                  <a:pt x="4988681" y="2335455"/>
                </a:cubicBezTo>
                <a:cubicBezTo>
                  <a:pt x="4983131" y="2338170"/>
                  <a:pt x="4978848" y="2342181"/>
                  <a:pt x="4975831" y="2347490"/>
                </a:cubicBezTo>
                <a:cubicBezTo>
                  <a:pt x="4972936" y="2342181"/>
                  <a:pt x="4968985" y="2338170"/>
                  <a:pt x="4963978" y="2335455"/>
                </a:cubicBezTo>
                <a:cubicBezTo>
                  <a:pt x="4958971" y="2332740"/>
                  <a:pt x="4953391" y="2331383"/>
                  <a:pt x="4947237" y="2331383"/>
                </a:cubicBezTo>
                <a:close/>
                <a:moveTo>
                  <a:pt x="4781331" y="2331383"/>
                </a:moveTo>
                <a:cubicBezTo>
                  <a:pt x="4773006" y="2331383"/>
                  <a:pt x="4765556" y="2333374"/>
                  <a:pt x="4758981" y="2337355"/>
                </a:cubicBezTo>
                <a:cubicBezTo>
                  <a:pt x="4752405" y="2341337"/>
                  <a:pt x="4747247" y="2346766"/>
                  <a:pt x="4743507" y="2353643"/>
                </a:cubicBezTo>
                <a:cubicBezTo>
                  <a:pt x="4739767" y="2360520"/>
                  <a:pt x="4737897" y="2368362"/>
                  <a:pt x="4737897" y="2377170"/>
                </a:cubicBezTo>
                <a:cubicBezTo>
                  <a:pt x="4737897" y="2386339"/>
                  <a:pt x="4739797" y="2394483"/>
                  <a:pt x="4743598" y="2401601"/>
                </a:cubicBezTo>
                <a:cubicBezTo>
                  <a:pt x="4747398" y="2408720"/>
                  <a:pt x="4752646" y="2414300"/>
                  <a:pt x="4759342" y="2418342"/>
                </a:cubicBezTo>
                <a:cubicBezTo>
                  <a:pt x="4766039" y="2422383"/>
                  <a:pt x="4773730" y="2424404"/>
                  <a:pt x="4782417" y="2424404"/>
                </a:cubicBezTo>
                <a:cubicBezTo>
                  <a:pt x="4791466" y="2424404"/>
                  <a:pt x="4799459" y="2422353"/>
                  <a:pt x="4806396" y="2418251"/>
                </a:cubicBezTo>
                <a:cubicBezTo>
                  <a:pt x="4813333" y="2414149"/>
                  <a:pt x="4818612" y="2408418"/>
                  <a:pt x="4822231" y="2401058"/>
                </a:cubicBezTo>
                <a:lnTo>
                  <a:pt x="4807391" y="2395810"/>
                </a:lnTo>
                <a:cubicBezTo>
                  <a:pt x="4805582" y="2399792"/>
                  <a:pt x="4802445" y="2402959"/>
                  <a:pt x="4797981" y="2405311"/>
                </a:cubicBezTo>
                <a:cubicBezTo>
                  <a:pt x="4793517" y="2407664"/>
                  <a:pt x="4788268" y="2408840"/>
                  <a:pt x="4782236" y="2408840"/>
                </a:cubicBezTo>
                <a:cubicBezTo>
                  <a:pt x="4777530" y="2408840"/>
                  <a:pt x="4773338" y="2407815"/>
                  <a:pt x="4769658" y="2405764"/>
                </a:cubicBezTo>
                <a:cubicBezTo>
                  <a:pt x="4765978" y="2403713"/>
                  <a:pt x="4762962" y="2400847"/>
                  <a:pt x="4760609" y="2397168"/>
                </a:cubicBezTo>
                <a:cubicBezTo>
                  <a:pt x="4758257" y="2393488"/>
                  <a:pt x="4756899" y="2389235"/>
                  <a:pt x="4756537" y="2384409"/>
                </a:cubicBezTo>
                <a:lnTo>
                  <a:pt x="4823498" y="2384409"/>
                </a:lnTo>
                <a:cubicBezTo>
                  <a:pt x="4823739" y="2382599"/>
                  <a:pt x="4823920" y="2380940"/>
                  <a:pt x="4824041" y="2379432"/>
                </a:cubicBezTo>
                <a:cubicBezTo>
                  <a:pt x="4824162" y="2377924"/>
                  <a:pt x="4824222" y="2376446"/>
                  <a:pt x="4824222" y="2374998"/>
                </a:cubicBezTo>
                <a:cubicBezTo>
                  <a:pt x="4824343" y="2366432"/>
                  <a:pt x="4822593" y="2358861"/>
                  <a:pt x="4818974" y="2352285"/>
                </a:cubicBezTo>
                <a:cubicBezTo>
                  <a:pt x="4815354" y="2345710"/>
                  <a:pt x="4810287" y="2340583"/>
                  <a:pt x="4803772" y="2336903"/>
                </a:cubicBezTo>
                <a:cubicBezTo>
                  <a:pt x="4797257" y="2333223"/>
                  <a:pt x="4789776" y="2331383"/>
                  <a:pt x="4781331" y="2331383"/>
                </a:cubicBezTo>
                <a:close/>
                <a:moveTo>
                  <a:pt x="1415255" y="2326704"/>
                </a:moveTo>
                <a:lnTo>
                  <a:pt x="1415255" y="2810006"/>
                </a:lnTo>
                <a:lnTo>
                  <a:pt x="1491378" y="2810006"/>
                </a:lnTo>
                <a:lnTo>
                  <a:pt x="1491378" y="2326704"/>
                </a:lnTo>
                <a:close/>
                <a:moveTo>
                  <a:pt x="1577789" y="2319087"/>
                </a:moveTo>
                <a:lnTo>
                  <a:pt x="1577789" y="2393176"/>
                </a:lnTo>
                <a:lnTo>
                  <a:pt x="1669001" y="2393176"/>
                </a:lnTo>
                <a:lnTo>
                  <a:pt x="1669001" y="2319087"/>
                </a:lnTo>
                <a:close/>
                <a:moveTo>
                  <a:pt x="1234889" y="2319087"/>
                </a:moveTo>
                <a:lnTo>
                  <a:pt x="1234889" y="2393176"/>
                </a:lnTo>
                <a:lnTo>
                  <a:pt x="1326101" y="2393176"/>
                </a:lnTo>
                <a:lnTo>
                  <a:pt x="1326101" y="2319087"/>
                </a:lnTo>
                <a:close/>
                <a:moveTo>
                  <a:pt x="4682261" y="2307313"/>
                </a:moveTo>
                <a:lnTo>
                  <a:pt x="4682261" y="2332650"/>
                </a:lnTo>
                <a:lnTo>
                  <a:pt x="4669231" y="2332650"/>
                </a:lnTo>
                <a:lnTo>
                  <a:pt x="4669231" y="2347852"/>
                </a:lnTo>
                <a:lnTo>
                  <a:pt x="4682261" y="2347852"/>
                </a:lnTo>
                <a:lnTo>
                  <a:pt x="4682261" y="2392372"/>
                </a:lnTo>
                <a:cubicBezTo>
                  <a:pt x="4682261" y="2399249"/>
                  <a:pt x="4683377" y="2404889"/>
                  <a:pt x="4685609" y="2409293"/>
                </a:cubicBezTo>
                <a:cubicBezTo>
                  <a:pt x="4687841" y="2413697"/>
                  <a:pt x="4690858" y="2417044"/>
                  <a:pt x="4694658" y="2419337"/>
                </a:cubicBezTo>
                <a:cubicBezTo>
                  <a:pt x="4698459" y="2421629"/>
                  <a:pt x="4702742" y="2422987"/>
                  <a:pt x="4707507" y="2423409"/>
                </a:cubicBezTo>
                <a:cubicBezTo>
                  <a:pt x="4712273" y="2423831"/>
                  <a:pt x="4717129" y="2423499"/>
                  <a:pt x="4722076" y="2422413"/>
                </a:cubicBezTo>
                <a:lnTo>
                  <a:pt x="4722076" y="2407755"/>
                </a:lnTo>
                <a:cubicBezTo>
                  <a:pt x="4718336" y="2408237"/>
                  <a:pt x="4714746" y="2408328"/>
                  <a:pt x="4711308" y="2408026"/>
                </a:cubicBezTo>
                <a:cubicBezTo>
                  <a:pt x="4707869" y="2407724"/>
                  <a:pt x="4705034" y="2406427"/>
                  <a:pt x="4702802" y="2404135"/>
                </a:cubicBezTo>
                <a:cubicBezTo>
                  <a:pt x="4700570" y="2401843"/>
                  <a:pt x="4699454" y="2397922"/>
                  <a:pt x="4699454" y="2392372"/>
                </a:cubicBezTo>
                <a:lnTo>
                  <a:pt x="4699454" y="2347852"/>
                </a:lnTo>
                <a:lnTo>
                  <a:pt x="4722076" y="2347852"/>
                </a:lnTo>
                <a:lnTo>
                  <a:pt x="4722076" y="2332650"/>
                </a:lnTo>
                <a:lnTo>
                  <a:pt x="4699454" y="2332650"/>
                </a:lnTo>
                <a:lnTo>
                  <a:pt x="4699454" y="2307313"/>
                </a:lnTo>
                <a:close/>
                <a:moveTo>
                  <a:pt x="6097571" y="2293921"/>
                </a:moveTo>
                <a:cubicBezTo>
                  <a:pt x="6094314" y="2293921"/>
                  <a:pt x="6091599" y="2295037"/>
                  <a:pt x="6089428" y="2297269"/>
                </a:cubicBezTo>
                <a:cubicBezTo>
                  <a:pt x="6087256" y="2299501"/>
                  <a:pt x="6086170" y="2302246"/>
                  <a:pt x="6086170" y="2305504"/>
                </a:cubicBezTo>
                <a:cubicBezTo>
                  <a:pt x="6086170" y="2308641"/>
                  <a:pt x="6087256" y="2311295"/>
                  <a:pt x="6089428" y="2313467"/>
                </a:cubicBezTo>
                <a:cubicBezTo>
                  <a:pt x="6091599" y="2315638"/>
                  <a:pt x="6094314" y="2316724"/>
                  <a:pt x="6097571" y="2316724"/>
                </a:cubicBezTo>
                <a:cubicBezTo>
                  <a:pt x="6100708" y="2316724"/>
                  <a:pt x="6103393" y="2315638"/>
                  <a:pt x="6105625" y="2313467"/>
                </a:cubicBezTo>
                <a:cubicBezTo>
                  <a:pt x="6107857" y="2311295"/>
                  <a:pt x="6108973" y="2308641"/>
                  <a:pt x="6108973" y="2305504"/>
                </a:cubicBezTo>
                <a:cubicBezTo>
                  <a:pt x="6108973" y="2302246"/>
                  <a:pt x="6107857" y="2299501"/>
                  <a:pt x="6105625" y="2297269"/>
                </a:cubicBezTo>
                <a:cubicBezTo>
                  <a:pt x="6103393" y="2295037"/>
                  <a:pt x="6100708" y="2293921"/>
                  <a:pt x="6097571" y="2293921"/>
                </a:cubicBezTo>
                <a:close/>
                <a:moveTo>
                  <a:pt x="5859447" y="2293921"/>
                </a:moveTo>
                <a:cubicBezTo>
                  <a:pt x="5856189" y="2293921"/>
                  <a:pt x="5853474" y="2295037"/>
                  <a:pt x="5851303" y="2297269"/>
                </a:cubicBezTo>
                <a:cubicBezTo>
                  <a:pt x="5849131" y="2299501"/>
                  <a:pt x="5848045" y="2302246"/>
                  <a:pt x="5848045" y="2305504"/>
                </a:cubicBezTo>
                <a:cubicBezTo>
                  <a:pt x="5848045" y="2308641"/>
                  <a:pt x="5849131" y="2311295"/>
                  <a:pt x="5851303" y="2313467"/>
                </a:cubicBezTo>
                <a:cubicBezTo>
                  <a:pt x="5853474" y="2315638"/>
                  <a:pt x="5856189" y="2316724"/>
                  <a:pt x="5859447" y="2316724"/>
                </a:cubicBezTo>
                <a:cubicBezTo>
                  <a:pt x="5862584" y="2316724"/>
                  <a:pt x="5865268" y="2315638"/>
                  <a:pt x="5867500" y="2313467"/>
                </a:cubicBezTo>
                <a:cubicBezTo>
                  <a:pt x="5869732" y="2311295"/>
                  <a:pt x="5870848" y="2308641"/>
                  <a:pt x="5870848" y="2305504"/>
                </a:cubicBezTo>
                <a:cubicBezTo>
                  <a:pt x="5870848" y="2302246"/>
                  <a:pt x="5869732" y="2299501"/>
                  <a:pt x="5867500" y="2297269"/>
                </a:cubicBezTo>
                <a:cubicBezTo>
                  <a:pt x="5865268" y="2295037"/>
                  <a:pt x="5862584" y="2293921"/>
                  <a:pt x="5859447" y="2293921"/>
                </a:cubicBezTo>
                <a:close/>
                <a:moveTo>
                  <a:pt x="5078397" y="2293921"/>
                </a:moveTo>
                <a:cubicBezTo>
                  <a:pt x="5075139" y="2293921"/>
                  <a:pt x="5072424" y="2295037"/>
                  <a:pt x="5070253" y="2297269"/>
                </a:cubicBezTo>
                <a:cubicBezTo>
                  <a:pt x="5068081" y="2299501"/>
                  <a:pt x="5066995" y="2302246"/>
                  <a:pt x="5066995" y="2305504"/>
                </a:cubicBezTo>
                <a:cubicBezTo>
                  <a:pt x="5066995" y="2308641"/>
                  <a:pt x="5068081" y="2311295"/>
                  <a:pt x="5070253" y="2313467"/>
                </a:cubicBezTo>
                <a:cubicBezTo>
                  <a:pt x="5072424" y="2315638"/>
                  <a:pt x="5075139" y="2316724"/>
                  <a:pt x="5078397" y="2316724"/>
                </a:cubicBezTo>
                <a:cubicBezTo>
                  <a:pt x="5081533" y="2316724"/>
                  <a:pt x="5084218" y="2315638"/>
                  <a:pt x="5086450" y="2313467"/>
                </a:cubicBezTo>
                <a:cubicBezTo>
                  <a:pt x="5088682" y="2311295"/>
                  <a:pt x="5089798" y="2308641"/>
                  <a:pt x="5089798" y="2305504"/>
                </a:cubicBezTo>
                <a:cubicBezTo>
                  <a:pt x="5089798" y="2302246"/>
                  <a:pt x="5088682" y="2299501"/>
                  <a:pt x="5086450" y="2297269"/>
                </a:cubicBezTo>
                <a:cubicBezTo>
                  <a:pt x="5084218" y="2295037"/>
                  <a:pt x="5081533" y="2293921"/>
                  <a:pt x="5078397" y="2293921"/>
                </a:cubicBezTo>
                <a:close/>
                <a:moveTo>
                  <a:pt x="6133795" y="2292835"/>
                </a:moveTo>
                <a:lnTo>
                  <a:pt x="6133795" y="2423137"/>
                </a:lnTo>
                <a:lnTo>
                  <a:pt x="6150988" y="2423137"/>
                </a:lnTo>
                <a:lnTo>
                  <a:pt x="6150988" y="2385133"/>
                </a:lnTo>
                <a:lnTo>
                  <a:pt x="6158408" y="2385133"/>
                </a:lnTo>
                <a:lnTo>
                  <a:pt x="6192250" y="2423137"/>
                </a:lnTo>
                <a:lnTo>
                  <a:pt x="6215596" y="2423137"/>
                </a:lnTo>
                <a:lnTo>
                  <a:pt x="6173429" y="2377894"/>
                </a:lnTo>
                <a:lnTo>
                  <a:pt x="6215415" y="2332650"/>
                </a:lnTo>
                <a:lnTo>
                  <a:pt x="6192250" y="2332650"/>
                </a:lnTo>
                <a:lnTo>
                  <a:pt x="6158408" y="2370474"/>
                </a:lnTo>
                <a:lnTo>
                  <a:pt x="6150988" y="2370474"/>
                </a:lnTo>
                <a:lnTo>
                  <a:pt x="6150988" y="2292835"/>
                </a:lnTo>
                <a:close/>
                <a:moveTo>
                  <a:pt x="5581345" y="2292835"/>
                </a:moveTo>
                <a:lnTo>
                  <a:pt x="5581345" y="2423137"/>
                </a:lnTo>
                <a:lnTo>
                  <a:pt x="5598538" y="2423137"/>
                </a:lnTo>
                <a:lnTo>
                  <a:pt x="5598538" y="2385133"/>
                </a:lnTo>
                <a:lnTo>
                  <a:pt x="5605958" y="2385133"/>
                </a:lnTo>
                <a:lnTo>
                  <a:pt x="5639800" y="2423137"/>
                </a:lnTo>
                <a:lnTo>
                  <a:pt x="5663146" y="2423137"/>
                </a:lnTo>
                <a:lnTo>
                  <a:pt x="5620979" y="2377894"/>
                </a:lnTo>
                <a:lnTo>
                  <a:pt x="5662965" y="2332650"/>
                </a:lnTo>
                <a:lnTo>
                  <a:pt x="5639800" y="2332650"/>
                </a:lnTo>
                <a:lnTo>
                  <a:pt x="5605958" y="2370474"/>
                </a:lnTo>
                <a:lnTo>
                  <a:pt x="5598538" y="2370474"/>
                </a:lnTo>
                <a:lnTo>
                  <a:pt x="5598538" y="2292835"/>
                </a:lnTo>
                <a:close/>
                <a:moveTo>
                  <a:pt x="2776417" y="2231056"/>
                </a:moveTo>
                <a:lnTo>
                  <a:pt x="2776417" y="2270683"/>
                </a:lnTo>
                <a:cubicBezTo>
                  <a:pt x="2776417" y="2276492"/>
                  <a:pt x="2781500" y="2280787"/>
                  <a:pt x="2786643" y="2280787"/>
                </a:cubicBezTo>
                <a:lnTo>
                  <a:pt x="2826749" y="2280787"/>
                </a:lnTo>
                <a:lnTo>
                  <a:pt x="2739985" y="2367967"/>
                </a:lnTo>
                <a:lnTo>
                  <a:pt x="2703492" y="2367967"/>
                </a:lnTo>
                <a:lnTo>
                  <a:pt x="2761845" y="2310310"/>
                </a:lnTo>
                <a:cubicBezTo>
                  <a:pt x="2765457" y="2306741"/>
                  <a:pt x="2765457" y="2300933"/>
                  <a:pt x="2761845" y="2295912"/>
                </a:cubicBezTo>
                <a:cubicBezTo>
                  <a:pt x="2760008" y="2294097"/>
                  <a:pt x="2757436" y="2293189"/>
                  <a:pt x="2754803" y="2293189"/>
                </a:cubicBezTo>
                <a:cubicBezTo>
                  <a:pt x="2752170" y="2293189"/>
                  <a:pt x="2749415" y="2294097"/>
                  <a:pt x="2747272" y="2295912"/>
                </a:cubicBezTo>
                <a:lnTo>
                  <a:pt x="2688919" y="2353508"/>
                </a:lnTo>
                <a:lnTo>
                  <a:pt x="2688919" y="2317510"/>
                </a:lnTo>
                <a:close/>
                <a:moveTo>
                  <a:pt x="2787194" y="2197963"/>
                </a:moveTo>
                <a:cubicBezTo>
                  <a:pt x="2784622" y="2197963"/>
                  <a:pt x="2781989" y="2198931"/>
                  <a:pt x="2780091" y="2200806"/>
                </a:cubicBezTo>
                <a:lnTo>
                  <a:pt x="2672877" y="2306741"/>
                </a:lnTo>
                <a:cubicBezTo>
                  <a:pt x="2670734" y="2308859"/>
                  <a:pt x="2669999" y="2311763"/>
                  <a:pt x="2669999" y="2313941"/>
                </a:cubicBezTo>
                <a:lnTo>
                  <a:pt x="2669999" y="2373715"/>
                </a:lnTo>
                <a:lnTo>
                  <a:pt x="2643731" y="2399609"/>
                </a:lnTo>
                <a:cubicBezTo>
                  <a:pt x="2593461" y="2353508"/>
                  <a:pt x="2527087" y="2326162"/>
                  <a:pt x="2453488" y="2326162"/>
                </a:cubicBezTo>
                <a:cubicBezTo>
                  <a:pt x="2298881" y="2326162"/>
                  <a:pt x="2173542" y="2450066"/>
                  <a:pt x="2173542" y="2602041"/>
                </a:cubicBezTo>
                <a:cubicBezTo>
                  <a:pt x="2173542" y="2754742"/>
                  <a:pt x="2298881" y="2878646"/>
                  <a:pt x="2453488" y="2878646"/>
                </a:cubicBezTo>
                <a:cubicBezTo>
                  <a:pt x="2607299" y="2878646"/>
                  <a:pt x="2732699" y="2754742"/>
                  <a:pt x="2732699" y="2602041"/>
                </a:cubicBezTo>
                <a:cubicBezTo>
                  <a:pt x="2732699" y="2529321"/>
                  <a:pt x="2704962" y="2463738"/>
                  <a:pt x="2658304" y="2414068"/>
                </a:cubicBezTo>
                <a:lnTo>
                  <a:pt x="2684572" y="2388113"/>
                </a:lnTo>
                <a:lnTo>
                  <a:pt x="2745067" y="2388113"/>
                </a:lnTo>
                <a:cubicBezTo>
                  <a:pt x="2747272" y="2388113"/>
                  <a:pt x="2750150" y="2387387"/>
                  <a:pt x="2752354" y="2385210"/>
                </a:cubicBezTo>
                <a:lnTo>
                  <a:pt x="2859507" y="2279335"/>
                </a:lnTo>
                <a:cubicBezTo>
                  <a:pt x="2862446" y="2275766"/>
                  <a:pt x="2863181" y="2272136"/>
                  <a:pt x="2861712" y="2268566"/>
                </a:cubicBezTo>
                <a:cubicBezTo>
                  <a:pt x="2859507" y="2264936"/>
                  <a:pt x="2855895" y="2262033"/>
                  <a:pt x="2852221" y="2262033"/>
                </a:cubicBezTo>
                <a:lnTo>
                  <a:pt x="2797542" y="2262033"/>
                </a:lnTo>
                <a:lnTo>
                  <a:pt x="2797542" y="2208006"/>
                </a:lnTo>
                <a:cubicBezTo>
                  <a:pt x="2797542" y="2204437"/>
                  <a:pt x="2794664" y="2200080"/>
                  <a:pt x="2790990" y="2198689"/>
                </a:cubicBezTo>
                <a:cubicBezTo>
                  <a:pt x="2789766" y="2198205"/>
                  <a:pt x="2788480" y="2197963"/>
                  <a:pt x="2787194" y="2197963"/>
                </a:cubicBezTo>
                <a:close/>
                <a:moveTo>
                  <a:pt x="7760551" y="2175764"/>
                </a:moveTo>
                <a:lnTo>
                  <a:pt x="7760551" y="2177573"/>
                </a:lnTo>
                <a:cubicBezTo>
                  <a:pt x="7760551" y="2180831"/>
                  <a:pt x="7760007" y="2183546"/>
                  <a:pt x="7758921" y="2185717"/>
                </a:cubicBezTo>
                <a:cubicBezTo>
                  <a:pt x="7757835" y="2187889"/>
                  <a:pt x="7756359" y="2189548"/>
                  <a:pt x="7754487" y="2190694"/>
                </a:cubicBezTo>
                <a:cubicBezTo>
                  <a:pt x="7752617" y="2191840"/>
                  <a:pt x="7750415" y="2192413"/>
                  <a:pt x="7747883" y="2192413"/>
                </a:cubicBezTo>
                <a:cubicBezTo>
                  <a:pt x="7744745" y="2192413"/>
                  <a:pt x="7742303" y="2191750"/>
                  <a:pt x="7740553" y="2190423"/>
                </a:cubicBezTo>
                <a:cubicBezTo>
                  <a:pt x="7738803" y="2189095"/>
                  <a:pt x="7737929" y="2187406"/>
                  <a:pt x="7737929" y="2185355"/>
                </a:cubicBezTo>
                <a:cubicBezTo>
                  <a:pt x="7737929" y="2183304"/>
                  <a:pt x="7738653" y="2181555"/>
                  <a:pt x="7740101" y="2180107"/>
                </a:cubicBezTo>
                <a:cubicBezTo>
                  <a:pt x="7741547" y="2178659"/>
                  <a:pt x="7743659" y="2177754"/>
                  <a:pt x="7746435" y="2177392"/>
                </a:cubicBezTo>
                <a:close/>
                <a:moveTo>
                  <a:pt x="6265126" y="2175764"/>
                </a:moveTo>
                <a:lnTo>
                  <a:pt x="6265126" y="2177573"/>
                </a:lnTo>
                <a:cubicBezTo>
                  <a:pt x="6265126" y="2180831"/>
                  <a:pt x="6264583" y="2183546"/>
                  <a:pt x="6263497" y="2185717"/>
                </a:cubicBezTo>
                <a:cubicBezTo>
                  <a:pt x="6262411" y="2187889"/>
                  <a:pt x="6260933" y="2189548"/>
                  <a:pt x="6259063" y="2190694"/>
                </a:cubicBezTo>
                <a:cubicBezTo>
                  <a:pt x="6257193" y="2191840"/>
                  <a:pt x="6254991" y="2192413"/>
                  <a:pt x="6252458" y="2192413"/>
                </a:cubicBezTo>
                <a:cubicBezTo>
                  <a:pt x="6249321" y="2192413"/>
                  <a:pt x="6246878" y="2191750"/>
                  <a:pt x="6245128" y="2190423"/>
                </a:cubicBezTo>
                <a:cubicBezTo>
                  <a:pt x="6243379" y="2189095"/>
                  <a:pt x="6242504" y="2187406"/>
                  <a:pt x="6242504" y="2185355"/>
                </a:cubicBezTo>
                <a:cubicBezTo>
                  <a:pt x="6242504" y="2183304"/>
                  <a:pt x="6243228" y="2181555"/>
                  <a:pt x="6244676" y="2180107"/>
                </a:cubicBezTo>
                <a:cubicBezTo>
                  <a:pt x="6246123" y="2178659"/>
                  <a:pt x="6248235" y="2177754"/>
                  <a:pt x="6251010" y="2177392"/>
                </a:cubicBezTo>
                <a:close/>
                <a:moveTo>
                  <a:pt x="6794001" y="2149341"/>
                </a:moveTo>
                <a:cubicBezTo>
                  <a:pt x="6798586" y="2149341"/>
                  <a:pt x="6802296" y="2151091"/>
                  <a:pt x="6805131" y="2154590"/>
                </a:cubicBezTo>
                <a:cubicBezTo>
                  <a:pt x="6807967" y="2158088"/>
                  <a:pt x="6809384" y="2162673"/>
                  <a:pt x="6809384" y="2168344"/>
                </a:cubicBezTo>
                <a:cubicBezTo>
                  <a:pt x="6809384" y="2174014"/>
                  <a:pt x="6807967" y="2178569"/>
                  <a:pt x="6805131" y="2182007"/>
                </a:cubicBezTo>
                <a:cubicBezTo>
                  <a:pt x="6802296" y="2185446"/>
                  <a:pt x="6798586" y="2187165"/>
                  <a:pt x="6794001" y="2187165"/>
                </a:cubicBezTo>
                <a:cubicBezTo>
                  <a:pt x="6791106" y="2187165"/>
                  <a:pt x="6788482" y="2186441"/>
                  <a:pt x="6786129" y="2184993"/>
                </a:cubicBezTo>
                <a:cubicBezTo>
                  <a:pt x="6783776" y="2183546"/>
                  <a:pt x="6781937" y="2181434"/>
                  <a:pt x="6780609" y="2178659"/>
                </a:cubicBezTo>
                <a:cubicBezTo>
                  <a:pt x="6779282" y="2175884"/>
                  <a:pt x="6778619" y="2172446"/>
                  <a:pt x="6778619" y="2168344"/>
                </a:cubicBezTo>
                <a:cubicBezTo>
                  <a:pt x="6778619" y="2164242"/>
                  <a:pt x="6779282" y="2160803"/>
                  <a:pt x="6780609" y="2158028"/>
                </a:cubicBezTo>
                <a:cubicBezTo>
                  <a:pt x="6781937" y="2155253"/>
                  <a:pt x="6783776" y="2153112"/>
                  <a:pt x="6786129" y="2151603"/>
                </a:cubicBezTo>
                <a:cubicBezTo>
                  <a:pt x="6788482" y="2150095"/>
                  <a:pt x="6791106" y="2149341"/>
                  <a:pt x="6794001" y="2149341"/>
                </a:cubicBezTo>
                <a:close/>
                <a:moveTo>
                  <a:pt x="5783085" y="2149341"/>
                </a:moveTo>
                <a:cubicBezTo>
                  <a:pt x="5785860" y="2149341"/>
                  <a:pt x="5788423" y="2150095"/>
                  <a:pt x="5790776" y="2151603"/>
                </a:cubicBezTo>
                <a:cubicBezTo>
                  <a:pt x="5793129" y="2153112"/>
                  <a:pt x="5794999" y="2155253"/>
                  <a:pt x="5796386" y="2158028"/>
                </a:cubicBezTo>
                <a:cubicBezTo>
                  <a:pt x="5797774" y="2160803"/>
                  <a:pt x="5798468" y="2164242"/>
                  <a:pt x="5798468" y="2168344"/>
                </a:cubicBezTo>
                <a:cubicBezTo>
                  <a:pt x="5798468" y="2172446"/>
                  <a:pt x="5797774" y="2175884"/>
                  <a:pt x="5796386" y="2178659"/>
                </a:cubicBezTo>
                <a:cubicBezTo>
                  <a:pt x="5794999" y="2181434"/>
                  <a:pt x="5793129" y="2183546"/>
                  <a:pt x="5790776" y="2184993"/>
                </a:cubicBezTo>
                <a:cubicBezTo>
                  <a:pt x="5788423" y="2186441"/>
                  <a:pt x="5785860" y="2187165"/>
                  <a:pt x="5783085" y="2187165"/>
                </a:cubicBezTo>
                <a:cubicBezTo>
                  <a:pt x="5778500" y="2187165"/>
                  <a:pt x="5774790" y="2185446"/>
                  <a:pt x="5771955" y="2182007"/>
                </a:cubicBezTo>
                <a:cubicBezTo>
                  <a:pt x="5769119" y="2178569"/>
                  <a:pt x="5767702" y="2174014"/>
                  <a:pt x="5767702" y="2168344"/>
                </a:cubicBezTo>
                <a:cubicBezTo>
                  <a:pt x="5767702" y="2162673"/>
                  <a:pt x="5769089" y="2158088"/>
                  <a:pt x="5771864" y="2154590"/>
                </a:cubicBezTo>
                <a:cubicBezTo>
                  <a:pt x="5774639" y="2151091"/>
                  <a:pt x="5778379" y="2149341"/>
                  <a:pt x="5783085" y="2149341"/>
                </a:cubicBezTo>
                <a:close/>
                <a:moveTo>
                  <a:pt x="5992092" y="2148798"/>
                </a:moveTo>
                <a:cubicBezTo>
                  <a:pt x="5994746" y="2148798"/>
                  <a:pt x="5997189" y="2149522"/>
                  <a:pt x="5999421" y="2150970"/>
                </a:cubicBezTo>
                <a:cubicBezTo>
                  <a:pt x="6001653" y="2152418"/>
                  <a:pt x="6003493" y="2154590"/>
                  <a:pt x="6004941" y="2157485"/>
                </a:cubicBezTo>
                <a:cubicBezTo>
                  <a:pt x="6006389" y="2160381"/>
                  <a:pt x="6007113" y="2164000"/>
                  <a:pt x="6007113" y="2168344"/>
                </a:cubicBezTo>
                <a:cubicBezTo>
                  <a:pt x="6007113" y="2172687"/>
                  <a:pt x="6006389" y="2176307"/>
                  <a:pt x="6004941" y="2179202"/>
                </a:cubicBezTo>
                <a:cubicBezTo>
                  <a:pt x="6003493" y="2182098"/>
                  <a:pt x="6001593" y="2184269"/>
                  <a:pt x="5999240" y="2185717"/>
                </a:cubicBezTo>
                <a:cubicBezTo>
                  <a:pt x="5996888" y="2187165"/>
                  <a:pt x="5994444" y="2187889"/>
                  <a:pt x="5991911" y="2187889"/>
                </a:cubicBezTo>
                <a:cubicBezTo>
                  <a:pt x="5989136" y="2187889"/>
                  <a:pt x="5986632" y="2187165"/>
                  <a:pt x="5984400" y="2185717"/>
                </a:cubicBezTo>
                <a:cubicBezTo>
                  <a:pt x="5982168" y="2184269"/>
                  <a:pt x="5980419" y="2182098"/>
                  <a:pt x="5979152" y="2179202"/>
                </a:cubicBezTo>
                <a:cubicBezTo>
                  <a:pt x="5977885" y="2176307"/>
                  <a:pt x="5977252" y="2172687"/>
                  <a:pt x="5977252" y="2168344"/>
                </a:cubicBezTo>
                <a:cubicBezTo>
                  <a:pt x="5977252" y="2164000"/>
                  <a:pt x="5977915" y="2160381"/>
                  <a:pt x="5979243" y="2157485"/>
                </a:cubicBezTo>
                <a:cubicBezTo>
                  <a:pt x="5980570" y="2154590"/>
                  <a:pt x="5982349" y="2152418"/>
                  <a:pt x="5984581" y="2150970"/>
                </a:cubicBezTo>
                <a:cubicBezTo>
                  <a:pt x="5986813" y="2149522"/>
                  <a:pt x="5989317" y="2148798"/>
                  <a:pt x="5992092" y="2148798"/>
                </a:cubicBezTo>
                <a:close/>
                <a:moveTo>
                  <a:pt x="7476363" y="2146265"/>
                </a:moveTo>
                <a:cubicBezTo>
                  <a:pt x="7478655" y="2146144"/>
                  <a:pt x="7480707" y="2146627"/>
                  <a:pt x="7482515" y="2147712"/>
                </a:cubicBezTo>
                <a:cubicBezTo>
                  <a:pt x="7484325" y="2148798"/>
                  <a:pt x="7485803" y="2150307"/>
                  <a:pt x="7486949" y="2152237"/>
                </a:cubicBezTo>
                <a:cubicBezTo>
                  <a:pt x="7488095" y="2154167"/>
                  <a:pt x="7488729" y="2156399"/>
                  <a:pt x="7488851" y="2158933"/>
                </a:cubicBezTo>
                <a:lnTo>
                  <a:pt x="7463151" y="2158933"/>
                </a:lnTo>
                <a:cubicBezTo>
                  <a:pt x="7463393" y="2156520"/>
                  <a:pt x="7464147" y="2154378"/>
                  <a:pt x="7465413" y="2152508"/>
                </a:cubicBezTo>
                <a:cubicBezTo>
                  <a:pt x="7466681" y="2150638"/>
                  <a:pt x="7468249" y="2149160"/>
                  <a:pt x="7470119" y="2148074"/>
                </a:cubicBezTo>
                <a:cubicBezTo>
                  <a:pt x="7471989" y="2146989"/>
                  <a:pt x="7474071" y="2146385"/>
                  <a:pt x="7476363" y="2146265"/>
                </a:cubicBezTo>
                <a:close/>
                <a:moveTo>
                  <a:pt x="7285863" y="2146265"/>
                </a:moveTo>
                <a:cubicBezTo>
                  <a:pt x="7288155" y="2146144"/>
                  <a:pt x="7290207" y="2146627"/>
                  <a:pt x="7292015" y="2147712"/>
                </a:cubicBezTo>
                <a:cubicBezTo>
                  <a:pt x="7293825" y="2148798"/>
                  <a:pt x="7295303" y="2150307"/>
                  <a:pt x="7296451" y="2152237"/>
                </a:cubicBezTo>
                <a:cubicBezTo>
                  <a:pt x="7297597" y="2154167"/>
                  <a:pt x="7298229" y="2156399"/>
                  <a:pt x="7298351" y="2158933"/>
                </a:cubicBezTo>
                <a:lnTo>
                  <a:pt x="7272651" y="2158933"/>
                </a:lnTo>
                <a:cubicBezTo>
                  <a:pt x="7272893" y="2156520"/>
                  <a:pt x="7273647" y="2154378"/>
                  <a:pt x="7274913" y="2152508"/>
                </a:cubicBezTo>
                <a:cubicBezTo>
                  <a:pt x="7276181" y="2150638"/>
                  <a:pt x="7277749" y="2149160"/>
                  <a:pt x="7279619" y="2148074"/>
                </a:cubicBezTo>
                <a:cubicBezTo>
                  <a:pt x="7281489" y="2146989"/>
                  <a:pt x="7283571" y="2146385"/>
                  <a:pt x="7285863" y="2146265"/>
                </a:cubicBezTo>
                <a:close/>
                <a:moveTo>
                  <a:pt x="5685663" y="2146265"/>
                </a:moveTo>
                <a:cubicBezTo>
                  <a:pt x="5687955" y="2146144"/>
                  <a:pt x="5690007" y="2146627"/>
                  <a:pt x="5691816" y="2147712"/>
                </a:cubicBezTo>
                <a:cubicBezTo>
                  <a:pt x="5693626" y="2148798"/>
                  <a:pt x="5695104" y="2150307"/>
                  <a:pt x="5696250" y="2152237"/>
                </a:cubicBezTo>
                <a:cubicBezTo>
                  <a:pt x="5697396" y="2154167"/>
                  <a:pt x="5698030" y="2156399"/>
                  <a:pt x="5698150" y="2158933"/>
                </a:cubicBezTo>
                <a:lnTo>
                  <a:pt x="5672452" y="2158933"/>
                </a:lnTo>
                <a:cubicBezTo>
                  <a:pt x="5672693" y="2156520"/>
                  <a:pt x="5673447" y="2154378"/>
                  <a:pt x="5674714" y="2152508"/>
                </a:cubicBezTo>
                <a:cubicBezTo>
                  <a:pt x="5675981" y="2150638"/>
                  <a:pt x="5677549" y="2149160"/>
                  <a:pt x="5679419" y="2148074"/>
                </a:cubicBezTo>
                <a:cubicBezTo>
                  <a:pt x="5681289" y="2146989"/>
                  <a:pt x="5683371" y="2146385"/>
                  <a:pt x="5685663" y="2146265"/>
                </a:cubicBezTo>
                <a:close/>
                <a:moveTo>
                  <a:pt x="5126041" y="2137397"/>
                </a:moveTo>
                <a:cubicBezTo>
                  <a:pt x="5130746" y="2137397"/>
                  <a:pt x="5135120" y="2138634"/>
                  <a:pt x="5139161" y="2141107"/>
                </a:cubicBezTo>
                <a:cubicBezTo>
                  <a:pt x="5143203" y="2143580"/>
                  <a:pt x="5146400" y="2147109"/>
                  <a:pt x="5148753" y="2151694"/>
                </a:cubicBezTo>
                <a:cubicBezTo>
                  <a:pt x="5151106" y="2156279"/>
                  <a:pt x="5152282" y="2161828"/>
                  <a:pt x="5152282" y="2168344"/>
                </a:cubicBezTo>
                <a:cubicBezTo>
                  <a:pt x="5152282" y="2174738"/>
                  <a:pt x="5151106" y="2180258"/>
                  <a:pt x="5148753" y="2184903"/>
                </a:cubicBezTo>
                <a:cubicBezTo>
                  <a:pt x="5146400" y="2189548"/>
                  <a:pt x="5143233" y="2193107"/>
                  <a:pt x="5139252" y="2195580"/>
                </a:cubicBezTo>
                <a:cubicBezTo>
                  <a:pt x="5135270" y="2198054"/>
                  <a:pt x="5130867" y="2199290"/>
                  <a:pt x="5126041" y="2199290"/>
                </a:cubicBezTo>
                <a:cubicBezTo>
                  <a:pt x="5117836" y="2199290"/>
                  <a:pt x="5111291" y="2196455"/>
                  <a:pt x="5106405" y="2190784"/>
                </a:cubicBezTo>
                <a:cubicBezTo>
                  <a:pt x="5101519" y="2185114"/>
                  <a:pt x="5099075" y="2177634"/>
                  <a:pt x="5099075" y="2168344"/>
                </a:cubicBezTo>
                <a:cubicBezTo>
                  <a:pt x="5099075" y="2159054"/>
                  <a:pt x="5101519" y="2151573"/>
                  <a:pt x="5106405" y="2145903"/>
                </a:cubicBezTo>
                <a:cubicBezTo>
                  <a:pt x="5111291" y="2140232"/>
                  <a:pt x="5117836" y="2137397"/>
                  <a:pt x="5126041" y="2137397"/>
                </a:cubicBezTo>
                <a:close/>
                <a:moveTo>
                  <a:pt x="5021085" y="2137397"/>
                </a:moveTo>
                <a:cubicBezTo>
                  <a:pt x="5025911" y="2137397"/>
                  <a:pt x="5030435" y="2138513"/>
                  <a:pt x="5034658" y="2140745"/>
                </a:cubicBezTo>
                <a:cubicBezTo>
                  <a:pt x="5038881" y="2142977"/>
                  <a:pt x="5042289" y="2146355"/>
                  <a:pt x="5044883" y="2150879"/>
                </a:cubicBezTo>
                <a:cubicBezTo>
                  <a:pt x="5047477" y="2155404"/>
                  <a:pt x="5048774" y="2161165"/>
                  <a:pt x="5048774" y="2168163"/>
                </a:cubicBezTo>
                <a:cubicBezTo>
                  <a:pt x="5048774" y="2175281"/>
                  <a:pt x="5047417" y="2181133"/>
                  <a:pt x="5044702" y="2185717"/>
                </a:cubicBezTo>
                <a:cubicBezTo>
                  <a:pt x="5041987" y="2190302"/>
                  <a:pt x="5038519" y="2193710"/>
                  <a:pt x="5034296" y="2195942"/>
                </a:cubicBezTo>
                <a:cubicBezTo>
                  <a:pt x="5030073" y="2198174"/>
                  <a:pt x="5025549" y="2199290"/>
                  <a:pt x="5020723" y="2199290"/>
                </a:cubicBezTo>
                <a:cubicBezTo>
                  <a:pt x="5016017" y="2199290"/>
                  <a:pt x="5011674" y="2198174"/>
                  <a:pt x="5007693" y="2195942"/>
                </a:cubicBezTo>
                <a:cubicBezTo>
                  <a:pt x="5003711" y="2193710"/>
                  <a:pt x="5000484" y="2190332"/>
                  <a:pt x="4998010" y="2185808"/>
                </a:cubicBezTo>
                <a:cubicBezTo>
                  <a:pt x="4995537" y="2181283"/>
                  <a:pt x="4994300" y="2175522"/>
                  <a:pt x="4994300" y="2168525"/>
                </a:cubicBezTo>
                <a:cubicBezTo>
                  <a:pt x="4994300" y="2161406"/>
                  <a:pt x="4995567" y="2155555"/>
                  <a:pt x="4998101" y="2150970"/>
                </a:cubicBezTo>
                <a:cubicBezTo>
                  <a:pt x="5000635" y="2146385"/>
                  <a:pt x="5003922" y="2142977"/>
                  <a:pt x="5007964" y="2140745"/>
                </a:cubicBezTo>
                <a:cubicBezTo>
                  <a:pt x="5012006" y="2138513"/>
                  <a:pt x="5016379" y="2137397"/>
                  <a:pt x="5021085" y="2137397"/>
                </a:cubicBezTo>
                <a:close/>
                <a:moveTo>
                  <a:pt x="8014859" y="2123100"/>
                </a:moveTo>
                <a:lnTo>
                  <a:pt x="8014859" y="2175764"/>
                </a:lnTo>
                <a:cubicBezTo>
                  <a:pt x="8014859" y="2183968"/>
                  <a:pt x="8016215" y="2190996"/>
                  <a:pt x="8018931" y="2196847"/>
                </a:cubicBezTo>
                <a:cubicBezTo>
                  <a:pt x="8021645" y="2202699"/>
                  <a:pt x="8025445" y="2207163"/>
                  <a:pt x="8030331" y="2210239"/>
                </a:cubicBezTo>
                <a:cubicBezTo>
                  <a:pt x="8035219" y="2213316"/>
                  <a:pt x="8040979" y="2214854"/>
                  <a:pt x="8047615" y="2214854"/>
                </a:cubicBezTo>
                <a:cubicBezTo>
                  <a:pt x="8052441" y="2214854"/>
                  <a:pt x="8056845" y="2213768"/>
                  <a:pt x="8060827" y="2211597"/>
                </a:cubicBezTo>
                <a:cubicBezTo>
                  <a:pt x="8064807" y="2209425"/>
                  <a:pt x="8068247" y="2206590"/>
                  <a:pt x="8071141" y="2203091"/>
                </a:cubicBezTo>
                <a:lnTo>
                  <a:pt x="8073313" y="2213587"/>
                </a:lnTo>
                <a:lnTo>
                  <a:pt x="8100279" y="2213587"/>
                </a:lnTo>
                <a:lnTo>
                  <a:pt x="8100279" y="2123100"/>
                </a:lnTo>
                <a:lnTo>
                  <a:pt x="8070599" y="2123100"/>
                </a:lnTo>
                <a:lnTo>
                  <a:pt x="8070599" y="2171963"/>
                </a:lnTo>
                <a:cubicBezTo>
                  <a:pt x="8070599" y="2177151"/>
                  <a:pt x="8069483" y="2181163"/>
                  <a:pt x="8067251" y="2183998"/>
                </a:cubicBezTo>
                <a:cubicBezTo>
                  <a:pt x="8065019" y="2186833"/>
                  <a:pt x="8061791" y="2188251"/>
                  <a:pt x="8057569" y="2188251"/>
                </a:cubicBezTo>
                <a:cubicBezTo>
                  <a:pt x="8053225" y="2188251"/>
                  <a:pt x="8049967" y="2186894"/>
                  <a:pt x="8047795" y="2184179"/>
                </a:cubicBezTo>
                <a:cubicBezTo>
                  <a:pt x="8045623" y="2181464"/>
                  <a:pt x="8044539" y="2177513"/>
                  <a:pt x="8044539" y="2172325"/>
                </a:cubicBezTo>
                <a:lnTo>
                  <a:pt x="8044539" y="2123100"/>
                </a:lnTo>
                <a:close/>
                <a:moveTo>
                  <a:pt x="7960965" y="2123100"/>
                </a:moveTo>
                <a:lnTo>
                  <a:pt x="7960965" y="2205082"/>
                </a:lnTo>
                <a:cubicBezTo>
                  <a:pt x="7960965" y="2209908"/>
                  <a:pt x="7959277" y="2214070"/>
                  <a:pt x="7955899" y="2217569"/>
                </a:cubicBezTo>
                <a:cubicBezTo>
                  <a:pt x="7952521" y="2221068"/>
                  <a:pt x="7947755" y="2223179"/>
                  <a:pt x="7941601" y="2223903"/>
                </a:cubicBezTo>
                <a:lnTo>
                  <a:pt x="7945945" y="2249782"/>
                </a:lnTo>
                <a:cubicBezTo>
                  <a:pt x="7953547" y="2249541"/>
                  <a:pt x="7960755" y="2247731"/>
                  <a:pt x="7967571" y="2244353"/>
                </a:cubicBezTo>
                <a:cubicBezTo>
                  <a:pt x="7974387" y="2240975"/>
                  <a:pt x="7979939" y="2235998"/>
                  <a:pt x="7984221" y="2229423"/>
                </a:cubicBezTo>
                <a:cubicBezTo>
                  <a:pt x="7988505" y="2222847"/>
                  <a:pt x="7990645" y="2214794"/>
                  <a:pt x="7990645" y="2205263"/>
                </a:cubicBezTo>
                <a:lnTo>
                  <a:pt x="7990645" y="2123100"/>
                </a:lnTo>
                <a:close/>
                <a:moveTo>
                  <a:pt x="7905083" y="2123100"/>
                </a:moveTo>
                <a:lnTo>
                  <a:pt x="7905083" y="2213587"/>
                </a:lnTo>
                <a:lnTo>
                  <a:pt x="7934763" y="2213587"/>
                </a:lnTo>
                <a:lnTo>
                  <a:pt x="7934763" y="2123100"/>
                </a:lnTo>
                <a:close/>
                <a:moveTo>
                  <a:pt x="7600217" y="2123100"/>
                </a:moveTo>
                <a:lnTo>
                  <a:pt x="7632249" y="2213587"/>
                </a:lnTo>
                <a:lnTo>
                  <a:pt x="7665549" y="2213587"/>
                </a:lnTo>
                <a:lnTo>
                  <a:pt x="7697581" y="2123100"/>
                </a:lnTo>
                <a:lnTo>
                  <a:pt x="7665549" y="2123100"/>
                </a:lnTo>
                <a:lnTo>
                  <a:pt x="7648899" y="2177392"/>
                </a:lnTo>
                <a:lnTo>
                  <a:pt x="7632249" y="2123100"/>
                </a:lnTo>
                <a:close/>
                <a:moveTo>
                  <a:pt x="7336593" y="2123100"/>
                </a:moveTo>
                <a:lnTo>
                  <a:pt x="7336593" y="2149522"/>
                </a:lnTo>
                <a:lnTo>
                  <a:pt x="7374597" y="2149522"/>
                </a:lnTo>
                <a:lnTo>
                  <a:pt x="7336411" y="2189880"/>
                </a:lnTo>
                <a:lnTo>
                  <a:pt x="7336411" y="2213587"/>
                </a:lnTo>
                <a:lnTo>
                  <a:pt x="7414051" y="2213587"/>
                </a:lnTo>
                <a:lnTo>
                  <a:pt x="7414051" y="2187165"/>
                </a:lnTo>
                <a:lnTo>
                  <a:pt x="7374417" y="2187165"/>
                </a:lnTo>
                <a:lnTo>
                  <a:pt x="7413327" y="2146989"/>
                </a:lnTo>
                <a:lnTo>
                  <a:pt x="7413327" y="2123100"/>
                </a:lnTo>
                <a:close/>
                <a:moveTo>
                  <a:pt x="7014733" y="2123100"/>
                </a:moveTo>
                <a:lnTo>
                  <a:pt x="7014733" y="2175764"/>
                </a:lnTo>
                <a:cubicBezTo>
                  <a:pt x="7014733" y="2183968"/>
                  <a:pt x="7016091" y="2190996"/>
                  <a:pt x="7018805" y="2196847"/>
                </a:cubicBezTo>
                <a:cubicBezTo>
                  <a:pt x="7021521" y="2202699"/>
                  <a:pt x="7025321" y="2207163"/>
                  <a:pt x="7030207" y="2210239"/>
                </a:cubicBezTo>
                <a:cubicBezTo>
                  <a:pt x="7035093" y="2213316"/>
                  <a:pt x="7040855" y="2214854"/>
                  <a:pt x="7047491" y="2214854"/>
                </a:cubicBezTo>
                <a:cubicBezTo>
                  <a:pt x="7052315" y="2214854"/>
                  <a:pt x="7056719" y="2213768"/>
                  <a:pt x="7060701" y="2211597"/>
                </a:cubicBezTo>
                <a:cubicBezTo>
                  <a:pt x="7064683" y="2209425"/>
                  <a:pt x="7068121" y="2206590"/>
                  <a:pt x="7071017" y="2203091"/>
                </a:cubicBezTo>
                <a:lnTo>
                  <a:pt x="7073189" y="2213587"/>
                </a:lnTo>
                <a:lnTo>
                  <a:pt x="7100153" y="2213587"/>
                </a:lnTo>
                <a:lnTo>
                  <a:pt x="7100153" y="2123100"/>
                </a:lnTo>
                <a:lnTo>
                  <a:pt x="7070475" y="2123100"/>
                </a:lnTo>
                <a:lnTo>
                  <a:pt x="7070475" y="2171963"/>
                </a:lnTo>
                <a:cubicBezTo>
                  <a:pt x="7070475" y="2177151"/>
                  <a:pt x="7069359" y="2181163"/>
                  <a:pt x="7067127" y="2183998"/>
                </a:cubicBezTo>
                <a:cubicBezTo>
                  <a:pt x="7064893" y="2186833"/>
                  <a:pt x="7061667" y="2188251"/>
                  <a:pt x="7057443" y="2188251"/>
                </a:cubicBezTo>
                <a:cubicBezTo>
                  <a:pt x="7053101" y="2188251"/>
                  <a:pt x="7049843" y="2186894"/>
                  <a:pt x="7047671" y="2184179"/>
                </a:cubicBezTo>
                <a:cubicBezTo>
                  <a:pt x="7045499" y="2181464"/>
                  <a:pt x="7044413" y="2177513"/>
                  <a:pt x="7044413" y="2172325"/>
                </a:cubicBezTo>
                <a:lnTo>
                  <a:pt x="7044413" y="2123100"/>
                </a:lnTo>
                <a:close/>
                <a:moveTo>
                  <a:pt x="6917493" y="2123100"/>
                </a:moveTo>
                <a:lnTo>
                  <a:pt x="6917493" y="2149522"/>
                </a:lnTo>
                <a:lnTo>
                  <a:pt x="6955497" y="2149522"/>
                </a:lnTo>
                <a:lnTo>
                  <a:pt x="6917311" y="2189880"/>
                </a:lnTo>
                <a:lnTo>
                  <a:pt x="6917311" y="2213587"/>
                </a:lnTo>
                <a:lnTo>
                  <a:pt x="6994951" y="2213587"/>
                </a:lnTo>
                <a:lnTo>
                  <a:pt x="6994951" y="2187165"/>
                </a:lnTo>
                <a:lnTo>
                  <a:pt x="6955317" y="2187165"/>
                </a:lnTo>
                <a:lnTo>
                  <a:pt x="6994227" y="2146989"/>
                </a:lnTo>
                <a:lnTo>
                  <a:pt x="6994227" y="2123100"/>
                </a:lnTo>
                <a:close/>
                <a:moveTo>
                  <a:pt x="6647783" y="2123100"/>
                </a:moveTo>
                <a:lnTo>
                  <a:pt x="6647783" y="2213587"/>
                </a:lnTo>
                <a:lnTo>
                  <a:pt x="6677463" y="2213587"/>
                </a:lnTo>
                <a:lnTo>
                  <a:pt x="6677463" y="2123100"/>
                </a:lnTo>
                <a:close/>
                <a:moveTo>
                  <a:pt x="6509909" y="2123100"/>
                </a:moveTo>
                <a:lnTo>
                  <a:pt x="6509909" y="2175764"/>
                </a:lnTo>
                <a:cubicBezTo>
                  <a:pt x="6509909" y="2183968"/>
                  <a:pt x="6511266" y="2190996"/>
                  <a:pt x="6513981" y="2196847"/>
                </a:cubicBezTo>
                <a:cubicBezTo>
                  <a:pt x="6516695" y="2202699"/>
                  <a:pt x="6520496" y="2207163"/>
                  <a:pt x="6525382" y="2210239"/>
                </a:cubicBezTo>
                <a:cubicBezTo>
                  <a:pt x="6530269" y="2213316"/>
                  <a:pt x="6536030" y="2214854"/>
                  <a:pt x="6542665" y="2214854"/>
                </a:cubicBezTo>
                <a:cubicBezTo>
                  <a:pt x="6547491" y="2214854"/>
                  <a:pt x="6551895" y="2213768"/>
                  <a:pt x="6555877" y="2211597"/>
                </a:cubicBezTo>
                <a:cubicBezTo>
                  <a:pt x="6559858" y="2209425"/>
                  <a:pt x="6563297" y="2206590"/>
                  <a:pt x="6566192" y="2203091"/>
                </a:cubicBezTo>
                <a:lnTo>
                  <a:pt x="6568364" y="2213587"/>
                </a:lnTo>
                <a:lnTo>
                  <a:pt x="6595329" y="2213587"/>
                </a:lnTo>
                <a:lnTo>
                  <a:pt x="6595329" y="2123100"/>
                </a:lnTo>
                <a:lnTo>
                  <a:pt x="6565649" y="2123100"/>
                </a:lnTo>
                <a:lnTo>
                  <a:pt x="6565649" y="2171963"/>
                </a:lnTo>
                <a:cubicBezTo>
                  <a:pt x="6565649" y="2177151"/>
                  <a:pt x="6564533" y="2181163"/>
                  <a:pt x="6562301" y="2183998"/>
                </a:cubicBezTo>
                <a:cubicBezTo>
                  <a:pt x="6560069" y="2186833"/>
                  <a:pt x="6556842" y="2188251"/>
                  <a:pt x="6552619" y="2188251"/>
                </a:cubicBezTo>
                <a:cubicBezTo>
                  <a:pt x="6548276" y="2188251"/>
                  <a:pt x="6545018" y="2186894"/>
                  <a:pt x="6542846" y="2184179"/>
                </a:cubicBezTo>
                <a:cubicBezTo>
                  <a:pt x="6540675" y="2181464"/>
                  <a:pt x="6539589" y="2177513"/>
                  <a:pt x="6539589" y="2172325"/>
                </a:cubicBezTo>
                <a:lnTo>
                  <a:pt x="6539589" y="2123100"/>
                </a:lnTo>
                <a:close/>
                <a:moveTo>
                  <a:pt x="6304817" y="2123100"/>
                </a:moveTo>
                <a:lnTo>
                  <a:pt x="6336849" y="2213587"/>
                </a:lnTo>
                <a:lnTo>
                  <a:pt x="6370149" y="2213587"/>
                </a:lnTo>
                <a:lnTo>
                  <a:pt x="6402181" y="2123100"/>
                </a:lnTo>
                <a:lnTo>
                  <a:pt x="6370149" y="2123100"/>
                </a:lnTo>
                <a:lnTo>
                  <a:pt x="6353499" y="2177392"/>
                </a:lnTo>
                <a:lnTo>
                  <a:pt x="6336849" y="2123100"/>
                </a:lnTo>
                <a:close/>
                <a:moveTo>
                  <a:pt x="5589241" y="2123100"/>
                </a:moveTo>
                <a:lnTo>
                  <a:pt x="5589241" y="2205082"/>
                </a:lnTo>
                <a:cubicBezTo>
                  <a:pt x="5589241" y="2209908"/>
                  <a:pt x="5587552" y="2214070"/>
                  <a:pt x="5584174" y="2217569"/>
                </a:cubicBezTo>
                <a:cubicBezTo>
                  <a:pt x="5580796" y="2221068"/>
                  <a:pt x="5576030" y="2223179"/>
                  <a:pt x="5569877" y="2223903"/>
                </a:cubicBezTo>
                <a:lnTo>
                  <a:pt x="5574221" y="2249782"/>
                </a:lnTo>
                <a:cubicBezTo>
                  <a:pt x="5581821" y="2249541"/>
                  <a:pt x="5589030" y="2247731"/>
                  <a:pt x="5595847" y="2244353"/>
                </a:cubicBezTo>
                <a:cubicBezTo>
                  <a:pt x="5602664" y="2240975"/>
                  <a:pt x="5608214" y="2235998"/>
                  <a:pt x="5612497" y="2229423"/>
                </a:cubicBezTo>
                <a:cubicBezTo>
                  <a:pt x="5616780" y="2222847"/>
                  <a:pt x="5618921" y="2214794"/>
                  <a:pt x="5618921" y="2205263"/>
                </a:cubicBezTo>
                <a:lnTo>
                  <a:pt x="5618921" y="2123100"/>
                </a:lnTo>
                <a:close/>
                <a:moveTo>
                  <a:pt x="5507860" y="2123100"/>
                </a:moveTo>
                <a:lnTo>
                  <a:pt x="5507860" y="2213587"/>
                </a:lnTo>
                <a:lnTo>
                  <a:pt x="5525052" y="2213587"/>
                </a:lnTo>
                <a:lnTo>
                  <a:pt x="5525052" y="2123100"/>
                </a:lnTo>
                <a:close/>
                <a:moveTo>
                  <a:pt x="5403085" y="2123100"/>
                </a:moveTo>
                <a:lnTo>
                  <a:pt x="5403085" y="2213587"/>
                </a:lnTo>
                <a:lnTo>
                  <a:pt x="5420277" y="2213587"/>
                </a:lnTo>
                <a:lnTo>
                  <a:pt x="5420277" y="2123100"/>
                </a:lnTo>
                <a:close/>
                <a:moveTo>
                  <a:pt x="5189372" y="2123100"/>
                </a:moveTo>
                <a:lnTo>
                  <a:pt x="5189372" y="2175945"/>
                </a:lnTo>
                <a:cubicBezTo>
                  <a:pt x="5189372" y="2184511"/>
                  <a:pt x="5190790" y="2191659"/>
                  <a:pt x="5193625" y="2197390"/>
                </a:cubicBezTo>
                <a:cubicBezTo>
                  <a:pt x="5196461" y="2203121"/>
                  <a:pt x="5200472" y="2207464"/>
                  <a:pt x="5205660" y="2210420"/>
                </a:cubicBezTo>
                <a:cubicBezTo>
                  <a:pt x="5210848" y="2213376"/>
                  <a:pt x="5216941" y="2214854"/>
                  <a:pt x="5223939" y="2214854"/>
                </a:cubicBezTo>
                <a:cubicBezTo>
                  <a:pt x="5229368" y="2214854"/>
                  <a:pt x="5234284" y="2213829"/>
                  <a:pt x="5238688" y="2211778"/>
                </a:cubicBezTo>
                <a:cubicBezTo>
                  <a:pt x="5243092" y="2209727"/>
                  <a:pt x="5246741" y="2206771"/>
                  <a:pt x="5249637" y="2202910"/>
                </a:cubicBezTo>
                <a:lnTo>
                  <a:pt x="5250904" y="2213587"/>
                </a:lnTo>
                <a:lnTo>
                  <a:pt x="5266468" y="2213587"/>
                </a:lnTo>
                <a:lnTo>
                  <a:pt x="5266468" y="2123100"/>
                </a:lnTo>
                <a:lnTo>
                  <a:pt x="5249456" y="2123100"/>
                </a:lnTo>
                <a:lnTo>
                  <a:pt x="5249456" y="2172687"/>
                </a:lnTo>
                <a:cubicBezTo>
                  <a:pt x="5249456" y="2181495"/>
                  <a:pt x="5247496" y="2188130"/>
                  <a:pt x="5243574" y="2192594"/>
                </a:cubicBezTo>
                <a:cubicBezTo>
                  <a:pt x="5239653" y="2197058"/>
                  <a:pt x="5234254" y="2199290"/>
                  <a:pt x="5227377" y="2199290"/>
                </a:cubicBezTo>
                <a:cubicBezTo>
                  <a:pt x="5220379" y="2199290"/>
                  <a:pt x="5215161" y="2197119"/>
                  <a:pt x="5211723" y="2192775"/>
                </a:cubicBezTo>
                <a:cubicBezTo>
                  <a:pt x="5208284" y="2188432"/>
                  <a:pt x="5206565" y="2182098"/>
                  <a:pt x="5206565" y="2173773"/>
                </a:cubicBezTo>
                <a:lnTo>
                  <a:pt x="5206565" y="2123100"/>
                </a:lnTo>
                <a:close/>
                <a:moveTo>
                  <a:pt x="7577857" y="2123009"/>
                </a:moveTo>
                <a:cubicBezTo>
                  <a:pt x="7573815" y="2123794"/>
                  <a:pt x="7570225" y="2125241"/>
                  <a:pt x="7567089" y="2127353"/>
                </a:cubicBezTo>
                <a:cubicBezTo>
                  <a:pt x="7563951" y="2129464"/>
                  <a:pt x="7561237" y="2132149"/>
                  <a:pt x="7558945" y="2135406"/>
                </a:cubicBezTo>
                <a:lnTo>
                  <a:pt x="7556953" y="2123100"/>
                </a:lnTo>
                <a:lnTo>
                  <a:pt x="7529989" y="2123100"/>
                </a:lnTo>
                <a:lnTo>
                  <a:pt x="7529989" y="2213587"/>
                </a:lnTo>
                <a:lnTo>
                  <a:pt x="7559669" y="2213587"/>
                </a:lnTo>
                <a:lnTo>
                  <a:pt x="7559669" y="2177573"/>
                </a:lnTo>
                <a:cubicBezTo>
                  <a:pt x="7559669" y="2171420"/>
                  <a:pt x="7560693" y="2166413"/>
                  <a:pt x="7562745" y="2162552"/>
                </a:cubicBezTo>
                <a:cubicBezTo>
                  <a:pt x="7564795" y="2158692"/>
                  <a:pt x="7567481" y="2155796"/>
                  <a:pt x="7570799" y="2153866"/>
                </a:cubicBezTo>
                <a:cubicBezTo>
                  <a:pt x="7574117" y="2151935"/>
                  <a:pt x="7577615" y="2150789"/>
                  <a:pt x="7581295" y="2150427"/>
                </a:cubicBezTo>
                <a:cubicBezTo>
                  <a:pt x="7584975" y="2150065"/>
                  <a:pt x="7588383" y="2150367"/>
                  <a:pt x="7591519" y="2151332"/>
                </a:cubicBezTo>
                <a:lnTo>
                  <a:pt x="7591519" y="2123100"/>
                </a:lnTo>
                <a:cubicBezTo>
                  <a:pt x="7586453" y="2122255"/>
                  <a:pt x="7581899" y="2122225"/>
                  <a:pt x="7577857" y="2123009"/>
                </a:cubicBezTo>
                <a:close/>
                <a:moveTo>
                  <a:pt x="7215907" y="2123009"/>
                </a:moveTo>
                <a:cubicBezTo>
                  <a:pt x="7211865" y="2123794"/>
                  <a:pt x="7208275" y="2125241"/>
                  <a:pt x="7205139" y="2127353"/>
                </a:cubicBezTo>
                <a:cubicBezTo>
                  <a:pt x="7202001" y="2129464"/>
                  <a:pt x="7199287" y="2132149"/>
                  <a:pt x="7196995" y="2135406"/>
                </a:cubicBezTo>
                <a:lnTo>
                  <a:pt x="7195003" y="2123100"/>
                </a:lnTo>
                <a:lnTo>
                  <a:pt x="7168039" y="2123100"/>
                </a:lnTo>
                <a:lnTo>
                  <a:pt x="7168039" y="2213587"/>
                </a:lnTo>
                <a:lnTo>
                  <a:pt x="7197719" y="2213587"/>
                </a:lnTo>
                <a:lnTo>
                  <a:pt x="7197719" y="2177573"/>
                </a:lnTo>
                <a:cubicBezTo>
                  <a:pt x="7197719" y="2171420"/>
                  <a:pt x="7198743" y="2166413"/>
                  <a:pt x="7200795" y="2162552"/>
                </a:cubicBezTo>
                <a:cubicBezTo>
                  <a:pt x="7202847" y="2158692"/>
                  <a:pt x="7205531" y="2155796"/>
                  <a:pt x="7208849" y="2153866"/>
                </a:cubicBezTo>
                <a:cubicBezTo>
                  <a:pt x="7212167" y="2151935"/>
                  <a:pt x="7215665" y="2150789"/>
                  <a:pt x="7219345" y="2150427"/>
                </a:cubicBezTo>
                <a:cubicBezTo>
                  <a:pt x="7223025" y="2150065"/>
                  <a:pt x="7226433" y="2150367"/>
                  <a:pt x="7229571" y="2151332"/>
                </a:cubicBezTo>
                <a:lnTo>
                  <a:pt x="7229571" y="2123100"/>
                </a:lnTo>
                <a:cubicBezTo>
                  <a:pt x="7224503" y="2122255"/>
                  <a:pt x="7219949" y="2122225"/>
                  <a:pt x="7215907" y="2123009"/>
                </a:cubicBezTo>
                <a:close/>
                <a:moveTo>
                  <a:pt x="6901581" y="2123009"/>
                </a:moveTo>
                <a:cubicBezTo>
                  <a:pt x="6897539" y="2123794"/>
                  <a:pt x="6893951" y="2125241"/>
                  <a:pt x="6890813" y="2127353"/>
                </a:cubicBezTo>
                <a:cubicBezTo>
                  <a:pt x="6887677" y="2129464"/>
                  <a:pt x="6884963" y="2132149"/>
                  <a:pt x="6882669" y="2135406"/>
                </a:cubicBezTo>
                <a:lnTo>
                  <a:pt x="6880679" y="2123100"/>
                </a:lnTo>
                <a:lnTo>
                  <a:pt x="6853714" y="2123100"/>
                </a:lnTo>
                <a:lnTo>
                  <a:pt x="6853714" y="2213587"/>
                </a:lnTo>
                <a:lnTo>
                  <a:pt x="6883393" y="2213587"/>
                </a:lnTo>
                <a:lnTo>
                  <a:pt x="6883393" y="2177573"/>
                </a:lnTo>
                <a:cubicBezTo>
                  <a:pt x="6883393" y="2171420"/>
                  <a:pt x="6884419" y="2166413"/>
                  <a:pt x="6886471" y="2162552"/>
                </a:cubicBezTo>
                <a:cubicBezTo>
                  <a:pt x="6888521" y="2158692"/>
                  <a:pt x="6891205" y="2155796"/>
                  <a:pt x="6894523" y="2153866"/>
                </a:cubicBezTo>
                <a:cubicBezTo>
                  <a:pt x="6897841" y="2151935"/>
                  <a:pt x="6901341" y="2150789"/>
                  <a:pt x="6905019" y="2150427"/>
                </a:cubicBezTo>
                <a:cubicBezTo>
                  <a:pt x="6908699" y="2150065"/>
                  <a:pt x="6912109" y="2150367"/>
                  <a:pt x="6915245" y="2151332"/>
                </a:cubicBezTo>
                <a:lnTo>
                  <a:pt x="6915245" y="2123100"/>
                </a:lnTo>
                <a:cubicBezTo>
                  <a:pt x="6910177" y="2122255"/>
                  <a:pt x="6905623" y="2122225"/>
                  <a:pt x="6901581" y="2123009"/>
                </a:cubicBezTo>
                <a:close/>
                <a:moveTo>
                  <a:pt x="7847475" y="2121833"/>
                </a:moveTo>
                <a:cubicBezTo>
                  <a:pt x="7838667" y="2121833"/>
                  <a:pt x="7830887" y="2123794"/>
                  <a:pt x="7824131" y="2127715"/>
                </a:cubicBezTo>
                <a:cubicBezTo>
                  <a:pt x="7817373" y="2131636"/>
                  <a:pt x="7812095" y="2137125"/>
                  <a:pt x="7808295" y="2144184"/>
                </a:cubicBezTo>
                <a:cubicBezTo>
                  <a:pt x="7804495" y="2151241"/>
                  <a:pt x="7802593" y="2159355"/>
                  <a:pt x="7802593" y="2168525"/>
                </a:cubicBezTo>
                <a:cubicBezTo>
                  <a:pt x="7802593" y="2177815"/>
                  <a:pt x="7804495" y="2185958"/>
                  <a:pt x="7808295" y="2192956"/>
                </a:cubicBezTo>
                <a:cubicBezTo>
                  <a:pt x="7812095" y="2199954"/>
                  <a:pt x="7817403" y="2205383"/>
                  <a:pt x="7824221" y="2209244"/>
                </a:cubicBezTo>
                <a:cubicBezTo>
                  <a:pt x="7831037" y="2213105"/>
                  <a:pt x="7838909" y="2214975"/>
                  <a:pt x="7847837" y="2214854"/>
                </a:cubicBezTo>
                <a:cubicBezTo>
                  <a:pt x="7858093" y="2214734"/>
                  <a:pt x="7867111" y="2211989"/>
                  <a:pt x="7874893" y="2206620"/>
                </a:cubicBezTo>
                <a:cubicBezTo>
                  <a:pt x="7882675" y="2201251"/>
                  <a:pt x="7888015" y="2194102"/>
                  <a:pt x="7890909" y="2185174"/>
                </a:cubicBezTo>
                <a:lnTo>
                  <a:pt x="7862497" y="2178840"/>
                </a:lnTo>
                <a:cubicBezTo>
                  <a:pt x="7861169" y="2181736"/>
                  <a:pt x="7859389" y="2183968"/>
                  <a:pt x="7857159" y="2185536"/>
                </a:cubicBezTo>
                <a:cubicBezTo>
                  <a:pt x="7854925" y="2187105"/>
                  <a:pt x="7852363" y="2187889"/>
                  <a:pt x="7849467" y="2187889"/>
                </a:cubicBezTo>
                <a:cubicBezTo>
                  <a:pt x="7845003" y="2187889"/>
                  <a:pt x="7841323" y="2186079"/>
                  <a:pt x="7838427" y="2182459"/>
                </a:cubicBezTo>
                <a:cubicBezTo>
                  <a:pt x="7835531" y="2178840"/>
                  <a:pt x="7834083" y="2174195"/>
                  <a:pt x="7834083" y="2168525"/>
                </a:cubicBezTo>
                <a:cubicBezTo>
                  <a:pt x="7834083" y="2164784"/>
                  <a:pt x="7834747" y="2161406"/>
                  <a:pt x="7836075" y="2158390"/>
                </a:cubicBezTo>
                <a:cubicBezTo>
                  <a:pt x="7837401" y="2155374"/>
                  <a:pt x="7839241" y="2153021"/>
                  <a:pt x="7841595" y="2151332"/>
                </a:cubicBezTo>
                <a:cubicBezTo>
                  <a:pt x="7843947" y="2149643"/>
                  <a:pt x="7846631" y="2148798"/>
                  <a:pt x="7849647" y="2148798"/>
                </a:cubicBezTo>
                <a:cubicBezTo>
                  <a:pt x="7852543" y="2148798"/>
                  <a:pt x="7855107" y="2149583"/>
                  <a:pt x="7857339" y="2151151"/>
                </a:cubicBezTo>
                <a:cubicBezTo>
                  <a:pt x="7859571" y="2152719"/>
                  <a:pt x="7861229" y="2154952"/>
                  <a:pt x="7862315" y="2157847"/>
                </a:cubicBezTo>
                <a:lnTo>
                  <a:pt x="7890729" y="2151694"/>
                </a:lnTo>
                <a:cubicBezTo>
                  <a:pt x="7887713" y="2142404"/>
                  <a:pt x="7882343" y="2135105"/>
                  <a:pt x="7874623" y="2129796"/>
                </a:cubicBezTo>
                <a:cubicBezTo>
                  <a:pt x="7866901" y="2124487"/>
                  <a:pt x="7857851" y="2121833"/>
                  <a:pt x="7847475" y="2121833"/>
                </a:cubicBezTo>
                <a:close/>
                <a:moveTo>
                  <a:pt x="7751321" y="2121833"/>
                </a:moveTo>
                <a:cubicBezTo>
                  <a:pt x="7741307" y="2121833"/>
                  <a:pt x="7732983" y="2123914"/>
                  <a:pt x="7726347" y="2128077"/>
                </a:cubicBezTo>
                <a:cubicBezTo>
                  <a:pt x="7719711" y="2132239"/>
                  <a:pt x="7715005" y="2138422"/>
                  <a:pt x="7712231" y="2146627"/>
                </a:cubicBezTo>
                <a:lnTo>
                  <a:pt x="7737385" y="2155675"/>
                </a:lnTo>
                <a:cubicBezTo>
                  <a:pt x="7738231" y="2152659"/>
                  <a:pt x="7739799" y="2150307"/>
                  <a:pt x="7742091" y="2148617"/>
                </a:cubicBezTo>
                <a:cubicBezTo>
                  <a:pt x="7744383" y="2146928"/>
                  <a:pt x="7747099" y="2146084"/>
                  <a:pt x="7750235" y="2146084"/>
                </a:cubicBezTo>
                <a:cubicBezTo>
                  <a:pt x="7753733" y="2146084"/>
                  <a:pt x="7756327" y="2146958"/>
                  <a:pt x="7758017" y="2148708"/>
                </a:cubicBezTo>
                <a:cubicBezTo>
                  <a:pt x="7759707" y="2150457"/>
                  <a:pt x="7760551" y="2152176"/>
                  <a:pt x="7760551" y="2153866"/>
                </a:cubicBezTo>
                <a:lnTo>
                  <a:pt x="7760551" y="2159114"/>
                </a:lnTo>
                <a:lnTo>
                  <a:pt x="7740643" y="2161286"/>
                </a:lnTo>
                <a:cubicBezTo>
                  <a:pt x="7729181" y="2162613"/>
                  <a:pt x="7720797" y="2165689"/>
                  <a:pt x="7715487" y="2170515"/>
                </a:cubicBezTo>
                <a:cubicBezTo>
                  <a:pt x="7710179" y="2175341"/>
                  <a:pt x="7707525" y="2181495"/>
                  <a:pt x="7707525" y="2188975"/>
                </a:cubicBezTo>
                <a:cubicBezTo>
                  <a:pt x="7707525" y="2194525"/>
                  <a:pt x="7708853" y="2199230"/>
                  <a:pt x="7711507" y="2203091"/>
                </a:cubicBezTo>
                <a:cubicBezTo>
                  <a:pt x="7714161" y="2206952"/>
                  <a:pt x="7717689" y="2209877"/>
                  <a:pt x="7722093" y="2211868"/>
                </a:cubicBezTo>
                <a:cubicBezTo>
                  <a:pt x="7726497" y="2213859"/>
                  <a:pt x="7731353" y="2214854"/>
                  <a:pt x="7736661" y="2214854"/>
                </a:cubicBezTo>
                <a:cubicBezTo>
                  <a:pt x="7742453" y="2214854"/>
                  <a:pt x="7747067" y="2213708"/>
                  <a:pt x="7750507" y="2211416"/>
                </a:cubicBezTo>
                <a:cubicBezTo>
                  <a:pt x="7753945" y="2209123"/>
                  <a:pt x="7757293" y="2206107"/>
                  <a:pt x="7760551" y="2202367"/>
                </a:cubicBezTo>
                <a:lnTo>
                  <a:pt x="7762541" y="2213587"/>
                </a:lnTo>
                <a:lnTo>
                  <a:pt x="7790231" y="2213587"/>
                </a:lnTo>
                <a:lnTo>
                  <a:pt x="7790231" y="2157123"/>
                </a:lnTo>
                <a:cubicBezTo>
                  <a:pt x="7790231" y="2146144"/>
                  <a:pt x="7786913" y="2137518"/>
                  <a:pt x="7780277" y="2131244"/>
                </a:cubicBezTo>
                <a:cubicBezTo>
                  <a:pt x="7773641" y="2124970"/>
                  <a:pt x="7763989" y="2121833"/>
                  <a:pt x="7751321" y="2121833"/>
                </a:cubicBezTo>
                <a:close/>
                <a:moveTo>
                  <a:pt x="7476001" y="2121833"/>
                </a:moveTo>
                <a:cubicBezTo>
                  <a:pt x="7467193" y="2121833"/>
                  <a:pt x="7459411" y="2123763"/>
                  <a:pt x="7452655" y="2127624"/>
                </a:cubicBezTo>
                <a:cubicBezTo>
                  <a:pt x="7445899" y="2131485"/>
                  <a:pt x="7440621" y="2136854"/>
                  <a:pt x="7436819" y="2143731"/>
                </a:cubicBezTo>
                <a:cubicBezTo>
                  <a:pt x="7433019" y="2150608"/>
                  <a:pt x="7431119" y="2158511"/>
                  <a:pt x="7431119" y="2167439"/>
                </a:cubicBezTo>
                <a:cubicBezTo>
                  <a:pt x="7431119" y="2176970"/>
                  <a:pt x="7433019" y="2185295"/>
                  <a:pt x="7436819" y="2192413"/>
                </a:cubicBezTo>
                <a:cubicBezTo>
                  <a:pt x="7440621" y="2199531"/>
                  <a:pt x="7445989" y="2205051"/>
                  <a:pt x="7452927" y="2208973"/>
                </a:cubicBezTo>
                <a:cubicBezTo>
                  <a:pt x="7459863" y="2212894"/>
                  <a:pt x="7468037" y="2214854"/>
                  <a:pt x="7477449" y="2214854"/>
                </a:cubicBezTo>
                <a:cubicBezTo>
                  <a:pt x="7487583" y="2214854"/>
                  <a:pt x="7496299" y="2212592"/>
                  <a:pt x="7503599" y="2208068"/>
                </a:cubicBezTo>
                <a:cubicBezTo>
                  <a:pt x="7510899" y="2203543"/>
                  <a:pt x="7516359" y="2196998"/>
                  <a:pt x="7519977" y="2188432"/>
                </a:cubicBezTo>
                <a:lnTo>
                  <a:pt x="7493193" y="2181736"/>
                </a:lnTo>
                <a:cubicBezTo>
                  <a:pt x="7491745" y="2184269"/>
                  <a:pt x="7489815" y="2186200"/>
                  <a:pt x="7487403" y="2187527"/>
                </a:cubicBezTo>
                <a:cubicBezTo>
                  <a:pt x="7484989" y="2188854"/>
                  <a:pt x="7482215" y="2189518"/>
                  <a:pt x="7479077" y="2189518"/>
                </a:cubicBezTo>
                <a:cubicBezTo>
                  <a:pt x="7476303" y="2189518"/>
                  <a:pt x="7473799" y="2189005"/>
                  <a:pt x="7471567" y="2187979"/>
                </a:cubicBezTo>
                <a:cubicBezTo>
                  <a:pt x="7469335" y="2186954"/>
                  <a:pt x="7467465" y="2185446"/>
                  <a:pt x="7465957" y="2183455"/>
                </a:cubicBezTo>
                <a:cubicBezTo>
                  <a:pt x="7464449" y="2181464"/>
                  <a:pt x="7463393" y="2179081"/>
                  <a:pt x="7462789" y="2176307"/>
                </a:cubicBezTo>
                <a:lnTo>
                  <a:pt x="7520521" y="2176307"/>
                </a:lnTo>
                <a:cubicBezTo>
                  <a:pt x="7520761" y="2174376"/>
                  <a:pt x="7520943" y="2172627"/>
                  <a:pt x="7521063" y="2171058"/>
                </a:cubicBezTo>
                <a:cubicBezTo>
                  <a:pt x="7521185" y="2169490"/>
                  <a:pt x="7521245" y="2168042"/>
                  <a:pt x="7521245" y="2166715"/>
                </a:cubicBezTo>
                <a:cubicBezTo>
                  <a:pt x="7521245" y="2157666"/>
                  <a:pt x="7519375" y="2149764"/>
                  <a:pt x="7515635" y="2143007"/>
                </a:cubicBezTo>
                <a:cubicBezTo>
                  <a:pt x="7511895" y="2136251"/>
                  <a:pt x="7506645" y="2131033"/>
                  <a:pt x="7499889" y="2127353"/>
                </a:cubicBezTo>
                <a:cubicBezTo>
                  <a:pt x="7493133" y="2123673"/>
                  <a:pt x="7485171" y="2121833"/>
                  <a:pt x="7476001" y="2121833"/>
                </a:cubicBezTo>
                <a:close/>
                <a:moveTo>
                  <a:pt x="7285501" y="2121833"/>
                </a:moveTo>
                <a:cubicBezTo>
                  <a:pt x="7276693" y="2121833"/>
                  <a:pt x="7268911" y="2123763"/>
                  <a:pt x="7262155" y="2127624"/>
                </a:cubicBezTo>
                <a:cubicBezTo>
                  <a:pt x="7255399" y="2131485"/>
                  <a:pt x="7250121" y="2136854"/>
                  <a:pt x="7246319" y="2143731"/>
                </a:cubicBezTo>
                <a:cubicBezTo>
                  <a:pt x="7242519" y="2150608"/>
                  <a:pt x="7240619" y="2158511"/>
                  <a:pt x="7240619" y="2167439"/>
                </a:cubicBezTo>
                <a:cubicBezTo>
                  <a:pt x="7240619" y="2176970"/>
                  <a:pt x="7242519" y="2185295"/>
                  <a:pt x="7246319" y="2192413"/>
                </a:cubicBezTo>
                <a:cubicBezTo>
                  <a:pt x="7250121" y="2199531"/>
                  <a:pt x="7255489" y="2205051"/>
                  <a:pt x="7262427" y="2208973"/>
                </a:cubicBezTo>
                <a:cubicBezTo>
                  <a:pt x="7269363" y="2212894"/>
                  <a:pt x="7277539" y="2214854"/>
                  <a:pt x="7286949" y="2214854"/>
                </a:cubicBezTo>
                <a:cubicBezTo>
                  <a:pt x="7297083" y="2214854"/>
                  <a:pt x="7305801" y="2212592"/>
                  <a:pt x="7313099" y="2208068"/>
                </a:cubicBezTo>
                <a:cubicBezTo>
                  <a:pt x="7320399" y="2203543"/>
                  <a:pt x="7325859" y="2196998"/>
                  <a:pt x="7329479" y="2188432"/>
                </a:cubicBezTo>
                <a:lnTo>
                  <a:pt x="7302693" y="2181736"/>
                </a:lnTo>
                <a:cubicBezTo>
                  <a:pt x="7301247" y="2184269"/>
                  <a:pt x="7299315" y="2186200"/>
                  <a:pt x="7296903" y="2187527"/>
                </a:cubicBezTo>
                <a:cubicBezTo>
                  <a:pt x="7294489" y="2188854"/>
                  <a:pt x="7291715" y="2189518"/>
                  <a:pt x="7288577" y="2189518"/>
                </a:cubicBezTo>
                <a:cubicBezTo>
                  <a:pt x="7285803" y="2189518"/>
                  <a:pt x="7283299" y="2189005"/>
                  <a:pt x="7281067" y="2187979"/>
                </a:cubicBezTo>
                <a:cubicBezTo>
                  <a:pt x="7278835" y="2186954"/>
                  <a:pt x="7276965" y="2185446"/>
                  <a:pt x="7275457" y="2183455"/>
                </a:cubicBezTo>
                <a:cubicBezTo>
                  <a:pt x="7273949" y="2181464"/>
                  <a:pt x="7272893" y="2179081"/>
                  <a:pt x="7272289" y="2176307"/>
                </a:cubicBezTo>
                <a:lnTo>
                  <a:pt x="7330021" y="2176307"/>
                </a:lnTo>
                <a:cubicBezTo>
                  <a:pt x="7330263" y="2174376"/>
                  <a:pt x="7330443" y="2172627"/>
                  <a:pt x="7330563" y="2171058"/>
                </a:cubicBezTo>
                <a:cubicBezTo>
                  <a:pt x="7330685" y="2169490"/>
                  <a:pt x="7330745" y="2168042"/>
                  <a:pt x="7330745" y="2166715"/>
                </a:cubicBezTo>
                <a:cubicBezTo>
                  <a:pt x="7330745" y="2157666"/>
                  <a:pt x="7328875" y="2149764"/>
                  <a:pt x="7325135" y="2143007"/>
                </a:cubicBezTo>
                <a:cubicBezTo>
                  <a:pt x="7321395" y="2136251"/>
                  <a:pt x="7316145" y="2131033"/>
                  <a:pt x="7309389" y="2127353"/>
                </a:cubicBezTo>
                <a:cubicBezTo>
                  <a:pt x="7302633" y="2123673"/>
                  <a:pt x="7294671" y="2121833"/>
                  <a:pt x="7285501" y="2121833"/>
                </a:cubicBezTo>
                <a:close/>
                <a:moveTo>
                  <a:pt x="6468228" y="2121833"/>
                </a:moveTo>
                <a:cubicBezTo>
                  <a:pt x="6463401" y="2121833"/>
                  <a:pt x="6458967" y="2122919"/>
                  <a:pt x="6454926" y="2125091"/>
                </a:cubicBezTo>
                <a:cubicBezTo>
                  <a:pt x="6450884" y="2127262"/>
                  <a:pt x="6447415" y="2130037"/>
                  <a:pt x="6444520" y="2133416"/>
                </a:cubicBezTo>
                <a:lnTo>
                  <a:pt x="6442348" y="2123100"/>
                </a:lnTo>
                <a:lnTo>
                  <a:pt x="6415564" y="2123100"/>
                </a:lnTo>
                <a:lnTo>
                  <a:pt x="6415564" y="2213587"/>
                </a:lnTo>
                <a:lnTo>
                  <a:pt x="6445244" y="2213587"/>
                </a:lnTo>
                <a:lnTo>
                  <a:pt x="6445244" y="2164543"/>
                </a:lnTo>
                <a:cubicBezTo>
                  <a:pt x="6445244" y="2159235"/>
                  <a:pt x="6446329" y="2155223"/>
                  <a:pt x="6448501" y="2152508"/>
                </a:cubicBezTo>
                <a:cubicBezTo>
                  <a:pt x="6450673" y="2149794"/>
                  <a:pt x="6453931" y="2148436"/>
                  <a:pt x="6458274" y="2148436"/>
                </a:cubicBezTo>
                <a:cubicBezTo>
                  <a:pt x="6462497" y="2148436"/>
                  <a:pt x="6465694" y="2149794"/>
                  <a:pt x="6467865" y="2152508"/>
                </a:cubicBezTo>
                <a:cubicBezTo>
                  <a:pt x="6470037" y="2155223"/>
                  <a:pt x="6471123" y="2159174"/>
                  <a:pt x="6471123" y="2164362"/>
                </a:cubicBezTo>
                <a:lnTo>
                  <a:pt x="6471123" y="2213587"/>
                </a:lnTo>
                <a:lnTo>
                  <a:pt x="6500803" y="2213587"/>
                </a:lnTo>
                <a:lnTo>
                  <a:pt x="6500803" y="2160743"/>
                </a:lnTo>
                <a:cubicBezTo>
                  <a:pt x="6500803" y="2152538"/>
                  <a:pt x="6499566" y="2145541"/>
                  <a:pt x="6497093" y="2139750"/>
                </a:cubicBezTo>
                <a:cubicBezTo>
                  <a:pt x="6494620" y="2133958"/>
                  <a:pt x="6490970" y="2129524"/>
                  <a:pt x="6486144" y="2126448"/>
                </a:cubicBezTo>
                <a:cubicBezTo>
                  <a:pt x="6481318" y="2123371"/>
                  <a:pt x="6475346" y="2121833"/>
                  <a:pt x="6468228" y="2121833"/>
                </a:cubicBezTo>
                <a:close/>
                <a:moveTo>
                  <a:pt x="6255896" y="2121833"/>
                </a:moveTo>
                <a:cubicBezTo>
                  <a:pt x="6245882" y="2121833"/>
                  <a:pt x="6237557" y="2123914"/>
                  <a:pt x="6230922" y="2128077"/>
                </a:cubicBezTo>
                <a:cubicBezTo>
                  <a:pt x="6224286" y="2132239"/>
                  <a:pt x="6219581" y="2138422"/>
                  <a:pt x="6216806" y="2146627"/>
                </a:cubicBezTo>
                <a:lnTo>
                  <a:pt x="6241961" y="2155675"/>
                </a:lnTo>
                <a:cubicBezTo>
                  <a:pt x="6242806" y="2152659"/>
                  <a:pt x="6244374" y="2150307"/>
                  <a:pt x="6246667" y="2148617"/>
                </a:cubicBezTo>
                <a:cubicBezTo>
                  <a:pt x="6248959" y="2146928"/>
                  <a:pt x="6251673" y="2146084"/>
                  <a:pt x="6254810" y="2146084"/>
                </a:cubicBezTo>
                <a:cubicBezTo>
                  <a:pt x="6258309" y="2146084"/>
                  <a:pt x="6260903" y="2146958"/>
                  <a:pt x="6262592" y="2148708"/>
                </a:cubicBezTo>
                <a:cubicBezTo>
                  <a:pt x="6264281" y="2150457"/>
                  <a:pt x="6265126" y="2152176"/>
                  <a:pt x="6265126" y="2153866"/>
                </a:cubicBezTo>
                <a:lnTo>
                  <a:pt x="6265126" y="2159114"/>
                </a:lnTo>
                <a:lnTo>
                  <a:pt x="6245219" y="2161286"/>
                </a:lnTo>
                <a:cubicBezTo>
                  <a:pt x="6233757" y="2162613"/>
                  <a:pt x="6225372" y="2165689"/>
                  <a:pt x="6220063" y="2170515"/>
                </a:cubicBezTo>
                <a:cubicBezTo>
                  <a:pt x="6214755" y="2175341"/>
                  <a:pt x="6212100" y="2181495"/>
                  <a:pt x="6212100" y="2188975"/>
                </a:cubicBezTo>
                <a:cubicBezTo>
                  <a:pt x="6212100" y="2194525"/>
                  <a:pt x="6213427" y="2199230"/>
                  <a:pt x="6216082" y="2203091"/>
                </a:cubicBezTo>
                <a:cubicBezTo>
                  <a:pt x="6218736" y="2206952"/>
                  <a:pt x="6222265" y="2209877"/>
                  <a:pt x="6226669" y="2211868"/>
                </a:cubicBezTo>
                <a:cubicBezTo>
                  <a:pt x="6231073" y="2213859"/>
                  <a:pt x="6235929" y="2214854"/>
                  <a:pt x="6241237" y="2214854"/>
                </a:cubicBezTo>
                <a:cubicBezTo>
                  <a:pt x="6247028" y="2214854"/>
                  <a:pt x="6251643" y="2213708"/>
                  <a:pt x="6255082" y="2211416"/>
                </a:cubicBezTo>
                <a:cubicBezTo>
                  <a:pt x="6258520" y="2209123"/>
                  <a:pt x="6261868" y="2206107"/>
                  <a:pt x="6265126" y="2202367"/>
                </a:cubicBezTo>
                <a:lnTo>
                  <a:pt x="6267117" y="2213587"/>
                </a:lnTo>
                <a:lnTo>
                  <a:pt x="6294806" y="2213587"/>
                </a:lnTo>
                <a:lnTo>
                  <a:pt x="6294806" y="2157123"/>
                </a:lnTo>
                <a:cubicBezTo>
                  <a:pt x="6294806" y="2146144"/>
                  <a:pt x="6291488" y="2137518"/>
                  <a:pt x="6284852" y="2131244"/>
                </a:cubicBezTo>
                <a:cubicBezTo>
                  <a:pt x="6278217" y="2124970"/>
                  <a:pt x="6268565" y="2121833"/>
                  <a:pt x="6255896" y="2121833"/>
                </a:cubicBezTo>
                <a:close/>
                <a:moveTo>
                  <a:pt x="6089447" y="2121833"/>
                </a:moveTo>
                <a:cubicBezTo>
                  <a:pt x="6081243" y="2121833"/>
                  <a:pt x="6074335" y="2123130"/>
                  <a:pt x="6068725" y="2125724"/>
                </a:cubicBezTo>
                <a:cubicBezTo>
                  <a:pt x="6063115" y="2128318"/>
                  <a:pt x="6058862" y="2131817"/>
                  <a:pt x="6055967" y="2136221"/>
                </a:cubicBezTo>
                <a:cubicBezTo>
                  <a:pt x="6053071" y="2140624"/>
                  <a:pt x="6051623" y="2145601"/>
                  <a:pt x="6051623" y="2151151"/>
                </a:cubicBezTo>
                <a:cubicBezTo>
                  <a:pt x="6051623" y="2156218"/>
                  <a:pt x="6052739" y="2160381"/>
                  <a:pt x="6054971" y="2163638"/>
                </a:cubicBezTo>
                <a:cubicBezTo>
                  <a:pt x="6057203" y="2166896"/>
                  <a:pt x="6060038" y="2169460"/>
                  <a:pt x="6063477" y="2171330"/>
                </a:cubicBezTo>
                <a:cubicBezTo>
                  <a:pt x="6066915" y="2173200"/>
                  <a:pt x="6070505" y="2174617"/>
                  <a:pt x="6074245" y="2175583"/>
                </a:cubicBezTo>
                <a:cubicBezTo>
                  <a:pt x="6077985" y="2176548"/>
                  <a:pt x="6081363" y="2177332"/>
                  <a:pt x="6084379" y="2177935"/>
                </a:cubicBezTo>
                <a:cubicBezTo>
                  <a:pt x="6086793" y="2178418"/>
                  <a:pt x="6089085" y="2178961"/>
                  <a:pt x="6091257" y="2179564"/>
                </a:cubicBezTo>
                <a:cubicBezTo>
                  <a:pt x="6093428" y="2180167"/>
                  <a:pt x="6095208" y="2180921"/>
                  <a:pt x="6096595" y="2181826"/>
                </a:cubicBezTo>
                <a:cubicBezTo>
                  <a:pt x="6097983" y="2182731"/>
                  <a:pt x="6098677" y="2184028"/>
                  <a:pt x="6098677" y="2185717"/>
                </a:cubicBezTo>
                <a:cubicBezTo>
                  <a:pt x="6098677" y="2187406"/>
                  <a:pt x="6097802" y="2188794"/>
                  <a:pt x="6096053" y="2189880"/>
                </a:cubicBezTo>
                <a:cubicBezTo>
                  <a:pt x="6094303" y="2190965"/>
                  <a:pt x="6091860" y="2191508"/>
                  <a:pt x="6088723" y="2191508"/>
                </a:cubicBezTo>
                <a:cubicBezTo>
                  <a:pt x="6086672" y="2191508"/>
                  <a:pt x="6084862" y="2191207"/>
                  <a:pt x="6083294" y="2190604"/>
                </a:cubicBezTo>
                <a:cubicBezTo>
                  <a:pt x="6081725" y="2190000"/>
                  <a:pt x="6080458" y="2189125"/>
                  <a:pt x="6079493" y="2187979"/>
                </a:cubicBezTo>
                <a:cubicBezTo>
                  <a:pt x="6078528" y="2186833"/>
                  <a:pt x="6077804" y="2185355"/>
                  <a:pt x="6077321" y="2183546"/>
                </a:cubicBezTo>
                <a:lnTo>
                  <a:pt x="6049994" y="2189337"/>
                </a:lnTo>
                <a:cubicBezTo>
                  <a:pt x="6051683" y="2197782"/>
                  <a:pt x="6055997" y="2204147"/>
                  <a:pt x="6062934" y="2208430"/>
                </a:cubicBezTo>
                <a:cubicBezTo>
                  <a:pt x="6069871" y="2212713"/>
                  <a:pt x="6078649" y="2214854"/>
                  <a:pt x="6089266" y="2214854"/>
                </a:cubicBezTo>
                <a:cubicBezTo>
                  <a:pt x="6097953" y="2214854"/>
                  <a:pt x="6105222" y="2213557"/>
                  <a:pt x="6111073" y="2210963"/>
                </a:cubicBezTo>
                <a:cubicBezTo>
                  <a:pt x="6116925" y="2208369"/>
                  <a:pt x="6121359" y="2204870"/>
                  <a:pt x="6124375" y="2200467"/>
                </a:cubicBezTo>
                <a:cubicBezTo>
                  <a:pt x="6127391" y="2196063"/>
                  <a:pt x="6128899" y="2191146"/>
                  <a:pt x="6128899" y="2185717"/>
                </a:cubicBezTo>
                <a:cubicBezTo>
                  <a:pt x="6128779" y="2180288"/>
                  <a:pt x="6127693" y="2175884"/>
                  <a:pt x="6125642" y="2172506"/>
                </a:cubicBezTo>
                <a:cubicBezTo>
                  <a:pt x="6123591" y="2169128"/>
                  <a:pt x="6120906" y="2166413"/>
                  <a:pt x="6117589" y="2164362"/>
                </a:cubicBezTo>
                <a:cubicBezTo>
                  <a:pt x="6114271" y="2162311"/>
                  <a:pt x="6110711" y="2160713"/>
                  <a:pt x="6106911" y="2159566"/>
                </a:cubicBezTo>
                <a:cubicBezTo>
                  <a:pt x="6103111" y="2158420"/>
                  <a:pt x="6099400" y="2157425"/>
                  <a:pt x="6095781" y="2156580"/>
                </a:cubicBezTo>
                <a:cubicBezTo>
                  <a:pt x="6093851" y="2156098"/>
                  <a:pt x="6092011" y="2155706"/>
                  <a:pt x="6090261" y="2155404"/>
                </a:cubicBezTo>
                <a:cubicBezTo>
                  <a:pt x="6088512" y="2155102"/>
                  <a:pt x="6087004" y="2154771"/>
                  <a:pt x="6085737" y="2154409"/>
                </a:cubicBezTo>
                <a:cubicBezTo>
                  <a:pt x="6084470" y="2154047"/>
                  <a:pt x="6083475" y="2153534"/>
                  <a:pt x="6082751" y="2152870"/>
                </a:cubicBezTo>
                <a:cubicBezTo>
                  <a:pt x="6082027" y="2152207"/>
                  <a:pt x="6081665" y="2151332"/>
                  <a:pt x="6081665" y="2150246"/>
                </a:cubicBezTo>
                <a:cubicBezTo>
                  <a:pt x="6081665" y="2148919"/>
                  <a:pt x="6082329" y="2147743"/>
                  <a:pt x="6083656" y="2146717"/>
                </a:cubicBezTo>
                <a:cubicBezTo>
                  <a:pt x="6084983" y="2145692"/>
                  <a:pt x="6087034" y="2145179"/>
                  <a:pt x="6089809" y="2145179"/>
                </a:cubicBezTo>
                <a:cubicBezTo>
                  <a:pt x="6091257" y="2145179"/>
                  <a:pt x="6092704" y="2145360"/>
                  <a:pt x="6094152" y="2145722"/>
                </a:cubicBezTo>
                <a:cubicBezTo>
                  <a:pt x="6095600" y="2146084"/>
                  <a:pt x="6096837" y="2146657"/>
                  <a:pt x="6097862" y="2147441"/>
                </a:cubicBezTo>
                <a:cubicBezTo>
                  <a:pt x="6098888" y="2148225"/>
                  <a:pt x="6099581" y="2149341"/>
                  <a:pt x="6099943" y="2150789"/>
                </a:cubicBezTo>
                <a:lnTo>
                  <a:pt x="6125642" y="2144998"/>
                </a:lnTo>
                <a:cubicBezTo>
                  <a:pt x="6123349" y="2137759"/>
                  <a:pt x="6119247" y="2132088"/>
                  <a:pt x="6113336" y="2127986"/>
                </a:cubicBezTo>
                <a:cubicBezTo>
                  <a:pt x="6107424" y="2123884"/>
                  <a:pt x="6099461" y="2121833"/>
                  <a:pt x="6089447" y="2121833"/>
                </a:cubicBezTo>
                <a:close/>
                <a:moveTo>
                  <a:pt x="5992273" y="2121833"/>
                </a:moveTo>
                <a:cubicBezTo>
                  <a:pt x="5983345" y="2121833"/>
                  <a:pt x="5975321" y="2123733"/>
                  <a:pt x="5968203" y="2127534"/>
                </a:cubicBezTo>
                <a:cubicBezTo>
                  <a:pt x="5961085" y="2131334"/>
                  <a:pt x="5955475" y="2136703"/>
                  <a:pt x="5951373" y="2143641"/>
                </a:cubicBezTo>
                <a:cubicBezTo>
                  <a:pt x="5947270" y="2150578"/>
                  <a:pt x="5945219" y="2158812"/>
                  <a:pt x="5945219" y="2168344"/>
                </a:cubicBezTo>
                <a:cubicBezTo>
                  <a:pt x="5945219" y="2177996"/>
                  <a:pt x="5947240" y="2186290"/>
                  <a:pt x="5951282" y="2193227"/>
                </a:cubicBezTo>
                <a:cubicBezTo>
                  <a:pt x="5955324" y="2200165"/>
                  <a:pt x="5960874" y="2205504"/>
                  <a:pt x="5967932" y="2209244"/>
                </a:cubicBezTo>
                <a:cubicBezTo>
                  <a:pt x="5974990" y="2212984"/>
                  <a:pt x="5982983" y="2214854"/>
                  <a:pt x="5991911" y="2214854"/>
                </a:cubicBezTo>
                <a:cubicBezTo>
                  <a:pt x="6000839" y="2214854"/>
                  <a:pt x="6008862" y="2212984"/>
                  <a:pt x="6015981" y="2209244"/>
                </a:cubicBezTo>
                <a:cubicBezTo>
                  <a:pt x="6023099" y="2205504"/>
                  <a:pt x="6028739" y="2200135"/>
                  <a:pt x="6032902" y="2193137"/>
                </a:cubicBezTo>
                <a:cubicBezTo>
                  <a:pt x="6037064" y="2186139"/>
                  <a:pt x="6039145" y="2177815"/>
                  <a:pt x="6039145" y="2168163"/>
                </a:cubicBezTo>
                <a:cubicBezTo>
                  <a:pt x="6039145" y="2158752"/>
                  <a:pt x="6037094" y="2150578"/>
                  <a:pt x="6032992" y="2143641"/>
                </a:cubicBezTo>
                <a:cubicBezTo>
                  <a:pt x="6028890" y="2136703"/>
                  <a:pt x="6023280" y="2131334"/>
                  <a:pt x="6016161" y="2127534"/>
                </a:cubicBezTo>
                <a:cubicBezTo>
                  <a:pt x="6009043" y="2123733"/>
                  <a:pt x="6001080" y="2121833"/>
                  <a:pt x="5992273" y="2121833"/>
                </a:cubicBezTo>
                <a:close/>
                <a:moveTo>
                  <a:pt x="5896728" y="2121833"/>
                </a:moveTo>
                <a:cubicBezTo>
                  <a:pt x="5891901" y="2121833"/>
                  <a:pt x="5887468" y="2122919"/>
                  <a:pt x="5883426" y="2125091"/>
                </a:cubicBezTo>
                <a:cubicBezTo>
                  <a:pt x="5879384" y="2127262"/>
                  <a:pt x="5875915" y="2130037"/>
                  <a:pt x="5873020" y="2133416"/>
                </a:cubicBezTo>
                <a:lnTo>
                  <a:pt x="5870848" y="2123100"/>
                </a:lnTo>
                <a:lnTo>
                  <a:pt x="5844064" y="2123100"/>
                </a:lnTo>
                <a:lnTo>
                  <a:pt x="5844064" y="2213587"/>
                </a:lnTo>
                <a:lnTo>
                  <a:pt x="5873744" y="2213587"/>
                </a:lnTo>
                <a:lnTo>
                  <a:pt x="5873744" y="2164543"/>
                </a:lnTo>
                <a:cubicBezTo>
                  <a:pt x="5873744" y="2159235"/>
                  <a:pt x="5874829" y="2155223"/>
                  <a:pt x="5877001" y="2152508"/>
                </a:cubicBezTo>
                <a:cubicBezTo>
                  <a:pt x="5879173" y="2149794"/>
                  <a:pt x="5882431" y="2148436"/>
                  <a:pt x="5886774" y="2148436"/>
                </a:cubicBezTo>
                <a:cubicBezTo>
                  <a:pt x="5890997" y="2148436"/>
                  <a:pt x="5894194" y="2149794"/>
                  <a:pt x="5896365" y="2152508"/>
                </a:cubicBezTo>
                <a:cubicBezTo>
                  <a:pt x="5898537" y="2155223"/>
                  <a:pt x="5899623" y="2159174"/>
                  <a:pt x="5899623" y="2164362"/>
                </a:cubicBezTo>
                <a:lnTo>
                  <a:pt x="5899623" y="2213587"/>
                </a:lnTo>
                <a:lnTo>
                  <a:pt x="5929303" y="2213587"/>
                </a:lnTo>
                <a:lnTo>
                  <a:pt x="5929303" y="2160743"/>
                </a:lnTo>
                <a:cubicBezTo>
                  <a:pt x="5929303" y="2152538"/>
                  <a:pt x="5928066" y="2145541"/>
                  <a:pt x="5925593" y="2139750"/>
                </a:cubicBezTo>
                <a:cubicBezTo>
                  <a:pt x="5923120" y="2133958"/>
                  <a:pt x="5919470" y="2129524"/>
                  <a:pt x="5914644" y="2126448"/>
                </a:cubicBezTo>
                <a:cubicBezTo>
                  <a:pt x="5909818" y="2123371"/>
                  <a:pt x="5903846" y="2121833"/>
                  <a:pt x="5896728" y="2121833"/>
                </a:cubicBezTo>
                <a:close/>
                <a:moveTo>
                  <a:pt x="5685301" y="2121833"/>
                </a:moveTo>
                <a:cubicBezTo>
                  <a:pt x="5676494" y="2121833"/>
                  <a:pt x="5668712" y="2123763"/>
                  <a:pt x="5661955" y="2127624"/>
                </a:cubicBezTo>
                <a:cubicBezTo>
                  <a:pt x="5655199" y="2131485"/>
                  <a:pt x="5649921" y="2136854"/>
                  <a:pt x="5646120" y="2143731"/>
                </a:cubicBezTo>
                <a:cubicBezTo>
                  <a:pt x="5642319" y="2150608"/>
                  <a:pt x="5640419" y="2158511"/>
                  <a:pt x="5640419" y="2167439"/>
                </a:cubicBezTo>
                <a:cubicBezTo>
                  <a:pt x="5640419" y="2176970"/>
                  <a:pt x="5642319" y="2185295"/>
                  <a:pt x="5646120" y="2192413"/>
                </a:cubicBezTo>
                <a:cubicBezTo>
                  <a:pt x="5649921" y="2199531"/>
                  <a:pt x="5655289" y="2205051"/>
                  <a:pt x="5662227" y="2208973"/>
                </a:cubicBezTo>
                <a:cubicBezTo>
                  <a:pt x="5669164" y="2212894"/>
                  <a:pt x="5677338" y="2214854"/>
                  <a:pt x="5686749" y="2214854"/>
                </a:cubicBezTo>
                <a:cubicBezTo>
                  <a:pt x="5696883" y="2214854"/>
                  <a:pt x="5705600" y="2212592"/>
                  <a:pt x="5712900" y="2208068"/>
                </a:cubicBezTo>
                <a:cubicBezTo>
                  <a:pt x="5720199" y="2203543"/>
                  <a:pt x="5725659" y="2196998"/>
                  <a:pt x="5729278" y="2188432"/>
                </a:cubicBezTo>
                <a:lnTo>
                  <a:pt x="5702494" y="2181736"/>
                </a:lnTo>
                <a:cubicBezTo>
                  <a:pt x="5701046" y="2184269"/>
                  <a:pt x="5699115" y="2186200"/>
                  <a:pt x="5696703" y="2187527"/>
                </a:cubicBezTo>
                <a:cubicBezTo>
                  <a:pt x="5694289" y="2188854"/>
                  <a:pt x="5691515" y="2189518"/>
                  <a:pt x="5688378" y="2189518"/>
                </a:cubicBezTo>
                <a:cubicBezTo>
                  <a:pt x="5685603" y="2189518"/>
                  <a:pt x="5683099" y="2189005"/>
                  <a:pt x="5680867" y="2187979"/>
                </a:cubicBezTo>
                <a:cubicBezTo>
                  <a:pt x="5678635" y="2186954"/>
                  <a:pt x="5676765" y="2185446"/>
                  <a:pt x="5675257" y="2183455"/>
                </a:cubicBezTo>
                <a:cubicBezTo>
                  <a:pt x="5673749" y="2181464"/>
                  <a:pt x="5672693" y="2179081"/>
                  <a:pt x="5672090" y="2176307"/>
                </a:cubicBezTo>
                <a:lnTo>
                  <a:pt x="5729821" y="2176307"/>
                </a:lnTo>
                <a:cubicBezTo>
                  <a:pt x="5730062" y="2174376"/>
                  <a:pt x="5730243" y="2172627"/>
                  <a:pt x="5730364" y="2171058"/>
                </a:cubicBezTo>
                <a:cubicBezTo>
                  <a:pt x="5730485" y="2169490"/>
                  <a:pt x="5730545" y="2168042"/>
                  <a:pt x="5730545" y="2166715"/>
                </a:cubicBezTo>
                <a:cubicBezTo>
                  <a:pt x="5730545" y="2157666"/>
                  <a:pt x="5728675" y="2149764"/>
                  <a:pt x="5724935" y="2143007"/>
                </a:cubicBezTo>
                <a:cubicBezTo>
                  <a:pt x="5721195" y="2136251"/>
                  <a:pt x="5715946" y="2131033"/>
                  <a:pt x="5709190" y="2127353"/>
                </a:cubicBezTo>
                <a:cubicBezTo>
                  <a:pt x="5702433" y="2123673"/>
                  <a:pt x="5694471" y="2121833"/>
                  <a:pt x="5685301" y="2121833"/>
                </a:cubicBezTo>
                <a:close/>
                <a:moveTo>
                  <a:pt x="5334686" y="2121833"/>
                </a:moveTo>
                <a:cubicBezTo>
                  <a:pt x="5325878" y="2121833"/>
                  <a:pt x="5318157" y="2123824"/>
                  <a:pt x="5311521" y="2127805"/>
                </a:cubicBezTo>
                <a:cubicBezTo>
                  <a:pt x="5304885" y="2131787"/>
                  <a:pt x="5299697" y="2137276"/>
                  <a:pt x="5295957" y="2144274"/>
                </a:cubicBezTo>
                <a:cubicBezTo>
                  <a:pt x="5292217" y="2151272"/>
                  <a:pt x="5290347" y="2159416"/>
                  <a:pt x="5290347" y="2168706"/>
                </a:cubicBezTo>
                <a:cubicBezTo>
                  <a:pt x="5290347" y="2177875"/>
                  <a:pt x="5292187" y="2185898"/>
                  <a:pt x="5295867" y="2192775"/>
                </a:cubicBezTo>
                <a:cubicBezTo>
                  <a:pt x="5299546" y="2199652"/>
                  <a:pt x="5304704" y="2205051"/>
                  <a:pt x="5311340" y="2208973"/>
                </a:cubicBezTo>
                <a:cubicBezTo>
                  <a:pt x="5317976" y="2212894"/>
                  <a:pt x="5325637" y="2214854"/>
                  <a:pt x="5334324" y="2214854"/>
                </a:cubicBezTo>
                <a:cubicBezTo>
                  <a:pt x="5343493" y="2214854"/>
                  <a:pt x="5351697" y="2212713"/>
                  <a:pt x="5358936" y="2208430"/>
                </a:cubicBezTo>
                <a:cubicBezTo>
                  <a:pt x="5366175" y="2204147"/>
                  <a:pt x="5371484" y="2198386"/>
                  <a:pt x="5374862" y="2191146"/>
                </a:cubicBezTo>
                <a:lnTo>
                  <a:pt x="5359660" y="2185717"/>
                </a:lnTo>
                <a:cubicBezTo>
                  <a:pt x="5357489" y="2189940"/>
                  <a:pt x="5354261" y="2193258"/>
                  <a:pt x="5349978" y="2195671"/>
                </a:cubicBezTo>
                <a:cubicBezTo>
                  <a:pt x="5345695" y="2198084"/>
                  <a:pt x="5340839" y="2199290"/>
                  <a:pt x="5335410" y="2199290"/>
                </a:cubicBezTo>
                <a:cubicBezTo>
                  <a:pt x="5327205" y="2199290"/>
                  <a:pt x="5320690" y="2196515"/>
                  <a:pt x="5315864" y="2190965"/>
                </a:cubicBezTo>
                <a:cubicBezTo>
                  <a:pt x="5311038" y="2185416"/>
                  <a:pt x="5308625" y="2177935"/>
                  <a:pt x="5308625" y="2168525"/>
                </a:cubicBezTo>
                <a:cubicBezTo>
                  <a:pt x="5308625" y="2162251"/>
                  <a:pt x="5309711" y="2156791"/>
                  <a:pt x="5311883" y="2152146"/>
                </a:cubicBezTo>
                <a:cubicBezTo>
                  <a:pt x="5314055" y="2147501"/>
                  <a:pt x="5317131" y="2143882"/>
                  <a:pt x="5321113" y="2141288"/>
                </a:cubicBezTo>
                <a:cubicBezTo>
                  <a:pt x="5325094" y="2138694"/>
                  <a:pt x="5329860" y="2137397"/>
                  <a:pt x="5335410" y="2137397"/>
                </a:cubicBezTo>
                <a:cubicBezTo>
                  <a:pt x="5340839" y="2137397"/>
                  <a:pt x="5345695" y="2138664"/>
                  <a:pt x="5349978" y="2141197"/>
                </a:cubicBezTo>
                <a:cubicBezTo>
                  <a:pt x="5354261" y="2143731"/>
                  <a:pt x="5357308" y="2147109"/>
                  <a:pt x="5359117" y="2151332"/>
                </a:cubicBezTo>
                <a:lnTo>
                  <a:pt x="5374500" y="2145903"/>
                </a:lnTo>
                <a:cubicBezTo>
                  <a:pt x="5371363" y="2138543"/>
                  <a:pt x="5366266" y="2132692"/>
                  <a:pt x="5359208" y="2128348"/>
                </a:cubicBezTo>
                <a:cubicBezTo>
                  <a:pt x="5352150" y="2124005"/>
                  <a:pt x="5343976" y="2121833"/>
                  <a:pt x="5334686" y="2121833"/>
                </a:cubicBezTo>
                <a:close/>
                <a:moveTo>
                  <a:pt x="5121878" y="2121833"/>
                </a:moveTo>
                <a:cubicBezTo>
                  <a:pt x="5113795" y="2121833"/>
                  <a:pt x="5106646" y="2123763"/>
                  <a:pt x="5100433" y="2127624"/>
                </a:cubicBezTo>
                <a:cubicBezTo>
                  <a:pt x="5094219" y="2131485"/>
                  <a:pt x="5089393" y="2136914"/>
                  <a:pt x="5085955" y="2143912"/>
                </a:cubicBezTo>
                <a:cubicBezTo>
                  <a:pt x="5082516" y="2150910"/>
                  <a:pt x="5080797" y="2159054"/>
                  <a:pt x="5080797" y="2168344"/>
                </a:cubicBezTo>
                <a:cubicBezTo>
                  <a:pt x="5080797" y="2177634"/>
                  <a:pt x="5082516" y="2185777"/>
                  <a:pt x="5085955" y="2192775"/>
                </a:cubicBezTo>
                <a:cubicBezTo>
                  <a:pt x="5089393" y="2199773"/>
                  <a:pt x="5094219" y="2205202"/>
                  <a:pt x="5100433" y="2209063"/>
                </a:cubicBezTo>
                <a:cubicBezTo>
                  <a:pt x="5106646" y="2212924"/>
                  <a:pt x="5113795" y="2214854"/>
                  <a:pt x="5121878" y="2214854"/>
                </a:cubicBezTo>
                <a:cubicBezTo>
                  <a:pt x="5129841" y="2214854"/>
                  <a:pt x="5136507" y="2213195"/>
                  <a:pt x="5141876" y="2209877"/>
                </a:cubicBezTo>
                <a:lnTo>
                  <a:pt x="5151980" y="2200216"/>
                </a:lnTo>
                <a:lnTo>
                  <a:pt x="5149160" y="2213927"/>
                </a:lnTo>
                <a:cubicBezTo>
                  <a:pt x="5147079" y="2218315"/>
                  <a:pt x="5143957" y="2222033"/>
                  <a:pt x="5139795" y="2225079"/>
                </a:cubicBezTo>
                <a:cubicBezTo>
                  <a:pt x="5131470" y="2231172"/>
                  <a:pt x="5119224" y="2234399"/>
                  <a:pt x="5103057" y="2234762"/>
                </a:cubicBezTo>
                <a:lnTo>
                  <a:pt x="5105771" y="2249782"/>
                </a:lnTo>
                <a:cubicBezTo>
                  <a:pt x="5119164" y="2249782"/>
                  <a:pt x="5130595" y="2247731"/>
                  <a:pt x="5140066" y="2243629"/>
                </a:cubicBezTo>
                <a:cubicBezTo>
                  <a:pt x="5149537" y="2239527"/>
                  <a:pt x="5156806" y="2233675"/>
                  <a:pt x="5161874" y="2226075"/>
                </a:cubicBezTo>
                <a:cubicBezTo>
                  <a:pt x="5166941" y="2218474"/>
                  <a:pt x="5169475" y="2209365"/>
                  <a:pt x="5169475" y="2198747"/>
                </a:cubicBezTo>
                <a:lnTo>
                  <a:pt x="5169475" y="2123100"/>
                </a:lnTo>
                <a:lnTo>
                  <a:pt x="5153911" y="2123100"/>
                </a:lnTo>
                <a:lnTo>
                  <a:pt x="5152644" y="2136673"/>
                </a:lnTo>
                <a:cubicBezTo>
                  <a:pt x="5150714" y="2133898"/>
                  <a:pt x="5148301" y="2131395"/>
                  <a:pt x="5145405" y="2129162"/>
                </a:cubicBezTo>
                <a:cubicBezTo>
                  <a:pt x="5142509" y="2126931"/>
                  <a:pt x="5139101" y="2125151"/>
                  <a:pt x="5135180" y="2123824"/>
                </a:cubicBezTo>
                <a:cubicBezTo>
                  <a:pt x="5131259" y="2122497"/>
                  <a:pt x="5126825" y="2121833"/>
                  <a:pt x="5121878" y="2121833"/>
                </a:cubicBezTo>
                <a:close/>
                <a:moveTo>
                  <a:pt x="5021447" y="2121833"/>
                </a:moveTo>
                <a:cubicBezTo>
                  <a:pt x="5012880" y="2121833"/>
                  <a:pt x="5005159" y="2123733"/>
                  <a:pt x="4998282" y="2127534"/>
                </a:cubicBezTo>
                <a:cubicBezTo>
                  <a:pt x="4991405" y="2131334"/>
                  <a:pt x="4985975" y="2136733"/>
                  <a:pt x="4981994" y="2143731"/>
                </a:cubicBezTo>
                <a:cubicBezTo>
                  <a:pt x="4978013" y="2150729"/>
                  <a:pt x="4976022" y="2158993"/>
                  <a:pt x="4976022" y="2168525"/>
                </a:cubicBezTo>
                <a:cubicBezTo>
                  <a:pt x="4976022" y="2177935"/>
                  <a:pt x="4977952" y="2186109"/>
                  <a:pt x="4981813" y="2193047"/>
                </a:cubicBezTo>
                <a:cubicBezTo>
                  <a:pt x="4985674" y="2199984"/>
                  <a:pt x="4991013" y="2205353"/>
                  <a:pt x="4997829" y="2209153"/>
                </a:cubicBezTo>
                <a:cubicBezTo>
                  <a:pt x="5004646" y="2212954"/>
                  <a:pt x="5012338" y="2214854"/>
                  <a:pt x="5020904" y="2214854"/>
                </a:cubicBezTo>
                <a:cubicBezTo>
                  <a:pt x="5029591" y="2214854"/>
                  <a:pt x="5037433" y="2212954"/>
                  <a:pt x="5044430" y="2209153"/>
                </a:cubicBezTo>
                <a:cubicBezTo>
                  <a:pt x="5051428" y="2205353"/>
                  <a:pt x="5056948" y="2199954"/>
                  <a:pt x="5060990" y="2192956"/>
                </a:cubicBezTo>
                <a:cubicBezTo>
                  <a:pt x="5065031" y="2185958"/>
                  <a:pt x="5067052" y="2177694"/>
                  <a:pt x="5067052" y="2168163"/>
                </a:cubicBezTo>
                <a:cubicBezTo>
                  <a:pt x="5067052" y="2158752"/>
                  <a:pt x="5065062" y="2150578"/>
                  <a:pt x="5061080" y="2143641"/>
                </a:cubicBezTo>
                <a:cubicBezTo>
                  <a:pt x="5057099" y="2136703"/>
                  <a:pt x="5051639" y="2131334"/>
                  <a:pt x="5044702" y="2127534"/>
                </a:cubicBezTo>
                <a:cubicBezTo>
                  <a:pt x="5037765" y="2123733"/>
                  <a:pt x="5030013" y="2121833"/>
                  <a:pt x="5021447" y="2121833"/>
                </a:cubicBezTo>
                <a:close/>
                <a:moveTo>
                  <a:pt x="4861512" y="2121833"/>
                </a:moveTo>
                <a:cubicBezTo>
                  <a:pt x="4856083" y="2121833"/>
                  <a:pt x="4851197" y="2122889"/>
                  <a:pt x="4846853" y="2125000"/>
                </a:cubicBezTo>
                <a:cubicBezTo>
                  <a:pt x="4842510" y="2127112"/>
                  <a:pt x="4838891" y="2129977"/>
                  <a:pt x="4835995" y="2133596"/>
                </a:cubicBezTo>
                <a:lnTo>
                  <a:pt x="4834909" y="2123100"/>
                </a:lnTo>
                <a:lnTo>
                  <a:pt x="4819345" y="2123100"/>
                </a:lnTo>
                <a:lnTo>
                  <a:pt x="4819345" y="2213587"/>
                </a:lnTo>
                <a:lnTo>
                  <a:pt x="4836357" y="2213587"/>
                </a:lnTo>
                <a:lnTo>
                  <a:pt x="4836357" y="2164362"/>
                </a:lnTo>
                <a:cubicBezTo>
                  <a:pt x="4836357" y="2155555"/>
                  <a:pt x="4838257" y="2148859"/>
                  <a:pt x="4842058" y="2144274"/>
                </a:cubicBezTo>
                <a:cubicBezTo>
                  <a:pt x="4845858" y="2139689"/>
                  <a:pt x="4851197" y="2137397"/>
                  <a:pt x="4858074" y="2137397"/>
                </a:cubicBezTo>
                <a:cubicBezTo>
                  <a:pt x="4864830" y="2137397"/>
                  <a:pt x="4869898" y="2139599"/>
                  <a:pt x="4873276" y="2144003"/>
                </a:cubicBezTo>
                <a:cubicBezTo>
                  <a:pt x="4876654" y="2148406"/>
                  <a:pt x="4878343" y="2154831"/>
                  <a:pt x="4878343" y="2163276"/>
                </a:cubicBezTo>
                <a:lnTo>
                  <a:pt x="4878343" y="2213587"/>
                </a:lnTo>
                <a:lnTo>
                  <a:pt x="4895536" y="2213587"/>
                </a:lnTo>
                <a:lnTo>
                  <a:pt x="4895536" y="2164362"/>
                </a:lnTo>
                <a:cubicBezTo>
                  <a:pt x="4895536" y="2155555"/>
                  <a:pt x="4897526" y="2148859"/>
                  <a:pt x="4901508" y="2144274"/>
                </a:cubicBezTo>
                <a:cubicBezTo>
                  <a:pt x="4905489" y="2139689"/>
                  <a:pt x="4910919" y="2137397"/>
                  <a:pt x="4917796" y="2137397"/>
                </a:cubicBezTo>
                <a:cubicBezTo>
                  <a:pt x="4924552" y="2137397"/>
                  <a:pt x="4929740" y="2139599"/>
                  <a:pt x="4933359" y="2144003"/>
                </a:cubicBezTo>
                <a:cubicBezTo>
                  <a:pt x="4936979" y="2148406"/>
                  <a:pt x="4938789" y="2154831"/>
                  <a:pt x="4938789" y="2163276"/>
                </a:cubicBezTo>
                <a:lnTo>
                  <a:pt x="4938789" y="2213587"/>
                </a:lnTo>
                <a:lnTo>
                  <a:pt x="4955981" y="2213587"/>
                </a:lnTo>
                <a:lnTo>
                  <a:pt x="4955981" y="2161105"/>
                </a:lnTo>
                <a:cubicBezTo>
                  <a:pt x="4955981" y="2152418"/>
                  <a:pt x="4954534" y="2145179"/>
                  <a:pt x="4951638" y="2139388"/>
                </a:cubicBezTo>
                <a:cubicBezTo>
                  <a:pt x="4948742" y="2133596"/>
                  <a:pt x="4944670" y="2129223"/>
                  <a:pt x="4939422" y="2126267"/>
                </a:cubicBezTo>
                <a:cubicBezTo>
                  <a:pt x="4934174" y="2123311"/>
                  <a:pt x="4928111" y="2121833"/>
                  <a:pt x="4921234" y="2121833"/>
                </a:cubicBezTo>
                <a:cubicBezTo>
                  <a:pt x="4914598" y="2121833"/>
                  <a:pt x="4908506" y="2123190"/>
                  <a:pt x="4902956" y="2125905"/>
                </a:cubicBezTo>
                <a:cubicBezTo>
                  <a:pt x="4897406" y="2128620"/>
                  <a:pt x="4893123" y="2132631"/>
                  <a:pt x="4890106" y="2137940"/>
                </a:cubicBezTo>
                <a:cubicBezTo>
                  <a:pt x="4887211" y="2132631"/>
                  <a:pt x="4883260" y="2128620"/>
                  <a:pt x="4878253" y="2125905"/>
                </a:cubicBezTo>
                <a:cubicBezTo>
                  <a:pt x="4873246" y="2123190"/>
                  <a:pt x="4867666" y="2121833"/>
                  <a:pt x="4861512" y="2121833"/>
                </a:cubicBezTo>
                <a:close/>
                <a:moveTo>
                  <a:pt x="4734382" y="2101021"/>
                </a:moveTo>
                <a:cubicBezTo>
                  <a:pt x="4743069" y="2101142"/>
                  <a:pt x="4750821" y="2103193"/>
                  <a:pt x="4757637" y="2107174"/>
                </a:cubicBezTo>
                <a:cubicBezTo>
                  <a:pt x="4764454" y="2111156"/>
                  <a:pt x="4769853" y="2116796"/>
                  <a:pt x="4773835" y="2124095"/>
                </a:cubicBezTo>
                <a:cubicBezTo>
                  <a:pt x="4777816" y="2131395"/>
                  <a:pt x="4779807" y="2140111"/>
                  <a:pt x="4779807" y="2150246"/>
                </a:cubicBezTo>
                <a:cubicBezTo>
                  <a:pt x="4779807" y="2160381"/>
                  <a:pt x="4777816" y="2169098"/>
                  <a:pt x="4773835" y="2176397"/>
                </a:cubicBezTo>
                <a:cubicBezTo>
                  <a:pt x="4769853" y="2183696"/>
                  <a:pt x="4764454" y="2189337"/>
                  <a:pt x="4757637" y="2193318"/>
                </a:cubicBezTo>
                <a:cubicBezTo>
                  <a:pt x="4750821" y="2197300"/>
                  <a:pt x="4743069" y="2199350"/>
                  <a:pt x="4734382" y="2199471"/>
                </a:cubicBezTo>
                <a:cubicBezTo>
                  <a:pt x="4725816" y="2199350"/>
                  <a:pt x="4718094" y="2197330"/>
                  <a:pt x="4711217" y="2193409"/>
                </a:cubicBezTo>
                <a:cubicBezTo>
                  <a:pt x="4704340" y="2189487"/>
                  <a:pt x="4698941" y="2183817"/>
                  <a:pt x="4695020" y="2176397"/>
                </a:cubicBezTo>
                <a:cubicBezTo>
                  <a:pt x="4691099" y="2168977"/>
                  <a:pt x="4689078" y="2160260"/>
                  <a:pt x="4688957" y="2150246"/>
                </a:cubicBezTo>
                <a:cubicBezTo>
                  <a:pt x="4688957" y="2140111"/>
                  <a:pt x="4690948" y="2131395"/>
                  <a:pt x="4694930" y="2124095"/>
                </a:cubicBezTo>
                <a:cubicBezTo>
                  <a:pt x="4698911" y="2116796"/>
                  <a:pt x="4704340" y="2111156"/>
                  <a:pt x="4711217" y="2107174"/>
                </a:cubicBezTo>
                <a:cubicBezTo>
                  <a:pt x="4718094" y="2103193"/>
                  <a:pt x="4725816" y="2101142"/>
                  <a:pt x="4734382" y="2101021"/>
                </a:cubicBezTo>
                <a:close/>
                <a:moveTo>
                  <a:pt x="6156646" y="2097763"/>
                </a:moveTo>
                <a:lnTo>
                  <a:pt x="6156646" y="2123100"/>
                </a:lnTo>
                <a:lnTo>
                  <a:pt x="6143797" y="2123100"/>
                </a:lnTo>
                <a:lnTo>
                  <a:pt x="6143797" y="2149522"/>
                </a:lnTo>
                <a:lnTo>
                  <a:pt x="6156646" y="2149522"/>
                </a:lnTo>
                <a:lnTo>
                  <a:pt x="6156646" y="2177754"/>
                </a:lnTo>
                <a:cubicBezTo>
                  <a:pt x="6156646" y="2185717"/>
                  <a:pt x="6157852" y="2192262"/>
                  <a:pt x="6160265" y="2197390"/>
                </a:cubicBezTo>
                <a:cubicBezTo>
                  <a:pt x="6162678" y="2202518"/>
                  <a:pt x="6166026" y="2206378"/>
                  <a:pt x="6170309" y="2208973"/>
                </a:cubicBezTo>
                <a:cubicBezTo>
                  <a:pt x="6174592" y="2211567"/>
                  <a:pt x="6179629" y="2213105"/>
                  <a:pt x="6185421" y="2213587"/>
                </a:cubicBezTo>
                <a:cubicBezTo>
                  <a:pt x="6191212" y="2214070"/>
                  <a:pt x="6197486" y="2213708"/>
                  <a:pt x="6204242" y="2212501"/>
                </a:cubicBezTo>
                <a:lnTo>
                  <a:pt x="6204242" y="2186441"/>
                </a:lnTo>
                <a:cubicBezTo>
                  <a:pt x="6201588" y="2187044"/>
                  <a:pt x="6198933" y="2187316"/>
                  <a:pt x="6196279" y="2187256"/>
                </a:cubicBezTo>
                <a:cubicBezTo>
                  <a:pt x="6193625" y="2187195"/>
                  <a:pt x="6191393" y="2186441"/>
                  <a:pt x="6189583" y="2184993"/>
                </a:cubicBezTo>
                <a:cubicBezTo>
                  <a:pt x="6187773" y="2183546"/>
                  <a:pt x="6186868" y="2181133"/>
                  <a:pt x="6186869" y="2177754"/>
                </a:cubicBezTo>
                <a:lnTo>
                  <a:pt x="6186869" y="2149522"/>
                </a:lnTo>
                <a:lnTo>
                  <a:pt x="6204061" y="2149522"/>
                </a:lnTo>
                <a:lnTo>
                  <a:pt x="6204061" y="2123100"/>
                </a:lnTo>
                <a:lnTo>
                  <a:pt x="6186869" y="2123100"/>
                </a:lnTo>
                <a:lnTo>
                  <a:pt x="6186869" y="2097763"/>
                </a:lnTo>
                <a:close/>
                <a:moveTo>
                  <a:pt x="5453786" y="2097763"/>
                </a:moveTo>
                <a:lnTo>
                  <a:pt x="5453786" y="2123100"/>
                </a:lnTo>
                <a:lnTo>
                  <a:pt x="5440756" y="2123100"/>
                </a:lnTo>
                <a:lnTo>
                  <a:pt x="5440756" y="2138302"/>
                </a:lnTo>
                <a:lnTo>
                  <a:pt x="5453786" y="2138302"/>
                </a:lnTo>
                <a:lnTo>
                  <a:pt x="5453786" y="2182821"/>
                </a:lnTo>
                <a:cubicBezTo>
                  <a:pt x="5453786" y="2189699"/>
                  <a:pt x="5454902" y="2195339"/>
                  <a:pt x="5457134" y="2199743"/>
                </a:cubicBezTo>
                <a:cubicBezTo>
                  <a:pt x="5459366" y="2204147"/>
                  <a:pt x="5462383" y="2207494"/>
                  <a:pt x="5466183" y="2209787"/>
                </a:cubicBezTo>
                <a:cubicBezTo>
                  <a:pt x="5469984" y="2212079"/>
                  <a:pt x="5474267" y="2213437"/>
                  <a:pt x="5479032" y="2213859"/>
                </a:cubicBezTo>
                <a:cubicBezTo>
                  <a:pt x="5483798" y="2214281"/>
                  <a:pt x="5488654" y="2213949"/>
                  <a:pt x="5493601" y="2212863"/>
                </a:cubicBezTo>
                <a:lnTo>
                  <a:pt x="5493601" y="2198205"/>
                </a:lnTo>
                <a:cubicBezTo>
                  <a:pt x="5489861" y="2198687"/>
                  <a:pt x="5486271" y="2198778"/>
                  <a:pt x="5482833" y="2198476"/>
                </a:cubicBezTo>
                <a:cubicBezTo>
                  <a:pt x="5479394" y="2198174"/>
                  <a:pt x="5476559" y="2196877"/>
                  <a:pt x="5474327" y="2194585"/>
                </a:cubicBezTo>
                <a:cubicBezTo>
                  <a:pt x="5472095" y="2192293"/>
                  <a:pt x="5470979" y="2188372"/>
                  <a:pt x="5470979" y="2182821"/>
                </a:cubicBezTo>
                <a:lnTo>
                  <a:pt x="5470979" y="2138302"/>
                </a:lnTo>
                <a:lnTo>
                  <a:pt x="5493601" y="2138302"/>
                </a:lnTo>
                <a:lnTo>
                  <a:pt x="5493601" y="2123100"/>
                </a:lnTo>
                <a:lnTo>
                  <a:pt x="5470979" y="2123100"/>
                </a:lnTo>
                <a:lnTo>
                  <a:pt x="5470979" y="2097763"/>
                </a:lnTo>
                <a:close/>
                <a:moveTo>
                  <a:pt x="4734563" y="2085638"/>
                </a:moveTo>
                <a:cubicBezTo>
                  <a:pt x="4725635" y="2085638"/>
                  <a:pt x="4717310" y="2087207"/>
                  <a:pt x="4709589" y="2090343"/>
                </a:cubicBezTo>
                <a:cubicBezTo>
                  <a:pt x="4701867" y="2093480"/>
                  <a:pt x="4695080" y="2097944"/>
                  <a:pt x="4689229" y="2103736"/>
                </a:cubicBezTo>
                <a:cubicBezTo>
                  <a:pt x="4683377" y="2109527"/>
                  <a:pt x="4678853" y="2116344"/>
                  <a:pt x="4675656" y="2124186"/>
                </a:cubicBezTo>
                <a:cubicBezTo>
                  <a:pt x="4672459" y="2132028"/>
                  <a:pt x="4670860" y="2140715"/>
                  <a:pt x="4670860" y="2150246"/>
                </a:cubicBezTo>
                <a:cubicBezTo>
                  <a:pt x="4670739" y="2159778"/>
                  <a:pt x="4672308" y="2168494"/>
                  <a:pt x="4675565" y="2176397"/>
                </a:cubicBezTo>
                <a:cubicBezTo>
                  <a:pt x="4678823" y="2184300"/>
                  <a:pt x="4683377" y="2191116"/>
                  <a:pt x="4689229" y="2196847"/>
                </a:cubicBezTo>
                <a:cubicBezTo>
                  <a:pt x="4695080" y="2202578"/>
                  <a:pt x="4701867" y="2207012"/>
                  <a:pt x="4709589" y="2210149"/>
                </a:cubicBezTo>
                <a:cubicBezTo>
                  <a:pt x="4717310" y="2213286"/>
                  <a:pt x="4725635" y="2214854"/>
                  <a:pt x="4734563" y="2214854"/>
                </a:cubicBezTo>
                <a:cubicBezTo>
                  <a:pt x="4743371" y="2214854"/>
                  <a:pt x="4751635" y="2213286"/>
                  <a:pt x="4759357" y="2210149"/>
                </a:cubicBezTo>
                <a:cubicBezTo>
                  <a:pt x="4767078" y="2207012"/>
                  <a:pt x="4773835" y="2202578"/>
                  <a:pt x="4779626" y="2196847"/>
                </a:cubicBezTo>
                <a:cubicBezTo>
                  <a:pt x="4785417" y="2191116"/>
                  <a:pt x="4789942" y="2184300"/>
                  <a:pt x="4793199" y="2176397"/>
                </a:cubicBezTo>
                <a:cubicBezTo>
                  <a:pt x="4796457" y="2168494"/>
                  <a:pt x="4798085" y="2159778"/>
                  <a:pt x="4798085" y="2150246"/>
                </a:cubicBezTo>
                <a:cubicBezTo>
                  <a:pt x="4798085" y="2140715"/>
                  <a:pt x="4796457" y="2132028"/>
                  <a:pt x="4793199" y="2124186"/>
                </a:cubicBezTo>
                <a:cubicBezTo>
                  <a:pt x="4789942" y="2116344"/>
                  <a:pt x="4785417" y="2109527"/>
                  <a:pt x="4779626" y="2103736"/>
                </a:cubicBezTo>
                <a:cubicBezTo>
                  <a:pt x="4773835" y="2097944"/>
                  <a:pt x="4767078" y="2093480"/>
                  <a:pt x="4759357" y="2090343"/>
                </a:cubicBezTo>
                <a:cubicBezTo>
                  <a:pt x="4751635" y="2087207"/>
                  <a:pt x="4743371" y="2085638"/>
                  <a:pt x="4734563" y="2085638"/>
                </a:cubicBezTo>
                <a:close/>
                <a:moveTo>
                  <a:pt x="5516547" y="2084371"/>
                </a:moveTo>
                <a:cubicBezTo>
                  <a:pt x="5513289" y="2084371"/>
                  <a:pt x="5510574" y="2085487"/>
                  <a:pt x="5508403" y="2087719"/>
                </a:cubicBezTo>
                <a:cubicBezTo>
                  <a:pt x="5506231" y="2089951"/>
                  <a:pt x="5505145" y="2092696"/>
                  <a:pt x="5505145" y="2095954"/>
                </a:cubicBezTo>
                <a:cubicBezTo>
                  <a:pt x="5505145" y="2099091"/>
                  <a:pt x="5506231" y="2101745"/>
                  <a:pt x="5508403" y="2103917"/>
                </a:cubicBezTo>
                <a:cubicBezTo>
                  <a:pt x="5510574" y="2106088"/>
                  <a:pt x="5513289" y="2107174"/>
                  <a:pt x="5516547" y="2107174"/>
                </a:cubicBezTo>
                <a:cubicBezTo>
                  <a:pt x="5519683" y="2107174"/>
                  <a:pt x="5522368" y="2106088"/>
                  <a:pt x="5524600" y="2103917"/>
                </a:cubicBezTo>
                <a:cubicBezTo>
                  <a:pt x="5526832" y="2101745"/>
                  <a:pt x="5527948" y="2099091"/>
                  <a:pt x="5527948" y="2095954"/>
                </a:cubicBezTo>
                <a:cubicBezTo>
                  <a:pt x="5527948" y="2092696"/>
                  <a:pt x="5526832" y="2089951"/>
                  <a:pt x="5524600" y="2087719"/>
                </a:cubicBezTo>
                <a:cubicBezTo>
                  <a:pt x="5522368" y="2085487"/>
                  <a:pt x="5519683" y="2084371"/>
                  <a:pt x="5516547" y="2084371"/>
                </a:cubicBezTo>
                <a:close/>
                <a:moveTo>
                  <a:pt x="5411772" y="2084371"/>
                </a:moveTo>
                <a:cubicBezTo>
                  <a:pt x="5408514" y="2084371"/>
                  <a:pt x="5405799" y="2085487"/>
                  <a:pt x="5403628" y="2087719"/>
                </a:cubicBezTo>
                <a:cubicBezTo>
                  <a:pt x="5401456" y="2089951"/>
                  <a:pt x="5400370" y="2092696"/>
                  <a:pt x="5400370" y="2095954"/>
                </a:cubicBezTo>
                <a:cubicBezTo>
                  <a:pt x="5400370" y="2099091"/>
                  <a:pt x="5401456" y="2101745"/>
                  <a:pt x="5403628" y="2103917"/>
                </a:cubicBezTo>
                <a:cubicBezTo>
                  <a:pt x="5405799" y="2106088"/>
                  <a:pt x="5408514" y="2107174"/>
                  <a:pt x="5411772" y="2107174"/>
                </a:cubicBezTo>
                <a:cubicBezTo>
                  <a:pt x="5414908" y="2107174"/>
                  <a:pt x="5417593" y="2106088"/>
                  <a:pt x="5419825" y="2103917"/>
                </a:cubicBezTo>
                <a:cubicBezTo>
                  <a:pt x="5422057" y="2101745"/>
                  <a:pt x="5423173" y="2099091"/>
                  <a:pt x="5423173" y="2095954"/>
                </a:cubicBezTo>
                <a:cubicBezTo>
                  <a:pt x="5423173" y="2092696"/>
                  <a:pt x="5422057" y="2089951"/>
                  <a:pt x="5419825" y="2087719"/>
                </a:cubicBezTo>
                <a:cubicBezTo>
                  <a:pt x="5417593" y="2085487"/>
                  <a:pt x="5414908" y="2084371"/>
                  <a:pt x="5411772" y="2084371"/>
                </a:cubicBezTo>
                <a:close/>
                <a:moveTo>
                  <a:pt x="7975807" y="2083285"/>
                </a:moveTo>
                <a:cubicBezTo>
                  <a:pt x="7970377" y="2083285"/>
                  <a:pt x="7965943" y="2084884"/>
                  <a:pt x="7962503" y="2088081"/>
                </a:cubicBezTo>
                <a:cubicBezTo>
                  <a:pt x="7959065" y="2091278"/>
                  <a:pt x="7957347" y="2095230"/>
                  <a:pt x="7957347" y="2099935"/>
                </a:cubicBezTo>
                <a:cubicBezTo>
                  <a:pt x="7957347" y="2104520"/>
                  <a:pt x="7959065" y="2108411"/>
                  <a:pt x="7962503" y="2111608"/>
                </a:cubicBezTo>
                <a:cubicBezTo>
                  <a:pt x="7965943" y="2114805"/>
                  <a:pt x="7970377" y="2116404"/>
                  <a:pt x="7975807" y="2116404"/>
                </a:cubicBezTo>
                <a:cubicBezTo>
                  <a:pt x="7981355" y="2116404"/>
                  <a:pt x="7985819" y="2114805"/>
                  <a:pt x="7989199" y="2111608"/>
                </a:cubicBezTo>
                <a:cubicBezTo>
                  <a:pt x="7992577" y="2108411"/>
                  <a:pt x="7994265" y="2104520"/>
                  <a:pt x="7994265" y="2099935"/>
                </a:cubicBezTo>
                <a:cubicBezTo>
                  <a:pt x="7994265" y="2095230"/>
                  <a:pt x="7992577" y="2091278"/>
                  <a:pt x="7989199" y="2088081"/>
                </a:cubicBezTo>
                <a:cubicBezTo>
                  <a:pt x="7985819" y="2084884"/>
                  <a:pt x="7981355" y="2083285"/>
                  <a:pt x="7975807" y="2083285"/>
                </a:cubicBezTo>
                <a:close/>
                <a:moveTo>
                  <a:pt x="7919923" y="2083285"/>
                </a:moveTo>
                <a:cubicBezTo>
                  <a:pt x="7914373" y="2083285"/>
                  <a:pt x="7909909" y="2084884"/>
                  <a:pt x="7906531" y="2088081"/>
                </a:cubicBezTo>
                <a:cubicBezTo>
                  <a:pt x="7903153" y="2091278"/>
                  <a:pt x="7901463" y="2095230"/>
                  <a:pt x="7901463" y="2099935"/>
                </a:cubicBezTo>
                <a:cubicBezTo>
                  <a:pt x="7901463" y="2104520"/>
                  <a:pt x="7903153" y="2108411"/>
                  <a:pt x="7906531" y="2111608"/>
                </a:cubicBezTo>
                <a:cubicBezTo>
                  <a:pt x="7909909" y="2114805"/>
                  <a:pt x="7914373" y="2116404"/>
                  <a:pt x="7919923" y="2116404"/>
                </a:cubicBezTo>
                <a:cubicBezTo>
                  <a:pt x="7925351" y="2116404"/>
                  <a:pt x="7929785" y="2114805"/>
                  <a:pt x="7933225" y="2111608"/>
                </a:cubicBezTo>
                <a:cubicBezTo>
                  <a:pt x="7936663" y="2108411"/>
                  <a:pt x="7938383" y="2104520"/>
                  <a:pt x="7938383" y="2099935"/>
                </a:cubicBezTo>
                <a:cubicBezTo>
                  <a:pt x="7938383" y="2095230"/>
                  <a:pt x="7936663" y="2091278"/>
                  <a:pt x="7933225" y="2088081"/>
                </a:cubicBezTo>
                <a:cubicBezTo>
                  <a:pt x="7929785" y="2084884"/>
                  <a:pt x="7925351" y="2083285"/>
                  <a:pt x="7919923" y="2083285"/>
                </a:cubicBezTo>
                <a:close/>
                <a:moveTo>
                  <a:pt x="6748939" y="2083285"/>
                </a:moveTo>
                <a:lnTo>
                  <a:pt x="6748939" y="2213587"/>
                </a:lnTo>
                <a:lnTo>
                  <a:pt x="6775723" y="2213587"/>
                </a:lnTo>
                <a:lnTo>
                  <a:pt x="6777352" y="2202186"/>
                </a:lnTo>
                <a:cubicBezTo>
                  <a:pt x="6779403" y="2205564"/>
                  <a:pt x="6782721" y="2208520"/>
                  <a:pt x="6787305" y="2211054"/>
                </a:cubicBezTo>
                <a:cubicBezTo>
                  <a:pt x="6791890" y="2213587"/>
                  <a:pt x="6796897" y="2214854"/>
                  <a:pt x="6802326" y="2214854"/>
                </a:cubicBezTo>
                <a:cubicBezTo>
                  <a:pt x="6809807" y="2214854"/>
                  <a:pt x="6816473" y="2212954"/>
                  <a:pt x="6822324" y="2209153"/>
                </a:cubicBezTo>
                <a:cubicBezTo>
                  <a:pt x="6828175" y="2205353"/>
                  <a:pt x="6832821" y="2199984"/>
                  <a:pt x="6836259" y="2193047"/>
                </a:cubicBezTo>
                <a:cubicBezTo>
                  <a:pt x="6839698" y="2186109"/>
                  <a:pt x="6841417" y="2177875"/>
                  <a:pt x="6841417" y="2168344"/>
                </a:cubicBezTo>
                <a:cubicBezTo>
                  <a:pt x="6841417" y="2158692"/>
                  <a:pt x="6839728" y="2150397"/>
                  <a:pt x="6836349" y="2143460"/>
                </a:cubicBezTo>
                <a:cubicBezTo>
                  <a:pt x="6832971" y="2136522"/>
                  <a:pt x="6828327" y="2131183"/>
                  <a:pt x="6822415" y="2127443"/>
                </a:cubicBezTo>
                <a:cubicBezTo>
                  <a:pt x="6816503" y="2123703"/>
                  <a:pt x="6809807" y="2121833"/>
                  <a:pt x="6802326" y="2121833"/>
                </a:cubicBezTo>
                <a:cubicBezTo>
                  <a:pt x="6795570" y="2121833"/>
                  <a:pt x="6789839" y="2123341"/>
                  <a:pt x="6785134" y="2126357"/>
                </a:cubicBezTo>
                <a:lnTo>
                  <a:pt x="6778619" y="2132873"/>
                </a:lnTo>
                <a:lnTo>
                  <a:pt x="6778619" y="2083285"/>
                </a:lnTo>
                <a:close/>
                <a:moveTo>
                  <a:pt x="6662623" y="2083285"/>
                </a:moveTo>
                <a:cubicBezTo>
                  <a:pt x="6657073" y="2083285"/>
                  <a:pt x="6652609" y="2084884"/>
                  <a:pt x="6649231" y="2088081"/>
                </a:cubicBezTo>
                <a:cubicBezTo>
                  <a:pt x="6645853" y="2091278"/>
                  <a:pt x="6644164" y="2095230"/>
                  <a:pt x="6644164" y="2099935"/>
                </a:cubicBezTo>
                <a:cubicBezTo>
                  <a:pt x="6644164" y="2104520"/>
                  <a:pt x="6645853" y="2108411"/>
                  <a:pt x="6649231" y="2111608"/>
                </a:cubicBezTo>
                <a:cubicBezTo>
                  <a:pt x="6652609" y="2114805"/>
                  <a:pt x="6657073" y="2116404"/>
                  <a:pt x="6662623" y="2116404"/>
                </a:cubicBezTo>
                <a:cubicBezTo>
                  <a:pt x="6668052" y="2116404"/>
                  <a:pt x="6672486" y="2114805"/>
                  <a:pt x="6675925" y="2111608"/>
                </a:cubicBezTo>
                <a:cubicBezTo>
                  <a:pt x="6679363" y="2108411"/>
                  <a:pt x="6681083" y="2104520"/>
                  <a:pt x="6681083" y="2099935"/>
                </a:cubicBezTo>
                <a:cubicBezTo>
                  <a:pt x="6681083" y="2095230"/>
                  <a:pt x="6679363" y="2091278"/>
                  <a:pt x="6675925" y="2088081"/>
                </a:cubicBezTo>
                <a:cubicBezTo>
                  <a:pt x="6672486" y="2084884"/>
                  <a:pt x="6668052" y="2083285"/>
                  <a:pt x="6662623" y="2083285"/>
                </a:cubicBezTo>
                <a:close/>
                <a:moveTo>
                  <a:pt x="5798468" y="2083285"/>
                </a:moveTo>
                <a:lnTo>
                  <a:pt x="5798468" y="2132908"/>
                </a:lnTo>
                <a:lnTo>
                  <a:pt x="5791862" y="2126357"/>
                </a:lnTo>
                <a:cubicBezTo>
                  <a:pt x="5787096" y="2123341"/>
                  <a:pt x="5781396" y="2121833"/>
                  <a:pt x="5774760" y="2121833"/>
                </a:cubicBezTo>
                <a:cubicBezTo>
                  <a:pt x="5767159" y="2121833"/>
                  <a:pt x="5760433" y="2123703"/>
                  <a:pt x="5754581" y="2127443"/>
                </a:cubicBezTo>
                <a:cubicBezTo>
                  <a:pt x="5748730" y="2131183"/>
                  <a:pt x="5744115" y="2136522"/>
                  <a:pt x="5740737" y="2143460"/>
                </a:cubicBezTo>
                <a:cubicBezTo>
                  <a:pt x="5737358" y="2150397"/>
                  <a:pt x="5735669" y="2158692"/>
                  <a:pt x="5735669" y="2168344"/>
                </a:cubicBezTo>
                <a:cubicBezTo>
                  <a:pt x="5735669" y="2177875"/>
                  <a:pt x="5737358" y="2186109"/>
                  <a:pt x="5740737" y="2193047"/>
                </a:cubicBezTo>
                <a:cubicBezTo>
                  <a:pt x="5744115" y="2199984"/>
                  <a:pt x="5748760" y="2205353"/>
                  <a:pt x="5754672" y="2209153"/>
                </a:cubicBezTo>
                <a:cubicBezTo>
                  <a:pt x="5760583" y="2212954"/>
                  <a:pt x="5767279" y="2214854"/>
                  <a:pt x="5774760" y="2214854"/>
                </a:cubicBezTo>
                <a:cubicBezTo>
                  <a:pt x="5780069" y="2214854"/>
                  <a:pt x="5785015" y="2213587"/>
                  <a:pt x="5789600" y="2211054"/>
                </a:cubicBezTo>
                <a:cubicBezTo>
                  <a:pt x="5794185" y="2208520"/>
                  <a:pt x="5797563" y="2205564"/>
                  <a:pt x="5799734" y="2202186"/>
                </a:cubicBezTo>
                <a:lnTo>
                  <a:pt x="5801363" y="2213587"/>
                </a:lnTo>
                <a:lnTo>
                  <a:pt x="5828147" y="2213587"/>
                </a:lnTo>
                <a:lnTo>
                  <a:pt x="5828147" y="2083285"/>
                </a:lnTo>
                <a:close/>
                <a:moveTo>
                  <a:pt x="5604081" y="2083285"/>
                </a:moveTo>
                <a:cubicBezTo>
                  <a:pt x="5598652" y="2083285"/>
                  <a:pt x="5594218" y="2084884"/>
                  <a:pt x="5590780" y="2088081"/>
                </a:cubicBezTo>
                <a:cubicBezTo>
                  <a:pt x="5587341" y="2091278"/>
                  <a:pt x="5585622" y="2095230"/>
                  <a:pt x="5585622" y="2099935"/>
                </a:cubicBezTo>
                <a:cubicBezTo>
                  <a:pt x="5585622" y="2104520"/>
                  <a:pt x="5587341" y="2108411"/>
                  <a:pt x="5590780" y="2111608"/>
                </a:cubicBezTo>
                <a:cubicBezTo>
                  <a:pt x="5594218" y="2114805"/>
                  <a:pt x="5598652" y="2116404"/>
                  <a:pt x="5604081" y="2116404"/>
                </a:cubicBezTo>
                <a:cubicBezTo>
                  <a:pt x="5609631" y="2116404"/>
                  <a:pt x="5614095" y="2114805"/>
                  <a:pt x="5617474" y="2111608"/>
                </a:cubicBezTo>
                <a:cubicBezTo>
                  <a:pt x="5620852" y="2108411"/>
                  <a:pt x="5622541" y="2104520"/>
                  <a:pt x="5622541" y="2099935"/>
                </a:cubicBezTo>
                <a:cubicBezTo>
                  <a:pt x="5622541" y="2095230"/>
                  <a:pt x="5620852" y="2091278"/>
                  <a:pt x="5617474" y="2088081"/>
                </a:cubicBezTo>
                <a:cubicBezTo>
                  <a:pt x="5614095" y="2084884"/>
                  <a:pt x="5609631" y="2083285"/>
                  <a:pt x="5604081" y="2083285"/>
                </a:cubicBezTo>
                <a:close/>
                <a:moveTo>
                  <a:pt x="5349164" y="2083104"/>
                </a:moveTo>
                <a:lnTo>
                  <a:pt x="5314236" y="2103012"/>
                </a:lnTo>
                <a:lnTo>
                  <a:pt x="5314236" y="2114775"/>
                </a:lnTo>
                <a:lnTo>
                  <a:pt x="5349164" y="2096858"/>
                </a:lnTo>
                <a:close/>
                <a:moveTo>
                  <a:pt x="1603012" y="1715937"/>
                </a:moveTo>
                <a:cubicBezTo>
                  <a:pt x="1628616" y="1715937"/>
                  <a:pt x="1650332" y="1720668"/>
                  <a:pt x="1668163" y="1730132"/>
                </a:cubicBezTo>
                <a:cubicBezTo>
                  <a:pt x="1685994" y="1739594"/>
                  <a:pt x="1699710" y="1752981"/>
                  <a:pt x="1709311" y="1770291"/>
                </a:cubicBezTo>
                <a:cubicBezTo>
                  <a:pt x="1718912" y="1787602"/>
                  <a:pt x="1723713" y="1808489"/>
                  <a:pt x="1723713" y="1832955"/>
                </a:cubicBezTo>
                <a:cubicBezTo>
                  <a:pt x="1723713" y="1855112"/>
                  <a:pt x="1719027" y="1874961"/>
                  <a:pt x="1709654" y="1892502"/>
                </a:cubicBezTo>
                <a:cubicBezTo>
                  <a:pt x="1700282" y="1910043"/>
                  <a:pt x="1686566" y="1923776"/>
                  <a:pt x="1668506" y="1933701"/>
                </a:cubicBezTo>
                <a:cubicBezTo>
                  <a:pt x="1650447" y="1943625"/>
                  <a:pt x="1628616" y="1948588"/>
                  <a:pt x="1603012" y="1948588"/>
                </a:cubicBezTo>
                <a:cubicBezTo>
                  <a:pt x="1580609" y="1948588"/>
                  <a:pt x="1560721" y="1943740"/>
                  <a:pt x="1543348" y="1934047"/>
                </a:cubicBezTo>
                <a:cubicBezTo>
                  <a:pt x="1525974" y="1924353"/>
                  <a:pt x="1512372" y="1910735"/>
                  <a:pt x="1502543" y="1893195"/>
                </a:cubicBezTo>
                <a:cubicBezTo>
                  <a:pt x="1492713" y="1875653"/>
                  <a:pt x="1487798" y="1855573"/>
                  <a:pt x="1487798" y="1832955"/>
                </a:cubicBezTo>
                <a:cubicBezTo>
                  <a:pt x="1487798" y="1798334"/>
                  <a:pt x="1497856" y="1770176"/>
                  <a:pt x="1517973" y="1748480"/>
                </a:cubicBezTo>
                <a:cubicBezTo>
                  <a:pt x="1538090" y="1726785"/>
                  <a:pt x="1566436" y="1715937"/>
                  <a:pt x="1603012" y="1715937"/>
                </a:cubicBezTo>
                <a:close/>
                <a:moveTo>
                  <a:pt x="6235170" y="1681517"/>
                </a:moveTo>
                <a:lnTo>
                  <a:pt x="6235170" y="1683508"/>
                </a:lnTo>
                <a:cubicBezTo>
                  <a:pt x="6235170" y="1688696"/>
                  <a:pt x="6234235" y="1693250"/>
                  <a:pt x="6232365" y="1697171"/>
                </a:cubicBezTo>
                <a:cubicBezTo>
                  <a:pt x="6230495" y="1701092"/>
                  <a:pt x="6227629" y="1704139"/>
                  <a:pt x="6223769" y="1706311"/>
                </a:cubicBezTo>
                <a:cubicBezTo>
                  <a:pt x="6219908" y="1708482"/>
                  <a:pt x="6215082" y="1709568"/>
                  <a:pt x="6209291" y="1709568"/>
                </a:cubicBezTo>
                <a:cubicBezTo>
                  <a:pt x="6204585" y="1709568"/>
                  <a:pt x="6200935" y="1708452"/>
                  <a:pt x="6198341" y="1706220"/>
                </a:cubicBezTo>
                <a:cubicBezTo>
                  <a:pt x="6195747" y="1703988"/>
                  <a:pt x="6194451" y="1701183"/>
                  <a:pt x="6194451" y="1697805"/>
                </a:cubicBezTo>
                <a:cubicBezTo>
                  <a:pt x="6194451" y="1694185"/>
                  <a:pt x="6195778" y="1691259"/>
                  <a:pt x="6198432" y="1689028"/>
                </a:cubicBezTo>
                <a:cubicBezTo>
                  <a:pt x="6201086" y="1686795"/>
                  <a:pt x="6205068" y="1685317"/>
                  <a:pt x="6210376" y="1684594"/>
                </a:cubicBezTo>
                <a:close/>
                <a:moveTo>
                  <a:pt x="5682720" y="1681517"/>
                </a:moveTo>
                <a:lnTo>
                  <a:pt x="5682720" y="1683508"/>
                </a:lnTo>
                <a:cubicBezTo>
                  <a:pt x="5682720" y="1688696"/>
                  <a:pt x="5681785" y="1693250"/>
                  <a:pt x="5679915" y="1697171"/>
                </a:cubicBezTo>
                <a:cubicBezTo>
                  <a:pt x="5678045" y="1701092"/>
                  <a:pt x="5675179" y="1704139"/>
                  <a:pt x="5671318" y="1706311"/>
                </a:cubicBezTo>
                <a:cubicBezTo>
                  <a:pt x="5667458" y="1708482"/>
                  <a:pt x="5662632" y="1709568"/>
                  <a:pt x="5656841" y="1709568"/>
                </a:cubicBezTo>
                <a:cubicBezTo>
                  <a:pt x="5652135" y="1709568"/>
                  <a:pt x="5648485" y="1708452"/>
                  <a:pt x="5645891" y="1706220"/>
                </a:cubicBezTo>
                <a:cubicBezTo>
                  <a:pt x="5643297" y="1703988"/>
                  <a:pt x="5642000" y="1701183"/>
                  <a:pt x="5642001" y="1697805"/>
                </a:cubicBezTo>
                <a:cubicBezTo>
                  <a:pt x="5642000" y="1694185"/>
                  <a:pt x="5643327" y="1691259"/>
                  <a:pt x="5645982" y="1689028"/>
                </a:cubicBezTo>
                <a:cubicBezTo>
                  <a:pt x="5648636" y="1686795"/>
                  <a:pt x="5652618" y="1685317"/>
                  <a:pt x="5657926" y="1684594"/>
                </a:cubicBezTo>
                <a:close/>
                <a:moveTo>
                  <a:pt x="2727648" y="1659852"/>
                </a:moveTo>
                <a:lnTo>
                  <a:pt x="2727648" y="2004672"/>
                </a:lnTo>
                <a:lnTo>
                  <a:pt x="2804458" y="2004672"/>
                </a:lnTo>
                <a:lnTo>
                  <a:pt x="2804458" y="1659852"/>
                </a:lnTo>
                <a:close/>
                <a:moveTo>
                  <a:pt x="1853786" y="1659852"/>
                </a:moveTo>
                <a:lnTo>
                  <a:pt x="2002605" y="2004672"/>
                </a:lnTo>
                <a:lnTo>
                  <a:pt x="2075300" y="2004672"/>
                </a:lnTo>
                <a:lnTo>
                  <a:pt x="2226176" y="1659852"/>
                </a:lnTo>
                <a:lnTo>
                  <a:pt x="2143194" y="1659852"/>
                </a:lnTo>
                <a:lnTo>
                  <a:pt x="2038807" y="1916595"/>
                </a:lnTo>
                <a:lnTo>
                  <a:pt x="1937454" y="1659852"/>
                </a:lnTo>
                <a:close/>
                <a:moveTo>
                  <a:pt x="2504839" y="1652235"/>
                </a:moveTo>
                <a:cubicBezTo>
                  <a:pt x="2483808" y="1652235"/>
                  <a:pt x="2464606" y="1655697"/>
                  <a:pt x="2447232" y="1662621"/>
                </a:cubicBezTo>
                <a:cubicBezTo>
                  <a:pt x="2429858" y="1669545"/>
                  <a:pt x="2414771" y="1679124"/>
                  <a:pt x="2401969" y="1691357"/>
                </a:cubicBezTo>
                <a:cubicBezTo>
                  <a:pt x="2389168" y="1703589"/>
                  <a:pt x="2378881" y="1717438"/>
                  <a:pt x="2371108" y="1732901"/>
                </a:cubicBezTo>
                <a:lnTo>
                  <a:pt x="2360821" y="1766184"/>
                </a:lnTo>
                <a:lnTo>
                  <a:pt x="2360821" y="1659852"/>
                </a:lnTo>
                <a:lnTo>
                  <a:pt x="2284698" y="1659852"/>
                </a:lnTo>
                <a:lnTo>
                  <a:pt x="2284698" y="2004672"/>
                </a:lnTo>
                <a:lnTo>
                  <a:pt x="2360821" y="2004672"/>
                </a:lnTo>
                <a:lnTo>
                  <a:pt x="2360821" y="1802320"/>
                </a:lnTo>
                <a:lnTo>
                  <a:pt x="2363050" y="1793227"/>
                </a:lnTo>
                <a:cubicBezTo>
                  <a:pt x="2366365" y="1784976"/>
                  <a:pt x="2370880" y="1777100"/>
                  <a:pt x="2376595" y="1769599"/>
                </a:cubicBezTo>
                <a:cubicBezTo>
                  <a:pt x="2388025" y="1754596"/>
                  <a:pt x="2402769" y="1742364"/>
                  <a:pt x="2420829" y="1732901"/>
                </a:cubicBezTo>
                <a:cubicBezTo>
                  <a:pt x="2438888" y="1723438"/>
                  <a:pt x="2458891" y="1718707"/>
                  <a:pt x="2480836" y="1718707"/>
                </a:cubicBezTo>
                <a:cubicBezTo>
                  <a:pt x="2509640" y="1718707"/>
                  <a:pt x="2530785" y="1725516"/>
                  <a:pt x="2544273" y="1739133"/>
                </a:cubicBezTo>
                <a:cubicBezTo>
                  <a:pt x="2557760" y="1752750"/>
                  <a:pt x="2564504" y="1773638"/>
                  <a:pt x="2564504" y="1801796"/>
                </a:cubicBezTo>
                <a:lnTo>
                  <a:pt x="2564504" y="2004672"/>
                </a:lnTo>
                <a:lnTo>
                  <a:pt x="2640628" y="2004672"/>
                </a:lnTo>
                <a:lnTo>
                  <a:pt x="2640628" y="1786563"/>
                </a:lnTo>
                <a:cubicBezTo>
                  <a:pt x="2640628" y="1763945"/>
                  <a:pt x="2637313" y="1744326"/>
                  <a:pt x="2630684" y="1727708"/>
                </a:cubicBezTo>
                <a:cubicBezTo>
                  <a:pt x="2624054" y="1711090"/>
                  <a:pt x="2614681" y="1697127"/>
                  <a:pt x="2602566" y="1685817"/>
                </a:cubicBezTo>
                <a:cubicBezTo>
                  <a:pt x="2590450" y="1674508"/>
                  <a:pt x="2576048" y="1666083"/>
                  <a:pt x="2559360" y="1660544"/>
                </a:cubicBezTo>
                <a:cubicBezTo>
                  <a:pt x="2542672" y="1655004"/>
                  <a:pt x="2524499" y="1652235"/>
                  <a:pt x="2504839" y="1652235"/>
                </a:cubicBezTo>
                <a:close/>
                <a:moveTo>
                  <a:pt x="1585182" y="1652235"/>
                </a:moveTo>
                <a:cubicBezTo>
                  <a:pt x="1552263" y="1652235"/>
                  <a:pt x="1522545" y="1659852"/>
                  <a:pt x="1496028" y="1675085"/>
                </a:cubicBezTo>
                <a:cubicBezTo>
                  <a:pt x="1469510" y="1690318"/>
                  <a:pt x="1448479" y="1711436"/>
                  <a:pt x="1432934" y="1738440"/>
                </a:cubicBezTo>
                <a:cubicBezTo>
                  <a:pt x="1417389" y="1765444"/>
                  <a:pt x="1409617" y="1796949"/>
                  <a:pt x="1409617" y="1832955"/>
                </a:cubicBezTo>
                <a:cubicBezTo>
                  <a:pt x="1409617" y="1868036"/>
                  <a:pt x="1417275" y="1899080"/>
                  <a:pt x="1432591" y="1926084"/>
                </a:cubicBezTo>
                <a:cubicBezTo>
                  <a:pt x="1447907" y="1953088"/>
                  <a:pt x="1468481" y="1974206"/>
                  <a:pt x="1494313" y="1989440"/>
                </a:cubicBezTo>
                <a:cubicBezTo>
                  <a:pt x="1520145" y="2004672"/>
                  <a:pt x="1548606" y="2012289"/>
                  <a:pt x="1579695" y="2012289"/>
                </a:cubicBezTo>
                <a:cubicBezTo>
                  <a:pt x="1608042" y="2012289"/>
                  <a:pt x="1631930" y="2006634"/>
                  <a:pt x="1651361" y="1995325"/>
                </a:cubicBezTo>
                <a:cubicBezTo>
                  <a:pt x="1670792" y="1984016"/>
                  <a:pt x="1686337" y="1969360"/>
                  <a:pt x="1697996" y="1951357"/>
                </a:cubicBezTo>
                <a:cubicBezTo>
                  <a:pt x="1709654" y="1933354"/>
                  <a:pt x="1718227" y="1913851"/>
                  <a:pt x="1723713" y="1892848"/>
                </a:cubicBezTo>
                <a:lnTo>
                  <a:pt x="1723713" y="1922968"/>
                </a:lnTo>
                <a:cubicBezTo>
                  <a:pt x="1723713" y="1934508"/>
                  <a:pt x="1724170" y="1946625"/>
                  <a:pt x="1725085" y="1959319"/>
                </a:cubicBezTo>
                <a:cubicBezTo>
                  <a:pt x="1725999" y="1972014"/>
                  <a:pt x="1726913" y="1982746"/>
                  <a:pt x="1727828" y="1991517"/>
                </a:cubicBezTo>
                <a:cubicBezTo>
                  <a:pt x="1728742" y="2000287"/>
                  <a:pt x="1729200" y="2004672"/>
                  <a:pt x="1729200" y="2004672"/>
                </a:cubicBezTo>
                <a:lnTo>
                  <a:pt x="1800523" y="2004672"/>
                </a:lnTo>
                <a:lnTo>
                  <a:pt x="1800523" y="1659852"/>
                </a:lnTo>
                <a:lnTo>
                  <a:pt x="1723713" y="1659852"/>
                </a:lnTo>
                <a:lnTo>
                  <a:pt x="1723713" y="1764637"/>
                </a:lnTo>
                <a:lnTo>
                  <a:pt x="1718227" y="1741556"/>
                </a:lnTo>
                <a:cubicBezTo>
                  <a:pt x="1709083" y="1714322"/>
                  <a:pt x="1693766" y="1692626"/>
                  <a:pt x="1672278" y="1676469"/>
                </a:cubicBezTo>
                <a:cubicBezTo>
                  <a:pt x="1650790" y="1660313"/>
                  <a:pt x="1621758" y="1652235"/>
                  <a:pt x="1585182" y="1652235"/>
                </a:cubicBezTo>
                <a:close/>
                <a:moveTo>
                  <a:pt x="5802135" y="1646770"/>
                </a:moveTo>
                <a:cubicBezTo>
                  <a:pt x="5806961" y="1646770"/>
                  <a:pt x="5811485" y="1647886"/>
                  <a:pt x="5815708" y="1650118"/>
                </a:cubicBezTo>
                <a:cubicBezTo>
                  <a:pt x="5819931" y="1652350"/>
                  <a:pt x="5823339" y="1655728"/>
                  <a:pt x="5825933" y="1660252"/>
                </a:cubicBezTo>
                <a:cubicBezTo>
                  <a:pt x="5828527" y="1664777"/>
                  <a:pt x="5829824" y="1670538"/>
                  <a:pt x="5829824" y="1677536"/>
                </a:cubicBezTo>
                <a:cubicBezTo>
                  <a:pt x="5829824" y="1684654"/>
                  <a:pt x="5828467" y="1690505"/>
                  <a:pt x="5825752" y="1695090"/>
                </a:cubicBezTo>
                <a:cubicBezTo>
                  <a:pt x="5823037" y="1699675"/>
                  <a:pt x="5819569" y="1703083"/>
                  <a:pt x="5815346" y="1705315"/>
                </a:cubicBezTo>
                <a:cubicBezTo>
                  <a:pt x="5811123" y="1707547"/>
                  <a:pt x="5806599" y="1708663"/>
                  <a:pt x="5801773" y="1708663"/>
                </a:cubicBezTo>
                <a:cubicBezTo>
                  <a:pt x="5797067" y="1708663"/>
                  <a:pt x="5792724" y="1707547"/>
                  <a:pt x="5788743" y="1705315"/>
                </a:cubicBezTo>
                <a:cubicBezTo>
                  <a:pt x="5784761" y="1703083"/>
                  <a:pt x="5781534" y="1699705"/>
                  <a:pt x="5779061" y="1695181"/>
                </a:cubicBezTo>
                <a:cubicBezTo>
                  <a:pt x="5776587" y="1690656"/>
                  <a:pt x="5775351" y="1684895"/>
                  <a:pt x="5775351" y="1677898"/>
                </a:cubicBezTo>
                <a:cubicBezTo>
                  <a:pt x="5775351" y="1670779"/>
                  <a:pt x="5776617" y="1664928"/>
                  <a:pt x="5779151" y="1660343"/>
                </a:cubicBezTo>
                <a:cubicBezTo>
                  <a:pt x="5781685" y="1655758"/>
                  <a:pt x="5784972" y="1652350"/>
                  <a:pt x="5789014" y="1650118"/>
                </a:cubicBezTo>
                <a:cubicBezTo>
                  <a:pt x="5793056" y="1647886"/>
                  <a:pt x="5797429" y="1646770"/>
                  <a:pt x="5802135" y="1646770"/>
                </a:cubicBezTo>
                <a:close/>
                <a:moveTo>
                  <a:pt x="4971650" y="1646589"/>
                </a:moveTo>
                <a:cubicBezTo>
                  <a:pt x="4976235" y="1646589"/>
                  <a:pt x="4980367" y="1647584"/>
                  <a:pt x="4984047" y="1649575"/>
                </a:cubicBezTo>
                <a:cubicBezTo>
                  <a:pt x="4987727" y="1651566"/>
                  <a:pt x="4990652" y="1654310"/>
                  <a:pt x="4992824" y="1657809"/>
                </a:cubicBezTo>
                <a:cubicBezTo>
                  <a:pt x="4994996" y="1661308"/>
                  <a:pt x="4996082" y="1665229"/>
                  <a:pt x="4996082" y="1669573"/>
                </a:cubicBezTo>
                <a:lnTo>
                  <a:pt x="4947218" y="1669573"/>
                </a:lnTo>
                <a:cubicBezTo>
                  <a:pt x="4947822" y="1665109"/>
                  <a:pt x="4949300" y="1661157"/>
                  <a:pt x="4951652" y="1657719"/>
                </a:cubicBezTo>
                <a:cubicBezTo>
                  <a:pt x="4954005" y="1654280"/>
                  <a:pt x="4956901" y="1651566"/>
                  <a:pt x="4960339" y="1649575"/>
                </a:cubicBezTo>
                <a:cubicBezTo>
                  <a:pt x="4963778" y="1647584"/>
                  <a:pt x="4967548" y="1646589"/>
                  <a:pt x="4971650" y="1646589"/>
                </a:cubicBezTo>
                <a:close/>
                <a:moveTo>
                  <a:pt x="5974585" y="1632473"/>
                </a:moveTo>
                <a:lnTo>
                  <a:pt x="5974585" y="1722960"/>
                </a:lnTo>
                <a:lnTo>
                  <a:pt x="5991778" y="1722960"/>
                </a:lnTo>
                <a:lnTo>
                  <a:pt x="5991778" y="1632473"/>
                </a:lnTo>
                <a:close/>
                <a:moveTo>
                  <a:pt x="5288785" y="1632473"/>
                </a:moveTo>
                <a:lnTo>
                  <a:pt x="5288785" y="1722960"/>
                </a:lnTo>
                <a:lnTo>
                  <a:pt x="5305977" y="1722960"/>
                </a:lnTo>
                <a:lnTo>
                  <a:pt x="5305977" y="1632473"/>
                </a:lnTo>
                <a:close/>
                <a:moveTo>
                  <a:pt x="4843577" y="1632473"/>
                </a:moveTo>
                <a:lnTo>
                  <a:pt x="4843758" y="1647675"/>
                </a:lnTo>
                <a:lnTo>
                  <a:pt x="4891535" y="1647675"/>
                </a:lnTo>
                <a:lnTo>
                  <a:pt x="4843396" y="1709025"/>
                </a:lnTo>
                <a:lnTo>
                  <a:pt x="4843577" y="1722960"/>
                </a:lnTo>
                <a:lnTo>
                  <a:pt x="4912890" y="1722960"/>
                </a:lnTo>
                <a:lnTo>
                  <a:pt x="4912890" y="1707758"/>
                </a:lnTo>
                <a:lnTo>
                  <a:pt x="4864751" y="1707758"/>
                </a:lnTo>
                <a:lnTo>
                  <a:pt x="4912709" y="1646408"/>
                </a:lnTo>
                <a:lnTo>
                  <a:pt x="4912709" y="1632473"/>
                </a:lnTo>
                <a:close/>
                <a:moveTo>
                  <a:pt x="4803010" y="1632473"/>
                </a:moveTo>
                <a:lnTo>
                  <a:pt x="4803010" y="1722960"/>
                </a:lnTo>
                <a:lnTo>
                  <a:pt x="4820202" y="1722960"/>
                </a:lnTo>
                <a:lnTo>
                  <a:pt x="4820202" y="1632473"/>
                </a:lnTo>
                <a:close/>
                <a:moveTo>
                  <a:pt x="5074706" y="1632292"/>
                </a:moveTo>
                <a:cubicBezTo>
                  <a:pt x="5070785" y="1633136"/>
                  <a:pt x="5067165" y="1634614"/>
                  <a:pt x="5063847" y="1636726"/>
                </a:cubicBezTo>
                <a:cubicBezTo>
                  <a:pt x="5060529" y="1638837"/>
                  <a:pt x="5057604" y="1641461"/>
                  <a:pt x="5055070" y="1644598"/>
                </a:cubicBezTo>
                <a:lnTo>
                  <a:pt x="5053984" y="1632473"/>
                </a:lnTo>
                <a:lnTo>
                  <a:pt x="5038420" y="1632473"/>
                </a:lnTo>
                <a:lnTo>
                  <a:pt x="5038420" y="1722960"/>
                </a:lnTo>
                <a:lnTo>
                  <a:pt x="5055432" y="1722960"/>
                </a:lnTo>
                <a:lnTo>
                  <a:pt x="5055432" y="1676088"/>
                </a:lnTo>
                <a:cubicBezTo>
                  <a:pt x="5055432" y="1670659"/>
                  <a:pt x="5056337" y="1666014"/>
                  <a:pt x="5058146" y="1662153"/>
                </a:cubicBezTo>
                <a:cubicBezTo>
                  <a:pt x="5059956" y="1658292"/>
                  <a:pt x="5062339" y="1655185"/>
                  <a:pt x="5065295" y="1652832"/>
                </a:cubicBezTo>
                <a:cubicBezTo>
                  <a:pt x="5068251" y="1650480"/>
                  <a:pt x="5071599" y="1648942"/>
                  <a:pt x="5075339" y="1648218"/>
                </a:cubicBezTo>
                <a:cubicBezTo>
                  <a:pt x="5079079" y="1647494"/>
                  <a:pt x="5082940" y="1647614"/>
                  <a:pt x="5086921" y="1648580"/>
                </a:cubicBezTo>
                <a:lnTo>
                  <a:pt x="5086921" y="1632473"/>
                </a:lnTo>
                <a:cubicBezTo>
                  <a:pt x="5082699" y="1631508"/>
                  <a:pt x="5078627" y="1631447"/>
                  <a:pt x="5074706" y="1632292"/>
                </a:cubicBezTo>
                <a:close/>
                <a:moveTo>
                  <a:pt x="4769906" y="1632292"/>
                </a:moveTo>
                <a:cubicBezTo>
                  <a:pt x="4765985" y="1633136"/>
                  <a:pt x="4762365" y="1634614"/>
                  <a:pt x="4759047" y="1636726"/>
                </a:cubicBezTo>
                <a:cubicBezTo>
                  <a:pt x="4755729" y="1638837"/>
                  <a:pt x="4752804" y="1641461"/>
                  <a:pt x="4750270" y="1644598"/>
                </a:cubicBezTo>
                <a:lnTo>
                  <a:pt x="4749184" y="1632473"/>
                </a:lnTo>
                <a:lnTo>
                  <a:pt x="4733620" y="1632473"/>
                </a:lnTo>
                <a:lnTo>
                  <a:pt x="4733620" y="1722960"/>
                </a:lnTo>
                <a:lnTo>
                  <a:pt x="4750632" y="1722960"/>
                </a:lnTo>
                <a:lnTo>
                  <a:pt x="4750632" y="1676088"/>
                </a:lnTo>
                <a:cubicBezTo>
                  <a:pt x="4750632" y="1670659"/>
                  <a:pt x="4751537" y="1666014"/>
                  <a:pt x="4753346" y="1662153"/>
                </a:cubicBezTo>
                <a:cubicBezTo>
                  <a:pt x="4755156" y="1658292"/>
                  <a:pt x="4757539" y="1655185"/>
                  <a:pt x="4760495" y="1652832"/>
                </a:cubicBezTo>
                <a:cubicBezTo>
                  <a:pt x="4763451" y="1650480"/>
                  <a:pt x="4766799" y="1648942"/>
                  <a:pt x="4770539" y="1648218"/>
                </a:cubicBezTo>
                <a:cubicBezTo>
                  <a:pt x="4774279" y="1647494"/>
                  <a:pt x="4778140" y="1647614"/>
                  <a:pt x="4782122" y="1648580"/>
                </a:cubicBezTo>
                <a:lnTo>
                  <a:pt x="4782122" y="1632473"/>
                </a:lnTo>
                <a:cubicBezTo>
                  <a:pt x="4777899" y="1631508"/>
                  <a:pt x="4773827" y="1631447"/>
                  <a:pt x="4769906" y="1632292"/>
                </a:cubicBezTo>
                <a:close/>
                <a:moveTo>
                  <a:pt x="6217615" y="1631206"/>
                </a:moveTo>
                <a:cubicBezTo>
                  <a:pt x="6208084" y="1631206"/>
                  <a:pt x="6199970" y="1633438"/>
                  <a:pt x="6193274" y="1637902"/>
                </a:cubicBezTo>
                <a:cubicBezTo>
                  <a:pt x="6186578" y="1642366"/>
                  <a:pt x="6182084" y="1648580"/>
                  <a:pt x="6179791" y="1656542"/>
                </a:cubicBezTo>
                <a:lnTo>
                  <a:pt x="6194993" y="1661972"/>
                </a:lnTo>
                <a:cubicBezTo>
                  <a:pt x="6196321" y="1656905"/>
                  <a:pt x="6198915" y="1653074"/>
                  <a:pt x="6202775" y="1650480"/>
                </a:cubicBezTo>
                <a:cubicBezTo>
                  <a:pt x="6206636" y="1647886"/>
                  <a:pt x="6211341" y="1646589"/>
                  <a:pt x="6216891" y="1646589"/>
                </a:cubicBezTo>
                <a:cubicBezTo>
                  <a:pt x="6222803" y="1646589"/>
                  <a:pt x="6227327" y="1647946"/>
                  <a:pt x="6230465" y="1650661"/>
                </a:cubicBezTo>
                <a:cubicBezTo>
                  <a:pt x="6233601" y="1653375"/>
                  <a:pt x="6235170" y="1656663"/>
                  <a:pt x="6235170" y="1660524"/>
                </a:cubicBezTo>
                <a:lnTo>
                  <a:pt x="6235170" y="1667582"/>
                </a:lnTo>
                <a:lnTo>
                  <a:pt x="6209471" y="1670478"/>
                </a:lnTo>
                <a:cubicBezTo>
                  <a:pt x="6198734" y="1671684"/>
                  <a:pt x="6190529" y="1674791"/>
                  <a:pt x="6184859" y="1679798"/>
                </a:cubicBezTo>
                <a:cubicBezTo>
                  <a:pt x="6179188" y="1684805"/>
                  <a:pt x="6176353" y="1691109"/>
                  <a:pt x="6176353" y="1698710"/>
                </a:cubicBezTo>
                <a:cubicBezTo>
                  <a:pt x="6176353" y="1703777"/>
                  <a:pt x="6177590" y="1708211"/>
                  <a:pt x="6180063" y="1712011"/>
                </a:cubicBezTo>
                <a:cubicBezTo>
                  <a:pt x="6182536" y="1715812"/>
                  <a:pt x="6186065" y="1718768"/>
                  <a:pt x="6190650" y="1720879"/>
                </a:cubicBezTo>
                <a:cubicBezTo>
                  <a:pt x="6195235" y="1722991"/>
                  <a:pt x="6200785" y="1724046"/>
                  <a:pt x="6207300" y="1724046"/>
                </a:cubicBezTo>
                <a:cubicBezTo>
                  <a:pt x="6214297" y="1724046"/>
                  <a:pt x="6219998" y="1722810"/>
                  <a:pt x="6224402" y="1720336"/>
                </a:cubicBezTo>
                <a:cubicBezTo>
                  <a:pt x="6228805" y="1717863"/>
                  <a:pt x="6232395" y="1714334"/>
                  <a:pt x="6235170" y="1709749"/>
                </a:cubicBezTo>
                <a:lnTo>
                  <a:pt x="6236618" y="1722960"/>
                </a:lnTo>
                <a:lnTo>
                  <a:pt x="6252363" y="1722960"/>
                </a:lnTo>
                <a:lnTo>
                  <a:pt x="6252363" y="1662153"/>
                </a:lnTo>
                <a:cubicBezTo>
                  <a:pt x="6252362" y="1652863"/>
                  <a:pt x="6249407" y="1645382"/>
                  <a:pt x="6243495" y="1639712"/>
                </a:cubicBezTo>
                <a:cubicBezTo>
                  <a:pt x="6237583" y="1634041"/>
                  <a:pt x="6228956" y="1631206"/>
                  <a:pt x="6217615" y="1631206"/>
                </a:cubicBezTo>
                <a:close/>
                <a:moveTo>
                  <a:pt x="6061663" y="1631206"/>
                </a:moveTo>
                <a:cubicBezTo>
                  <a:pt x="6056233" y="1631206"/>
                  <a:pt x="6051347" y="1632262"/>
                  <a:pt x="6047004" y="1634373"/>
                </a:cubicBezTo>
                <a:cubicBezTo>
                  <a:pt x="6042660" y="1636484"/>
                  <a:pt x="6039041" y="1639350"/>
                  <a:pt x="6036145" y="1642969"/>
                </a:cubicBezTo>
                <a:lnTo>
                  <a:pt x="6035059" y="1632473"/>
                </a:lnTo>
                <a:lnTo>
                  <a:pt x="6019495" y="1632473"/>
                </a:lnTo>
                <a:lnTo>
                  <a:pt x="6019495" y="1722960"/>
                </a:lnTo>
                <a:lnTo>
                  <a:pt x="6036507" y="1722960"/>
                </a:lnTo>
                <a:lnTo>
                  <a:pt x="6036507" y="1673735"/>
                </a:lnTo>
                <a:cubicBezTo>
                  <a:pt x="6036507" y="1664928"/>
                  <a:pt x="6038407" y="1658232"/>
                  <a:pt x="6042208" y="1653647"/>
                </a:cubicBezTo>
                <a:cubicBezTo>
                  <a:pt x="6046008" y="1649062"/>
                  <a:pt x="6051347" y="1646770"/>
                  <a:pt x="6058224" y="1646770"/>
                </a:cubicBezTo>
                <a:cubicBezTo>
                  <a:pt x="6064980" y="1646770"/>
                  <a:pt x="6070048" y="1648972"/>
                  <a:pt x="6073426" y="1653375"/>
                </a:cubicBezTo>
                <a:cubicBezTo>
                  <a:pt x="6076804" y="1657779"/>
                  <a:pt x="6078493" y="1664204"/>
                  <a:pt x="6078493" y="1672649"/>
                </a:cubicBezTo>
                <a:lnTo>
                  <a:pt x="6078493" y="1722960"/>
                </a:lnTo>
                <a:lnTo>
                  <a:pt x="6095686" y="1722960"/>
                </a:lnTo>
                <a:lnTo>
                  <a:pt x="6095686" y="1673735"/>
                </a:lnTo>
                <a:cubicBezTo>
                  <a:pt x="6095686" y="1664928"/>
                  <a:pt x="6097677" y="1658232"/>
                  <a:pt x="6101658" y="1653647"/>
                </a:cubicBezTo>
                <a:cubicBezTo>
                  <a:pt x="6105639" y="1649062"/>
                  <a:pt x="6111069" y="1646770"/>
                  <a:pt x="6117946" y="1646770"/>
                </a:cubicBezTo>
                <a:cubicBezTo>
                  <a:pt x="6124702" y="1646770"/>
                  <a:pt x="6129890" y="1648972"/>
                  <a:pt x="6133510" y="1653375"/>
                </a:cubicBezTo>
                <a:cubicBezTo>
                  <a:pt x="6137129" y="1657779"/>
                  <a:pt x="6138939" y="1664204"/>
                  <a:pt x="6138939" y="1672649"/>
                </a:cubicBezTo>
                <a:lnTo>
                  <a:pt x="6138939" y="1722960"/>
                </a:lnTo>
                <a:lnTo>
                  <a:pt x="6156131" y="1722960"/>
                </a:lnTo>
                <a:lnTo>
                  <a:pt x="6156131" y="1670478"/>
                </a:lnTo>
                <a:cubicBezTo>
                  <a:pt x="6156131" y="1661791"/>
                  <a:pt x="6154683" y="1654552"/>
                  <a:pt x="6151788" y="1648761"/>
                </a:cubicBezTo>
                <a:cubicBezTo>
                  <a:pt x="6148892" y="1642969"/>
                  <a:pt x="6144820" y="1638596"/>
                  <a:pt x="6139572" y="1635640"/>
                </a:cubicBezTo>
                <a:cubicBezTo>
                  <a:pt x="6134324" y="1632684"/>
                  <a:pt x="6128261" y="1631206"/>
                  <a:pt x="6121384" y="1631206"/>
                </a:cubicBezTo>
                <a:cubicBezTo>
                  <a:pt x="6114748" y="1631206"/>
                  <a:pt x="6108656" y="1632563"/>
                  <a:pt x="6103106" y="1635278"/>
                </a:cubicBezTo>
                <a:cubicBezTo>
                  <a:pt x="6097556" y="1637993"/>
                  <a:pt x="6093273" y="1642004"/>
                  <a:pt x="6090257" y="1647313"/>
                </a:cubicBezTo>
                <a:cubicBezTo>
                  <a:pt x="6087361" y="1642004"/>
                  <a:pt x="6083410" y="1637993"/>
                  <a:pt x="6078403" y="1635278"/>
                </a:cubicBezTo>
                <a:cubicBezTo>
                  <a:pt x="6073396" y="1632563"/>
                  <a:pt x="6067815" y="1631206"/>
                  <a:pt x="6061663" y="1631206"/>
                </a:cubicBezTo>
                <a:close/>
                <a:moveTo>
                  <a:pt x="5909625" y="1631206"/>
                </a:moveTo>
                <a:cubicBezTo>
                  <a:pt x="5904195" y="1631206"/>
                  <a:pt x="5899249" y="1632232"/>
                  <a:pt x="5894785" y="1634283"/>
                </a:cubicBezTo>
                <a:cubicBezTo>
                  <a:pt x="5890320" y="1636334"/>
                  <a:pt x="5886641" y="1639229"/>
                  <a:pt x="5883745" y="1642969"/>
                </a:cubicBezTo>
                <a:lnTo>
                  <a:pt x="5882659" y="1632473"/>
                </a:lnTo>
                <a:lnTo>
                  <a:pt x="5867095" y="1632473"/>
                </a:lnTo>
                <a:lnTo>
                  <a:pt x="5867095" y="1722960"/>
                </a:lnTo>
                <a:lnTo>
                  <a:pt x="5884107" y="1722960"/>
                </a:lnTo>
                <a:lnTo>
                  <a:pt x="5884107" y="1673554"/>
                </a:lnTo>
                <a:cubicBezTo>
                  <a:pt x="5884107" y="1664747"/>
                  <a:pt x="5886037" y="1658081"/>
                  <a:pt x="5889898" y="1653556"/>
                </a:cubicBezTo>
                <a:cubicBezTo>
                  <a:pt x="5893759" y="1649032"/>
                  <a:pt x="5899188" y="1646770"/>
                  <a:pt x="5906186" y="1646770"/>
                </a:cubicBezTo>
                <a:cubicBezTo>
                  <a:pt x="5912942" y="1646770"/>
                  <a:pt x="5918100" y="1648972"/>
                  <a:pt x="5921659" y="1653375"/>
                </a:cubicBezTo>
                <a:cubicBezTo>
                  <a:pt x="5925218" y="1657779"/>
                  <a:pt x="5926998" y="1664204"/>
                  <a:pt x="5926998" y="1672649"/>
                </a:cubicBezTo>
                <a:lnTo>
                  <a:pt x="5926998" y="1722960"/>
                </a:lnTo>
                <a:lnTo>
                  <a:pt x="5944010" y="1722960"/>
                </a:lnTo>
                <a:lnTo>
                  <a:pt x="5944010" y="1670478"/>
                </a:lnTo>
                <a:cubicBezTo>
                  <a:pt x="5944010" y="1661791"/>
                  <a:pt x="5942592" y="1654552"/>
                  <a:pt x="5939757" y="1648761"/>
                </a:cubicBezTo>
                <a:cubicBezTo>
                  <a:pt x="5936921" y="1642969"/>
                  <a:pt x="5932940" y="1638596"/>
                  <a:pt x="5927813" y="1635640"/>
                </a:cubicBezTo>
                <a:cubicBezTo>
                  <a:pt x="5922685" y="1632684"/>
                  <a:pt x="5916622" y="1631206"/>
                  <a:pt x="5909625" y="1631206"/>
                </a:cubicBezTo>
                <a:close/>
                <a:moveTo>
                  <a:pt x="5802497" y="1631206"/>
                </a:moveTo>
                <a:cubicBezTo>
                  <a:pt x="5793931" y="1631206"/>
                  <a:pt x="5786209" y="1633106"/>
                  <a:pt x="5779332" y="1636907"/>
                </a:cubicBezTo>
                <a:cubicBezTo>
                  <a:pt x="5772455" y="1640707"/>
                  <a:pt x="5767026" y="1646106"/>
                  <a:pt x="5763044" y="1653104"/>
                </a:cubicBezTo>
                <a:cubicBezTo>
                  <a:pt x="5759063" y="1660102"/>
                  <a:pt x="5757072" y="1668366"/>
                  <a:pt x="5757072" y="1677898"/>
                </a:cubicBezTo>
                <a:cubicBezTo>
                  <a:pt x="5757072" y="1687308"/>
                  <a:pt x="5759002" y="1695482"/>
                  <a:pt x="5762863" y="1702420"/>
                </a:cubicBezTo>
                <a:cubicBezTo>
                  <a:pt x="5766724" y="1709357"/>
                  <a:pt x="5772063" y="1714726"/>
                  <a:pt x="5778879" y="1718527"/>
                </a:cubicBezTo>
                <a:cubicBezTo>
                  <a:pt x="5785696" y="1722327"/>
                  <a:pt x="5793388" y="1724227"/>
                  <a:pt x="5801954" y="1724227"/>
                </a:cubicBezTo>
                <a:cubicBezTo>
                  <a:pt x="5810641" y="1724227"/>
                  <a:pt x="5818483" y="1722327"/>
                  <a:pt x="5825481" y="1718527"/>
                </a:cubicBezTo>
                <a:cubicBezTo>
                  <a:pt x="5832478" y="1714726"/>
                  <a:pt x="5837998" y="1709327"/>
                  <a:pt x="5842040" y="1702329"/>
                </a:cubicBezTo>
                <a:cubicBezTo>
                  <a:pt x="5846081" y="1695332"/>
                  <a:pt x="5848103" y="1687067"/>
                  <a:pt x="5848103" y="1677536"/>
                </a:cubicBezTo>
                <a:cubicBezTo>
                  <a:pt x="5848103" y="1668125"/>
                  <a:pt x="5846112" y="1659951"/>
                  <a:pt x="5842130" y="1653013"/>
                </a:cubicBezTo>
                <a:cubicBezTo>
                  <a:pt x="5838149" y="1646076"/>
                  <a:pt x="5832689" y="1640707"/>
                  <a:pt x="5825752" y="1636907"/>
                </a:cubicBezTo>
                <a:cubicBezTo>
                  <a:pt x="5818815" y="1633106"/>
                  <a:pt x="5811063" y="1631206"/>
                  <a:pt x="5802497" y="1631206"/>
                </a:cubicBezTo>
                <a:close/>
                <a:moveTo>
                  <a:pt x="5665165" y="1631206"/>
                </a:moveTo>
                <a:cubicBezTo>
                  <a:pt x="5655634" y="1631206"/>
                  <a:pt x="5647520" y="1633438"/>
                  <a:pt x="5640824" y="1637902"/>
                </a:cubicBezTo>
                <a:cubicBezTo>
                  <a:pt x="5634128" y="1642366"/>
                  <a:pt x="5629634" y="1648580"/>
                  <a:pt x="5627341" y="1656542"/>
                </a:cubicBezTo>
                <a:lnTo>
                  <a:pt x="5642543" y="1661972"/>
                </a:lnTo>
                <a:cubicBezTo>
                  <a:pt x="5643871" y="1656905"/>
                  <a:pt x="5646465" y="1653074"/>
                  <a:pt x="5650325" y="1650480"/>
                </a:cubicBezTo>
                <a:cubicBezTo>
                  <a:pt x="5654186" y="1647886"/>
                  <a:pt x="5658891" y="1646589"/>
                  <a:pt x="5664441" y="1646589"/>
                </a:cubicBezTo>
                <a:cubicBezTo>
                  <a:pt x="5670353" y="1646589"/>
                  <a:pt x="5674878" y="1647946"/>
                  <a:pt x="5678015" y="1650661"/>
                </a:cubicBezTo>
                <a:cubicBezTo>
                  <a:pt x="5681151" y="1653375"/>
                  <a:pt x="5682720" y="1656663"/>
                  <a:pt x="5682720" y="1660524"/>
                </a:cubicBezTo>
                <a:lnTo>
                  <a:pt x="5682720" y="1667582"/>
                </a:lnTo>
                <a:lnTo>
                  <a:pt x="5657021" y="1670478"/>
                </a:lnTo>
                <a:cubicBezTo>
                  <a:pt x="5646283" y="1671684"/>
                  <a:pt x="5638079" y="1674791"/>
                  <a:pt x="5632409" y="1679798"/>
                </a:cubicBezTo>
                <a:cubicBezTo>
                  <a:pt x="5626738" y="1684805"/>
                  <a:pt x="5623903" y="1691109"/>
                  <a:pt x="5623903" y="1698710"/>
                </a:cubicBezTo>
                <a:cubicBezTo>
                  <a:pt x="5623903" y="1703777"/>
                  <a:pt x="5625140" y="1708211"/>
                  <a:pt x="5627613" y="1712011"/>
                </a:cubicBezTo>
                <a:cubicBezTo>
                  <a:pt x="5630086" y="1715812"/>
                  <a:pt x="5633615" y="1718768"/>
                  <a:pt x="5638200" y="1720879"/>
                </a:cubicBezTo>
                <a:cubicBezTo>
                  <a:pt x="5642785" y="1722991"/>
                  <a:pt x="5648335" y="1724046"/>
                  <a:pt x="5654850" y="1724046"/>
                </a:cubicBezTo>
                <a:cubicBezTo>
                  <a:pt x="5661847" y="1724046"/>
                  <a:pt x="5667548" y="1722810"/>
                  <a:pt x="5671952" y="1720336"/>
                </a:cubicBezTo>
                <a:cubicBezTo>
                  <a:pt x="5676356" y="1717863"/>
                  <a:pt x="5679945" y="1714334"/>
                  <a:pt x="5682720" y="1709749"/>
                </a:cubicBezTo>
                <a:lnTo>
                  <a:pt x="5684168" y="1722960"/>
                </a:lnTo>
                <a:lnTo>
                  <a:pt x="5699913" y="1722960"/>
                </a:lnTo>
                <a:lnTo>
                  <a:pt x="5699913" y="1662153"/>
                </a:lnTo>
                <a:cubicBezTo>
                  <a:pt x="5699912" y="1652863"/>
                  <a:pt x="5696957" y="1645382"/>
                  <a:pt x="5691045" y="1639712"/>
                </a:cubicBezTo>
                <a:cubicBezTo>
                  <a:pt x="5685133" y="1634041"/>
                  <a:pt x="5676506" y="1631206"/>
                  <a:pt x="5665165" y="1631206"/>
                </a:cubicBezTo>
                <a:close/>
                <a:moveTo>
                  <a:pt x="5564667" y="1631206"/>
                </a:moveTo>
                <a:cubicBezTo>
                  <a:pt x="5558031" y="1631206"/>
                  <a:pt x="5552089" y="1632322"/>
                  <a:pt x="5546841" y="1634554"/>
                </a:cubicBezTo>
                <a:cubicBezTo>
                  <a:pt x="5541593" y="1636786"/>
                  <a:pt x="5537491" y="1639923"/>
                  <a:pt x="5534535" y="1643965"/>
                </a:cubicBezTo>
                <a:cubicBezTo>
                  <a:pt x="5531579" y="1648006"/>
                  <a:pt x="5530101" y="1652742"/>
                  <a:pt x="5530101" y="1658171"/>
                </a:cubicBezTo>
                <a:cubicBezTo>
                  <a:pt x="5530101" y="1662756"/>
                  <a:pt x="5531126" y="1666526"/>
                  <a:pt x="5533177" y="1669482"/>
                </a:cubicBezTo>
                <a:cubicBezTo>
                  <a:pt x="5535228" y="1672438"/>
                  <a:pt x="5537852" y="1674851"/>
                  <a:pt x="5541050" y="1676721"/>
                </a:cubicBezTo>
                <a:cubicBezTo>
                  <a:pt x="5544247" y="1678591"/>
                  <a:pt x="5547685" y="1680069"/>
                  <a:pt x="5551365" y="1681155"/>
                </a:cubicBezTo>
                <a:cubicBezTo>
                  <a:pt x="5555045" y="1682241"/>
                  <a:pt x="5558453" y="1683206"/>
                  <a:pt x="5561590" y="1684051"/>
                </a:cubicBezTo>
                <a:cubicBezTo>
                  <a:pt x="5565089" y="1684895"/>
                  <a:pt x="5568377" y="1685800"/>
                  <a:pt x="5571453" y="1686765"/>
                </a:cubicBezTo>
                <a:cubicBezTo>
                  <a:pt x="5574530" y="1687731"/>
                  <a:pt x="5577003" y="1689028"/>
                  <a:pt x="5578874" y="1690656"/>
                </a:cubicBezTo>
                <a:cubicBezTo>
                  <a:pt x="5580744" y="1692285"/>
                  <a:pt x="5581679" y="1694487"/>
                  <a:pt x="5581679" y="1697262"/>
                </a:cubicBezTo>
                <a:cubicBezTo>
                  <a:pt x="5581679" y="1700519"/>
                  <a:pt x="5580171" y="1703234"/>
                  <a:pt x="5577154" y="1705406"/>
                </a:cubicBezTo>
                <a:cubicBezTo>
                  <a:pt x="5574138" y="1707577"/>
                  <a:pt x="5569915" y="1708663"/>
                  <a:pt x="5564486" y="1708663"/>
                </a:cubicBezTo>
                <a:cubicBezTo>
                  <a:pt x="5561349" y="1708663"/>
                  <a:pt x="5558363" y="1708211"/>
                  <a:pt x="5555528" y="1707306"/>
                </a:cubicBezTo>
                <a:cubicBezTo>
                  <a:pt x="5552692" y="1706401"/>
                  <a:pt x="5550249" y="1704923"/>
                  <a:pt x="5548198" y="1702872"/>
                </a:cubicBezTo>
                <a:cubicBezTo>
                  <a:pt x="5546147" y="1700821"/>
                  <a:pt x="5544699" y="1697986"/>
                  <a:pt x="5543855" y="1694366"/>
                </a:cubicBezTo>
                <a:lnTo>
                  <a:pt x="5528472" y="1699796"/>
                </a:lnTo>
                <a:cubicBezTo>
                  <a:pt x="5530644" y="1708120"/>
                  <a:pt x="5534866" y="1714273"/>
                  <a:pt x="5541140" y="1718255"/>
                </a:cubicBezTo>
                <a:cubicBezTo>
                  <a:pt x="5547414" y="1722236"/>
                  <a:pt x="5555015" y="1724227"/>
                  <a:pt x="5563943" y="1724227"/>
                </a:cubicBezTo>
                <a:cubicBezTo>
                  <a:pt x="5571303" y="1724227"/>
                  <a:pt x="5577667" y="1723051"/>
                  <a:pt x="5583036" y="1720698"/>
                </a:cubicBezTo>
                <a:cubicBezTo>
                  <a:pt x="5588405" y="1718345"/>
                  <a:pt x="5592567" y="1715118"/>
                  <a:pt x="5595523" y="1711016"/>
                </a:cubicBezTo>
                <a:cubicBezTo>
                  <a:pt x="5598479" y="1706914"/>
                  <a:pt x="5599957" y="1702208"/>
                  <a:pt x="5599957" y="1696900"/>
                </a:cubicBezTo>
                <a:cubicBezTo>
                  <a:pt x="5599836" y="1692315"/>
                  <a:pt x="5598811" y="1688454"/>
                  <a:pt x="5596881" y="1685317"/>
                </a:cubicBezTo>
                <a:cubicBezTo>
                  <a:pt x="5594950" y="1682181"/>
                  <a:pt x="5592416" y="1679647"/>
                  <a:pt x="5589280" y="1677717"/>
                </a:cubicBezTo>
                <a:cubicBezTo>
                  <a:pt x="5586143" y="1675786"/>
                  <a:pt x="5582704" y="1674188"/>
                  <a:pt x="5578964" y="1672921"/>
                </a:cubicBezTo>
                <a:cubicBezTo>
                  <a:pt x="5575224" y="1671654"/>
                  <a:pt x="5571544" y="1670478"/>
                  <a:pt x="5567925" y="1669392"/>
                </a:cubicBezTo>
                <a:cubicBezTo>
                  <a:pt x="5565150" y="1668668"/>
                  <a:pt x="5562556" y="1668004"/>
                  <a:pt x="5560143" y="1667401"/>
                </a:cubicBezTo>
                <a:cubicBezTo>
                  <a:pt x="5557730" y="1666798"/>
                  <a:pt x="5555648" y="1666104"/>
                  <a:pt x="5553899" y="1665320"/>
                </a:cubicBezTo>
                <a:cubicBezTo>
                  <a:pt x="5552149" y="1664536"/>
                  <a:pt x="5550792" y="1663510"/>
                  <a:pt x="5549827" y="1662243"/>
                </a:cubicBezTo>
                <a:cubicBezTo>
                  <a:pt x="5548862" y="1660976"/>
                  <a:pt x="5548379" y="1659378"/>
                  <a:pt x="5548379" y="1657447"/>
                </a:cubicBezTo>
                <a:cubicBezTo>
                  <a:pt x="5548379" y="1653948"/>
                  <a:pt x="5549887" y="1651294"/>
                  <a:pt x="5552904" y="1649485"/>
                </a:cubicBezTo>
                <a:cubicBezTo>
                  <a:pt x="5555920" y="1647675"/>
                  <a:pt x="5559720" y="1646770"/>
                  <a:pt x="5564305" y="1646770"/>
                </a:cubicBezTo>
                <a:cubicBezTo>
                  <a:pt x="5566718" y="1646770"/>
                  <a:pt x="5569161" y="1647041"/>
                  <a:pt x="5571635" y="1647584"/>
                </a:cubicBezTo>
                <a:cubicBezTo>
                  <a:pt x="5574108" y="1648127"/>
                  <a:pt x="5576310" y="1649123"/>
                  <a:pt x="5578240" y="1650570"/>
                </a:cubicBezTo>
                <a:cubicBezTo>
                  <a:pt x="5580171" y="1652018"/>
                  <a:pt x="5581558" y="1653888"/>
                  <a:pt x="5582403" y="1656181"/>
                </a:cubicBezTo>
                <a:lnTo>
                  <a:pt x="5597785" y="1651113"/>
                </a:lnTo>
                <a:cubicBezTo>
                  <a:pt x="5595131" y="1644478"/>
                  <a:pt x="5590878" y="1639501"/>
                  <a:pt x="5585027" y="1636183"/>
                </a:cubicBezTo>
                <a:cubicBezTo>
                  <a:pt x="5579175" y="1632865"/>
                  <a:pt x="5572389" y="1631206"/>
                  <a:pt x="5564667" y="1631206"/>
                </a:cubicBezTo>
                <a:close/>
                <a:moveTo>
                  <a:pt x="5375862" y="1631206"/>
                </a:moveTo>
                <a:cubicBezTo>
                  <a:pt x="5370433" y="1631206"/>
                  <a:pt x="5365547" y="1632262"/>
                  <a:pt x="5361203" y="1634373"/>
                </a:cubicBezTo>
                <a:cubicBezTo>
                  <a:pt x="5356860" y="1636484"/>
                  <a:pt x="5353240" y="1639350"/>
                  <a:pt x="5350345" y="1642969"/>
                </a:cubicBezTo>
                <a:lnTo>
                  <a:pt x="5349259" y="1632473"/>
                </a:lnTo>
                <a:lnTo>
                  <a:pt x="5333695" y="1632473"/>
                </a:lnTo>
                <a:lnTo>
                  <a:pt x="5333695" y="1722960"/>
                </a:lnTo>
                <a:lnTo>
                  <a:pt x="5350707" y="1722960"/>
                </a:lnTo>
                <a:lnTo>
                  <a:pt x="5350707" y="1673735"/>
                </a:lnTo>
                <a:cubicBezTo>
                  <a:pt x="5350707" y="1664928"/>
                  <a:pt x="5352607" y="1658232"/>
                  <a:pt x="5356408" y="1653647"/>
                </a:cubicBezTo>
                <a:cubicBezTo>
                  <a:pt x="5360208" y="1649062"/>
                  <a:pt x="5365547" y="1646770"/>
                  <a:pt x="5372424" y="1646770"/>
                </a:cubicBezTo>
                <a:cubicBezTo>
                  <a:pt x="5379180" y="1646770"/>
                  <a:pt x="5384248" y="1648972"/>
                  <a:pt x="5387626" y="1653375"/>
                </a:cubicBezTo>
                <a:cubicBezTo>
                  <a:pt x="5391004" y="1657779"/>
                  <a:pt x="5392693" y="1664204"/>
                  <a:pt x="5392693" y="1672649"/>
                </a:cubicBezTo>
                <a:lnTo>
                  <a:pt x="5392693" y="1722960"/>
                </a:lnTo>
                <a:lnTo>
                  <a:pt x="5409886" y="1722960"/>
                </a:lnTo>
                <a:lnTo>
                  <a:pt x="5409886" y="1673735"/>
                </a:lnTo>
                <a:cubicBezTo>
                  <a:pt x="5409886" y="1664928"/>
                  <a:pt x="5411876" y="1658232"/>
                  <a:pt x="5415858" y="1653647"/>
                </a:cubicBezTo>
                <a:cubicBezTo>
                  <a:pt x="5419839" y="1649062"/>
                  <a:pt x="5425269" y="1646770"/>
                  <a:pt x="5432146" y="1646770"/>
                </a:cubicBezTo>
                <a:cubicBezTo>
                  <a:pt x="5438902" y="1646770"/>
                  <a:pt x="5444090" y="1648972"/>
                  <a:pt x="5447709" y="1653375"/>
                </a:cubicBezTo>
                <a:cubicBezTo>
                  <a:pt x="5451329" y="1657779"/>
                  <a:pt x="5453139" y="1664204"/>
                  <a:pt x="5453139" y="1672649"/>
                </a:cubicBezTo>
                <a:lnTo>
                  <a:pt x="5453139" y="1722960"/>
                </a:lnTo>
                <a:lnTo>
                  <a:pt x="5470331" y="1722960"/>
                </a:lnTo>
                <a:lnTo>
                  <a:pt x="5470331" y="1670478"/>
                </a:lnTo>
                <a:cubicBezTo>
                  <a:pt x="5470331" y="1661791"/>
                  <a:pt x="5468883" y="1654552"/>
                  <a:pt x="5465988" y="1648761"/>
                </a:cubicBezTo>
                <a:cubicBezTo>
                  <a:pt x="5463092" y="1642969"/>
                  <a:pt x="5459020" y="1638596"/>
                  <a:pt x="5453772" y="1635640"/>
                </a:cubicBezTo>
                <a:cubicBezTo>
                  <a:pt x="5448524" y="1632684"/>
                  <a:pt x="5442461" y="1631206"/>
                  <a:pt x="5435584" y="1631206"/>
                </a:cubicBezTo>
                <a:cubicBezTo>
                  <a:pt x="5428948" y="1631206"/>
                  <a:pt x="5422855" y="1632563"/>
                  <a:pt x="5417306" y="1635278"/>
                </a:cubicBezTo>
                <a:cubicBezTo>
                  <a:pt x="5411756" y="1637993"/>
                  <a:pt x="5407473" y="1642004"/>
                  <a:pt x="5404456" y="1647313"/>
                </a:cubicBezTo>
                <a:cubicBezTo>
                  <a:pt x="5401561" y="1642004"/>
                  <a:pt x="5397610" y="1637993"/>
                  <a:pt x="5392603" y="1635278"/>
                </a:cubicBezTo>
                <a:cubicBezTo>
                  <a:pt x="5387596" y="1632563"/>
                  <a:pt x="5382015" y="1631206"/>
                  <a:pt x="5375862" y="1631206"/>
                </a:cubicBezTo>
                <a:close/>
                <a:moveTo>
                  <a:pt x="5136042" y="1631206"/>
                </a:moveTo>
                <a:cubicBezTo>
                  <a:pt x="5129406" y="1631206"/>
                  <a:pt x="5123464" y="1632322"/>
                  <a:pt x="5118216" y="1634554"/>
                </a:cubicBezTo>
                <a:cubicBezTo>
                  <a:pt x="5112968" y="1636786"/>
                  <a:pt x="5108865" y="1639923"/>
                  <a:pt x="5105910" y="1643965"/>
                </a:cubicBezTo>
                <a:cubicBezTo>
                  <a:pt x="5102954" y="1648006"/>
                  <a:pt x="5101476" y="1652742"/>
                  <a:pt x="5101476" y="1658171"/>
                </a:cubicBezTo>
                <a:cubicBezTo>
                  <a:pt x="5101476" y="1662756"/>
                  <a:pt x="5102501" y="1666526"/>
                  <a:pt x="5104552" y="1669482"/>
                </a:cubicBezTo>
                <a:cubicBezTo>
                  <a:pt x="5106603" y="1672438"/>
                  <a:pt x="5109227" y="1674851"/>
                  <a:pt x="5112425" y="1676721"/>
                </a:cubicBezTo>
                <a:cubicBezTo>
                  <a:pt x="5115622" y="1678591"/>
                  <a:pt x="5119060" y="1680069"/>
                  <a:pt x="5122740" y="1681155"/>
                </a:cubicBezTo>
                <a:cubicBezTo>
                  <a:pt x="5126420" y="1682241"/>
                  <a:pt x="5129828" y="1683206"/>
                  <a:pt x="5132965" y="1684051"/>
                </a:cubicBezTo>
                <a:cubicBezTo>
                  <a:pt x="5136464" y="1684895"/>
                  <a:pt x="5139752" y="1685800"/>
                  <a:pt x="5142829" y="1686765"/>
                </a:cubicBezTo>
                <a:cubicBezTo>
                  <a:pt x="5145905" y="1687731"/>
                  <a:pt x="5148378" y="1689028"/>
                  <a:pt x="5150248" y="1690656"/>
                </a:cubicBezTo>
                <a:cubicBezTo>
                  <a:pt x="5152119" y="1692285"/>
                  <a:pt x="5153054" y="1694487"/>
                  <a:pt x="5153054" y="1697262"/>
                </a:cubicBezTo>
                <a:cubicBezTo>
                  <a:pt x="5153054" y="1700519"/>
                  <a:pt x="5151545" y="1703234"/>
                  <a:pt x="5148529" y="1705406"/>
                </a:cubicBezTo>
                <a:cubicBezTo>
                  <a:pt x="5145513" y="1707577"/>
                  <a:pt x="5141290" y="1708663"/>
                  <a:pt x="5135861" y="1708663"/>
                </a:cubicBezTo>
                <a:cubicBezTo>
                  <a:pt x="5132724" y="1708663"/>
                  <a:pt x="5129738" y="1708211"/>
                  <a:pt x="5126903" y="1707306"/>
                </a:cubicBezTo>
                <a:cubicBezTo>
                  <a:pt x="5124067" y="1706401"/>
                  <a:pt x="5121624" y="1704923"/>
                  <a:pt x="5119573" y="1702872"/>
                </a:cubicBezTo>
                <a:cubicBezTo>
                  <a:pt x="5117522" y="1700821"/>
                  <a:pt x="5116074" y="1697986"/>
                  <a:pt x="5115230" y="1694366"/>
                </a:cubicBezTo>
                <a:lnTo>
                  <a:pt x="5099847" y="1699796"/>
                </a:lnTo>
                <a:cubicBezTo>
                  <a:pt x="5102019" y="1708120"/>
                  <a:pt x="5106241" y="1714273"/>
                  <a:pt x="5112515" y="1718255"/>
                </a:cubicBezTo>
                <a:cubicBezTo>
                  <a:pt x="5118789" y="1722236"/>
                  <a:pt x="5126390" y="1724227"/>
                  <a:pt x="5135318" y="1724227"/>
                </a:cubicBezTo>
                <a:cubicBezTo>
                  <a:pt x="5142678" y="1724227"/>
                  <a:pt x="5149042" y="1723051"/>
                  <a:pt x="5154411" y="1720698"/>
                </a:cubicBezTo>
                <a:cubicBezTo>
                  <a:pt x="5159780" y="1718345"/>
                  <a:pt x="5163942" y="1715118"/>
                  <a:pt x="5166898" y="1711016"/>
                </a:cubicBezTo>
                <a:cubicBezTo>
                  <a:pt x="5169854" y="1706914"/>
                  <a:pt x="5171332" y="1702208"/>
                  <a:pt x="5171332" y="1696900"/>
                </a:cubicBezTo>
                <a:cubicBezTo>
                  <a:pt x="5171211" y="1692315"/>
                  <a:pt x="5170186" y="1688454"/>
                  <a:pt x="5168255" y="1685317"/>
                </a:cubicBezTo>
                <a:cubicBezTo>
                  <a:pt x="5166325" y="1682181"/>
                  <a:pt x="5163791" y="1679647"/>
                  <a:pt x="5160655" y="1677717"/>
                </a:cubicBezTo>
                <a:cubicBezTo>
                  <a:pt x="5157518" y="1675786"/>
                  <a:pt x="5154079" y="1674188"/>
                  <a:pt x="5150339" y="1672921"/>
                </a:cubicBezTo>
                <a:cubicBezTo>
                  <a:pt x="5146599" y="1671654"/>
                  <a:pt x="5142919" y="1670478"/>
                  <a:pt x="5139299" y="1669392"/>
                </a:cubicBezTo>
                <a:cubicBezTo>
                  <a:pt x="5136525" y="1668668"/>
                  <a:pt x="5133931" y="1668004"/>
                  <a:pt x="5131518" y="1667401"/>
                </a:cubicBezTo>
                <a:cubicBezTo>
                  <a:pt x="5129105" y="1666798"/>
                  <a:pt x="5127023" y="1666104"/>
                  <a:pt x="5125274" y="1665320"/>
                </a:cubicBezTo>
                <a:cubicBezTo>
                  <a:pt x="5123525" y="1664536"/>
                  <a:pt x="5122167" y="1663510"/>
                  <a:pt x="5121202" y="1662243"/>
                </a:cubicBezTo>
                <a:cubicBezTo>
                  <a:pt x="5120237" y="1660976"/>
                  <a:pt x="5119754" y="1659378"/>
                  <a:pt x="5119754" y="1657447"/>
                </a:cubicBezTo>
                <a:cubicBezTo>
                  <a:pt x="5119754" y="1653948"/>
                  <a:pt x="5121262" y="1651294"/>
                  <a:pt x="5124279" y="1649485"/>
                </a:cubicBezTo>
                <a:cubicBezTo>
                  <a:pt x="5127295" y="1647675"/>
                  <a:pt x="5131095" y="1646770"/>
                  <a:pt x="5135680" y="1646770"/>
                </a:cubicBezTo>
                <a:cubicBezTo>
                  <a:pt x="5138093" y="1646770"/>
                  <a:pt x="5140536" y="1647041"/>
                  <a:pt x="5143009" y="1647584"/>
                </a:cubicBezTo>
                <a:cubicBezTo>
                  <a:pt x="5145483" y="1648127"/>
                  <a:pt x="5147685" y="1649123"/>
                  <a:pt x="5149615" y="1650570"/>
                </a:cubicBezTo>
                <a:cubicBezTo>
                  <a:pt x="5151545" y="1652018"/>
                  <a:pt x="5152933" y="1653888"/>
                  <a:pt x="5153777" y="1656181"/>
                </a:cubicBezTo>
                <a:lnTo>
                  <a:pt x="5169160" y="1651113"/>
                </a:lnTo>
                <a:cubicBezTo>
                  <a:pt x="5166506" y="1644478"/>
                  <a:pt x="5162253" y="1639501"/>
                  <a:pt x="5156402" y="1636183"/>
                </a:cubicBezTo>
                <a:cubicBezTo>
                  <a:pt x="5150550" y="1632865"/>
                  <a:pt x="5143764" y="1631206"/>
                  <a:pt x="5136042" y="1631206"/>
                </a:cubicBezTo>
                <a:close/>
                <a:moveTo>
                  <a:pt x="4971831" y="1631206"/>
                </a:moveTo>
                <a:cubicBezTo>
                  <a:pt x="4963506" y="1631206"/>
                  <a:pt x="4956056" y="1633197"/>
                  <a:pt x="4949481" y="1637178"/>
                </a:cubicBezTo>
                <a:cubicBezTo>
                  <a:pt x="4942905" y="1641160"/>
                  <a:pt x="4937747" y="1646589"/>
                  <a:pt x="4934007" y="1653466"/>
                </a:cubicBezTo>
                <a:cubicBezTo>
                  <a:pt x="4930267" y="1660343"/>
                  <a:pt x="4928397" y="1668185"/>
                  <a:pt x="4928397" y="1676993"/>
                </a:cubicBezTo>
                <a:cubicBezTo>
                  <a:pt x="4928397" y="1686162"/>
                  <a:pt x="4930297" y="1694306"/>
                  <a:pt x="4934098" y="1701424"/>
                </a:cubicBezTo>
                <a:cubicBezTo>
                  <a:pt x="4937898" y="1708543"/>
                  <a:pt x="4943146" y="1714123"/>
                  <a:pt x="4949843" y="1718164"/>
                </a:cubicBezTo>
                <a:cubicBezTo>
                  <a:pt x="4956539" y="1722206"/>
                  <a:pt x="4964230" y="1724227"/>
                  <a:pt x="4972917" y="1724227"/>
                </a:cubicBezTo>
                <a:cubicBezTo>
                  <a:pt x="4981966" y="1724227"/>
                  <a:pt x="4989959" y="1722176"/>
                  <a:pt x="4996896" y="1718074"/>
                </a:cubicBezTo>
                <a:cubicBezTo>
                  <a:pt x="5003833" y="1713972"/>
                  <a:pt x="5009112" y="1708241"/>
                  <a:pt x="5012731" y="1700881"/>
                </a:cubicBezTo>
                <a:lnTo>
                  <a:pt x="4997891" y="1695633"/>
                </a:lnTo>
                <a:cubicBezTo>
                  <a:pt x="4996082" y="1699615"/>
                  <a:pt x="4992945" y="1702782"/>
                  <a:pt x="4988481" y="1705134"/>
                </a:cubicBezTo>
                <a:cubicBezTo>
                  <a:pt x="4984017" y="1707487"/>
                  <a:pt x="4978768" y="1708663"/>
                  <a:pt x="4972736" y="1708663"/>
                </a:cubicBezTo>
                <a:cubicBezTo>
                  <a:pt x="4968030" y="1708663"/>
                  <a:pt x="4963838" y="1707638"/>
                  <a:pt x="4960158" y="1705587"/>
                </a:cubicBezTo>
                <a:cubicBezTo>
                  <a:pt x="4956478" y="1703536"/>
                  <a:pt x="4953462" y="1700670"/>
                  <a:pt x="4951109" y="1696990"/>
                </a:cubicBezTo>
                <a:cubicBezTo>
                  <a:pt x="4948757" y="1693311"/>
                  <a:pt x="4947399" y="1689058"/>
                  <a:pt x="4947037" y="1684232"/>
                </a:cubicBezTo>
                <a:lnTo>
                  <a:pt x="5013998" y="1684232"/>
                </a:lnTo>
                <a:cubicBezTo>
                  <a:pt x="5014239" y="1682422"/>
                  <a:pt x="5014420" y="1680763"/>
                  <a:pt x="5014541" y="1679255"/>
                </a:cubicBezTo>
                <a:cubicBezTo>
                  <a:pt x="5014662" y="1677747"/>
                  <a:pt x="5014722" y="1676269"/>
                  <a:pt x="5014722" y="1674821"/>
                </a:cubicBezTo>
                <a:cubicBezTo>
                  <a:pt x="5014843" y="1666255"/>
                  <a:pt x="5013093" y="1658684"/>
                  <a:pt x="5009474" y="1652109"/>
                </a:cubicBezTo>
                <a:cubicBezTo>
                  <a:pt x="5005854" y="1645533"/>
                  <a:pt x="5000787" y="1640406"/>
                  <a:pt x="4994272" y="1636726"/>
                </a:cubicBezTo>
                <a:cubicBezTo>
                  <a:pt x="4987757" y="1633046"/>
                  <a:pt x="4980276" y="1631206"/>
                  <a:pt x="4971831" y="1631206"/>
                </a:cubicBezTo>
                <a:close/>
                <a:moveTo>
                  <a:pt x="5983272" y="1593744"/>
                </a:moveTo>
                <a:cubicBezTo>
                  <a:pt x="5980014" y="1593744"/>
                  <a:pt x="5977299" y="1594860"/>
                  <a:pt x="5975128" y="1597092"/>
                </a:cubicBezTo>
                <a:cubicBezTo>
                  <a:pt x="5972956" y="1599324"/>
                  <a:pt x="5971870" y="1602069"/>
                  <a:pt x="5971870" y="1605327"/>
                </a:cubicBezTo>
                <a:cubicBezTo>
                  <a:pt x="5971870" y="1608463"/>
                  <a:pt x="5972956" y="1611118"/>
                  <a:pt x="5975128" y="1613289"/>
                </a:cubicBezTo>
                <a:cubicBezTo>
                  <a:pt x="5977299" y="1615461"/>
                  <a:pt x="5980014" y="1616547"/>
                  <a:pt x="5983272" y="1616547"/>
                </a:cubicBezTo>
                <a:cubicBezTo>
                  <a:pt x="5986409" y="1616547"/>
                  <a:pt x="5989093" y="1615461"/>
                  <a:pt x="5991325" y="1613289"/>
                </a:cubicBezTo>
                <a:cubicBezTo>
                  <a:pt x="5993557" y="1611118"/>
                  <a:pt x="5994673" y="1608463"/>
                  <a:pt x="5994673" y="1605327"/>
                </a:cubicBezTo>
                <a:cubicBezTo>
                  <a:pt x="5994673" y="1602069"/>
                  <a:pt x="5993557" y="1599324"/>
                  <a:pt x="5991325" y="1597092"/>
                </a:cubicBezTo>
                <a:cubicBezTo>
                  <a:pt x="5989093" y="1594860"/>
                  <a:pt x="5986409" y="1593744"/>
                  <a:pt x="5983272" y="1593744"/>
                </a:cubicBezTo>
                <a:close/>
                <a:moveTo>
                  <a:pt x="5297472" y="1593744"/>
                </a:moveTo>
                <a:cubicBezTo>
                  <a:pt x="5294214" y="1593744"/>
                  <a:pt x="5291499" y="1594860"/>
                  <a:pt x="5289328" y="1597092"/>
                </a:cubicBezTo>
                <a:cubicBezTo>
                  <a:pt x="5287156" y="1599324"/>
                  <a:pt x="5286070" y="1602069"/>
                  <a:pt x="5286070" y="1605327"/>
                </a:cubicBezTo>
                <a:cubicBezTo>
                  <a:pt x="5286070" y="1608463"/>
                  <a:pt x="5287156" y="1611118"/>
                  <a:pt x="5289328" y="1613289"/>
                </a:cubicBezTo>
                <a:cubicBezTo>
                  <a:pt x="5291499" y="1615461"/>
                  <a:pt x="5294214" y="1616547"/>
                  <a:pt x="5297472" y="1616547"/>
                </a:cubicBezTo>
                <a:cubicBezTo>
                  <a:pt x="5300609" y="1616547"/>
                  <a:pt x="5303293" y="1615461"/>
                  <a:pt x="5305525" y="1613289"/>
                </a:cubicBezTo>
                <a:cubicBezTo>
                  <a:pt x="5307757" y="1611118"/>
                  <a:pt x="5308873" y="1608463"/>
                  <a:pt x="5308873" y="1605327"/>
                </a:cubicBezTo>
                <a:cubicBezTo>
                  <a:pt x="5308873" y="1602069"/>
                  <a:pt x="5307757" y="1599324"/>
                  <a:pt x="5305525" y="1597092"/>
                </a:cubicBezTo>
                <a:cubicBezTo>
                  <a:pt x="5303293" y="1594860"/>
                  <a:pt x="5300609" y="1593744"/>
                  <a:pt x="5297472" y="1593744"/>
                </a:cubicBezTo>
                <a:close/>
                <a:moveTo>
                  <a:pt x="4811697" y="1593744"/>
                </a:moveTo>
                <a:cubicBezTo>
                  <a:pt x="4808439" y="1593744"/>
                  <a:pt x="4805724" y="1594860"/>
                  <a:pt x="4803553" y="1597092"/>
                </a:cubicBezTo>
                <a:cubicBezTo>
                  <a:pt x="4801381" y="1599324"/>
                  <a:pt x="4800295" y="1602069"/>
                  <a:pt x="4800295" y="1605327"/>
                </a:cubicBezTo>
                <a:cubicBezTo>
                  <a:pt x="4800295" y="1608463"/>
                  <a:pt x="4801381" y="1611118"/>
                  <a:pt x="4803553" y="1613289"/>
                </a:cubicBezTo>
                <a:cubicBezTo>
                  <a:pt x="4805724" y="1615461"/>
                  <a:pt x="4808439" y="1616547"/>
                  <a:pt x="4811697" y="1616547"/>
                </a:cubicBezTo>
                <a:cubicBezTo>
                  <a:pt x="4814834" y="1616547"/>
                  <a:pt x="4817518" y="1615461"/>
                  <a:pt x="4819750" y="1613289"/>
                </a:cubicBezTo>
                <a:cubicBezTo>
                  <a:pt x="4821982" y="1611118"/>
                  <a:pt x="4823098" y="1608463"/>
                  <a:pt x="4823098" y="1605327"/>
                </a:cubicBezTo>
                <a:cubicBezTo>
                  <a:pt x="4823098" y="1602069"/>
                  <a:pt x="4821982" y="1599324"/>
                  <a:pt x="4819750" y="1597092"/>
                </a:cubicBezTo>
                <a:cubicBezTo>
                  <a:pt x="4817518" y="1594860"/>
                  <a:pt x="4814834" y="1593744"/>
                  <a:pt x="4811697" y="1593744"/>
                </a:cubicBezTo>
                <a:close/>
                <a:moveTo>
                  <a:pt x="5724220" y="1592658"/>
                </a:moveTo>
                <a:lnTo>
                  <a:pt x="5724220" y="1722960"/>
                </a:lnTo>
                <a:lnTo>
                  <a:pt x="5741232" y="1722960"/>
                </a:lnTo>
                <a:lnTo>
                  <a:pt x="5741232" y="1592658"/>
                </a:lnTo>
                <a:close/>
                <a:moveTo>
                  <a:pt x="5190820" y="1592658"/>
                </a:moveTo>
                <a:lnTo>
                  <a:pt x="5190820" y="1722960"/>
                </a:lnTo>
                <a:lnTo>
                  <a:pt x="5208013" y="1722960"/>
                </a:lnTo>
                <a:lnTo>
                  <a:pt x="5208013" y="1684956"/>
                </a:lnTo>
                <a:lnTo>
                  <a:pt x="5215433" y="1684956"/>
                </a:lnTo>
                <a:lnTo>
                  <a:pt x="5249275" y="1722960"/>
                </a:lnTo>
                <a:lnTo>
                  <a:pt x="5272621" y="1722960"/>
                </a:lnTo>
                <a:lnTo>
                  <a:pt x="5230454" y="1677717"/>
                </a:lnTo>
                <a:lnTo>
                  <a:pt x="5272440" y="1632473"/>
                </a:lnTo>
                <a:lnTo>
                  <a:pt x="5249275" y="1632473"/>
                </a:lnTo>
                <a:lnTo>
                  <a:pt x="5215433" y="1670297"/>
                </a:lnTo>
                <a:lnTo>
                  <a:pt x="5208013" y="1670297"/>
                </a:lnTo>
                <a:lnTo>
                  <a:pt x="5208013" y="1592658"/>
                </a:lnTo>
                <a:close/>
                <a:moveTo>
                  <a:pt x="4703888" y="1592636"/>
                </a:moveTo>
                <a:cubicBezTo>
                  <a:pt x="4700630" y="1592983"/>
                  <a:pt x="4697765" y="1593684"/>
                  <a:pt x="4695292" y="1594740"/>
                </a:cubicBezTo>
                <a:cubicBezTo>
                  <a:pt x="4690345" y="1596851"/>
                  <a:pt x="4686695" y="1600259"/>
                  <a:pt x="4684343" y="1604965"/>
                </a:cubicBezTo>
                <a:cubicBezTo>
                  <a:pt x="4681990" y="1609670"/>
                  <a:pt x="4680814" y="1615461"/>
                  <a:pt x="4680814" y="1622338"/>
                </a:cubicBezTo>
                <a:lnTo>
                  <a:pt x="4680814" y="1632473"/>
                </a:lnTo>
                <a:lnTo>
                  <a:pt x="4669231" y="1632473"/>
                </a:lnTo>
                <a:lnTo>
                  <a:pt x="4669231" y="1647675"/>
                </a:lnTo>
                <a:lnTo>
                  <a:pt x="4680814" y="1647675"/>
                </a:lnTo>
                <a:lnTo>
                  <a:pt x="4680814" y="1722960"/>
                </a:lnTo>
                <a:lnTo>
                  <a:pt x="4698006" y="1722960"/>
                </a:lnTo>
                <a:lnTo>
                  <a:pt x="4698006" y="1647675"/>
                </a:lnTo>
                <a:lnTo>
                  <a:pt x="4715923" y="1647675"/>
                </a:lnTo>
                <a:lnTo>
                  <a:pt x="4715923" y="1632473"/>
                </a:lnTo>
                <a:lnTo>
                  <a:pt x="4698006" y="1632473"/>
                </a:lnTo>
                <a:lnTo>
                  <a:pt x="4698006" y="1622338"/>
                </a:lnTo>
                <a:cubicBezTo>
                  <a:pt x="4698006" y="1617030"/>
                  <a:pt x="4699243" y="1613108"/>
                  <a:pt x="4701716" y="1610575"/>
                </a:cubicBezTo>
                <a:cubicBezTo>
                  <a:pt x="4704190" y="1608041"/>
                  <a:pt x="4708563" y="1607076"/>
                  <a:pt x="4714837" y="1607679"/>
                </a:cubicBezTo>
                <a:lnTo>
                  <a:pt x="4714837" y="1592658"/>
                </a:lnTo>
                <a:cubicBezTo>
                  <a:pt x="4710795" y="1592296"/>
                  <a:pt x="4707145" y="1592289"/>
                  <a:pt x="4703888" y="1592636"/>
                </a:cubicBezTo>
                <a:close/>
                <a:moveTo>
                  <a:pt x="925290" y="1547681"/>
                </a:moveTo>
                <a:cubicBezTo>
                  <a:pt x="887342" y="1547681"/>
                  <a:pt x="852595" y="1553104"/>
                  <a:pt x="821048" y="1563952"/>
                </a:cubicBezTo>
                <a:cubicBezTo>
                  <a:pt x="789501" y="1574801"/>
                  <a:pt x="762298" y="1590494"/>
                  <a:pt x="739438" y="1611037"/>
                </a:cubicBezTo>
                <a:cubicBezTo>
                  <a:pt x="716578" y="1631578"/>
                  <a:pt x="698976" y="1656390"/>
                  <a:pt x="686631" y="1685471"/>
                </a:cubicBezTo>
                <a:cubicBezTo>
                  <a:pt x="674287" y="1714552"/>
                  <a:pt x="668115" y="1747326"/>
                  <a:pt x="668115" y="1783793"/>
                </a:cubicBezTo>
                <a:cubicBezTo>
                  <a:pt x="668115" y="1819799"/>
                  <a:pt x="673944" y="1852112"/>
                  <a:pt x="685603" y="1880731"/>
                </a:cubicBezTo>
                <a:cubicBezTo>
                  <a:pt x="697261" y="1909350"/>
                  <a:pt x="713949" y="1933469"/>
                  <a:pt x="735666" y="1953088"/>
                </a:cubicBezTo>
                <a:cubicBezTo>
                  <a:pt x="757383" y="1972706"/>
                  <a:pt x="783558" y="1987593"/>
                  <a:pt x="814190" y="1997748"/>
                </a:cubicBezTo>
                <a:cubicBezTo>
                  <a:pt x="844822" y="2007904"/>
                  <a:pt x="879112" y="2012982"/>
                  <a:pt x="917060" y="2012982"/>
                </a:cubicBezTo>
                <a:cubicBezTo>
                  <a:pt x="973296" y="2012982"/>
                  <a:pt x="1019130" y="1997055"/>
                  <a:pt x="1054563" y="1965206"/>
                </a:cubicBezTo>
                <a:cubicBezTo>
                  <a:pt x="1072279" y="1949279"/>
                  <a:pt x="1086367" y="1929892"/>
                  <a:pt x="1096825" y="1907043"/>
                </a:cubicBezTo>
                <a:lnTo>
                  <a:pt x="1108476" y="1873911"/>
                </a:lnTo>
                <a:lnTo>
                  <a:pt x="1105998" y="1897002"/>
                </a:lnTo>
                <a:cubicBezTo>
                  <a:pt x="1103940" y="1916621"/>
                  <a:pt x="1102226" y="1935777"/>
                  <a:pt x="1100854" y="1954473"/>
                </a:cubicBezTo>
                <a:cubicBezTo>
                  <a:pt x="1099483" y="1973168"/>
                  <a:pt x="1098797" y="1989901"/>
                  <a:pt x="1098797" y="2004672"/>
                </a:cubicBezTo>
                <a:lnTo>
                  <a:pt x="1168063" y="2004672"/>
                </a:lnTo>
                <a:lnTo>
                  <a:pt x="1168063" y="1787255"/>
                </a:lnTo>
                <a:lnTo>
                  <a:pt x="928033" y="1787255"/>
                </a:lnTo>
                <a:lnTo>
                  <a:pt x="928033" y="1844033"/>
                </a:lnTo>
                <a:lnTo>
                  <a:pt x="1079242" y="1844033"/>
                </a:lnTo>
                <a:lnTo>
                  <a:pt x="1070165" y="1866364"/>
                </a:lnTo>
                <a:cubicBezTo>
                  <a:pt x="1065021" y="1875711"/>
                  <a:pt x="1058792" y="1884424"/>
                  <a:pt x="1051477" y="1892502"/>
                </a:cubicBezTo>
                <a:cubicBezTo>
                  <a:pt x="1036846" y="1908658"/>
                  <a:pt x="1018444" y="1921237"/>
                  <a:pt x="996270" y="1930238"/>
                </a:cubicBezTo>
                <a:cubicBezTo>
                  <a:pt x="974096" y="1939239"/>
                  <a:pt x="948378" y="1943740"/>
                  <a:pt x="919117" y="1943740"/>
                </a:cubicBezTo>
                <a:cubicBezTo>
                  <a:pt x="881170" y="1943740"/>
                  <a:pt x="849394" y="1937162"/>
                  <a:pt x="823791" y="1924007"/>
                </a:cubicBezTo>
                <a:cubicBezTo>
                  <a:pt x="798188" y="1910850"/>
                  <a:pt x="779100" y="1892386"/>
                  <a:pt x="766527" y="1868614"/>
                </a:cubicBezTo>
                <a:cubicBezTo>
                  <a:pt x="753954" y="1844841"/>
                  <a:pt x="747667" y="1816567"/>
                  <a:pt x="747667" y="1783793"/>
                </a:cubicBezTo>
                <a:cubicBezTo>
                  <a:pt x="747667" y="1751019"/>
                  <a:pt x="754754" y="1722054"/>
                  <a:pt x="768927" y="1696895"/>
                </a:cubicBezTo>
                <a:cubicBezTo>
                  <a:pt x="783100" y="1671738"/>
                  <a:pt x="803560" y="1652120"/>
                  <a:pt x="830306" y="1638040"/>
                </a:cubicBezTo>
                <a:cubicBezTo>
                  <a:pt x="857053" y="1623962"/>
                  <a:pt x="888714" y="1616922"/>
                  <a:pt x="925290" y="1616922"/>
                </a:cubicBezTo>
                <a:cubicBezTo>
                  <a:pt x="953179" y="1616922"/>
                  <a:pt x="977525" y="1620962"/>
                  <a:pt x="998327" y="1629040"/>
                </a:cubicBezTo>
                <a:cubicBezTo>
                  <a:pt x="1019130" y="1637118"/>
                  <a:pt x="1036275" y="1648312"/>
                  <a:pt x="1049762" y="1662621"/>
                </a:cubicBezTo>
                <a:cubicBezTo>
                  <a:pt x="1063250" y="1676931"/>
                  <a:pt x="1072965" y="1694011"/>
                  <a:pt x="1078909" y="1713859"/>
                </a:cubicBezTo>
                <a:lnTo>
                  <a:pt x="1150918" y="1713859"/>
                </a:lnTo>
                <a:cubicBezTo>
                  <a:pt x="1148175" y="1680163"/>
                  <a:pt x="1137202" y="1650966"/>
                  <a:pt x="1117999" y="1626270"/>
                </a:cubicBezTo>
                <a:cubicBezTo>
                  <a:pt x="1098797" y="1601573"/>
                  <a:pt x="1072965" y="1582301"/>
                  <a:pt x="1040504" y="1568453"/>
                </a:cubicBezTo>
                <a:cubicBezTo>
                  <a:pt x="1008043" y="1554605"/>
                  <a:pt x="969638" y="1547681"/>
                  <a:pt x="925290" y="1547681"/>
                </a:cubicBezTo>
                <a:close/>
                <a:moveTo>
                  <a:pt x="1262856" y="1521369"/>
                </a:moveTo>
                <a:lnTo>
                  <a:pt x="1262856" y="2004672"/>
                </a:lnTo>
                <a:lnTo>
                  <a:pt x="1338979" y="2004672"/>
                </a:lnTo>
                <a:lnTo>
                  <a:pt x="1338979" y="1521369"/>
                </a:lnTo>
                <a:close/>
                <a:moveTo>
                  <a:pt x="2720790" y="1513753"/>
                </a:moveTo>
                <a:lnTo>
                  <a:pt x="2720790" y="1587841"/>
                </a:lnTo>
                <a:lnTo>
                  <a:pt x="2812002" y="1587841"/>
                </a:lnTo>
                <a:lnTo>
                  <a:pt x="2812002" y="1513753"/>
                </a:lnTo>
                <a:close/>
                <a:moveTo>
                  <a:pt x="7806795" y="1462442"/>
                </a:moveTo>
                <a:lnTo>
                  <a:pt x="7806795" y="1464433"/>
                </a:lnTo>
                <a:cubicBezTo>
                  <a:pt x="7806795" y="1469621"/>
                  <a:pt x="7805859" y="1474175"/>
                  <a:pt x="7803989" y="1478096"/>
                </a:cubicBezTo>
                <a:cubicBezTo>
                  <a:pt x="7802119" y="1482018"/>
                  <a:pt x="7799255" y="1485064"/>
                  <a:pt x="7795393" y="1487236"/>
                </a:cubicBezTo>
                <a:cubicBezTo>
                  <a:pt x="7791531" y="1489407"/>
                  <a:pt x="7786707" y="1490493"/>
                  <a:pt x="7780915" y="1490493"/>
                </a:cubicBezTo>
                <a:cubicBezTo>
                  <a:pt x="7776209" y="1490493"/>
                  <a:pt x="7772561" y="1489377"/>
                  <a:pt x="7769965" y="1487145"/>
                </a:cubicBezTo>
                <a:cubicBezTo>
                  <a:pt x="7767371" y="1484913"/>
                  <a:pt x="7766075" y="1482108"/>
                  <a:pt x="7766075" y="1478730"/>
                </a:cubicBezTo>
                <a:cubicBezTo>
                  <a:pt x="7766075" y="1475110"/>
                  <a:pt x="7767403" y="1472184"/>
                  <a:pt x="7770057" y="1469953"/>
                </a:cubicBezTo>
                <a:cubicBezTo>
                  <a:pt x="7772711" y="1467720"/>
                  <a:pt x="7776693" y="1466242"/>
                  <a:pt x="7782001" y="1465519"/>
                </a:cubicBezTo>
                <a:close/>
                <a:moveTo>
                  <a:pt x="7140045" y="1462442"/>
                </a:moveTo>
                <a:lnTo>
                  <a:pt x="7140045" y="1464433"/>
                </a:lnTo>
                <a:cubicBezTo>
                  <a:pt x="7140045" y="1469621"/>
                  <a:pt x="7139109" y="1474175"/>
                  <a:pt x="7137239" y="1478096"/>
                </a:cubicBezTo>
                <a:cubicBezTo>
                  <a:pt x="7135369" y="1482018"/>
                  <a:pt x="7132503" y="1485064"/>
                  <a:pt x="7128643" y="1487236"/>
                </a:cubicBezTo>
                <a:cubicBezTo>
                  <a:pt x="7124783" y="1489407"/>
                  <a:pt x="7119957" y="1490493"/>
                  <a:pt x="7114165" y="1490493"/>
                </a:cubicBezTo>
                <a:cubicBezTo>
                  <a:pt x="7109459" y="1490493"/>
                  <a:pt x="7105809" y="1489377"/>
                  <a:pt x="7103217" y="1487145"/>
                </a:cubicBezTo>
                <a:cubicBezTo>
                  <a:pt x="7100621" y="1484913"/>
                  <a:pt x="7099325" y="1482108"/>
                  <a:pt x="7099325" y="1478730"/>
                </a:cubicBezTo>
                <a:cubicBezTo>
                  <a:pt x="7099325" y="1475110"/>
                  <a:pt x="7100651" y="1472184"/>
                  <a:pt x="7103307" y="1469953"/>
                </a:cubicBezTo>
                <a:cubicBezTo>
                  <a:pt x="7105961" y="1467720"/>
                  <a:pt x="7109943" y="1466242"/>
                  <a:pt x="7115251" y="1465519"/>
                </a:cubicBezTo>
                <a:close/>
                <a:moveTo>
                  <a:pt x="6892395" y="1462442"/>
                </a:moveTo>
                <a:lnTo>
                  <a:pt x="6892395" y="1464433"/>
                </a:lnTo>
                <a:cubicBezTo>
                  <a:pt x="6892395" y="1469621"/>
                  <a:pt x="6891459" y="1474175"/>
                  <a:pt x="6889589" y="1478096"/>
                </a:cubicBezTo>
                <a:cubicBezTo>
                  <a:pt x="6887719" y="1482018"/>
                  <a:pt x="6884855" y="1485064"/>
                  <a:pt x="6880993" y="1487236"/>
                </a:cubicBezTo>
                <a:cubicBezTo>
                  <a:pt x="6877132" y="1489407"/>
                  <a:pt x="6872306" y="1490493"/>
                  <a:pt x="6866515" y="1490493"/>
                </a:cubicBezTo>
                <a:cubicBezTo>
                  <a:pt x="6861810" y="1490493"/>
                  <a:pt x="6858160" y="1489377"/>
                  <a:pt x="6855566" y="1487145"/>
                </a:cubicBezTo>
                <a:cubicBezTo>
                  <a:pt x="6852972" y="1484913"/>
                  <a:pt x="6851675" y="1482108"/>
                  <a:pt x="6851675" y="1478730"/>
                </a:cubicBezTo>
                <a:cubicBezTo>
                  <a:pt x="6851675" y="1475110"/>
                  <a:pt x="6853002" y="1472184"/>
                  <a:pt x="6855657" y="1469953"/>
                </a:cubicBezTo>
                <a:cubicBezTo>
                  <a:pt x="6858311" y="1467720"/>
                  <a:pt x="6862292" y="1466242"/>
                  <a:pt x="6867601" y="1465519"/>
                </a:cubicBezTo>
                <a:close/>
                <a:moveTo>
                  <a:pt x="6568545" y="1462442"/>
                </a:moveTo>
                <a:lnTo>
                  <a:pt x="6568545" y="1464433"/>
                </a:lnTo>
                <a:cubicBezTo>
                  <a:pt x="6568545" y="1469621"/>
                  <a:pt x="6567609" y="1474175"/>
                  <a:pt x="6565739" y="1478096"/>
                </a:cubicBezTo>
                <a:cubicBezTo>
                  <a:pt x="6563869" y="1482018"/>
                  <a:pt x="6561004" y="1485064"/>
                  <a:pt x="6557143" y="1487236"/>
                </a:cubicBezTo>
                <a:cubicBezTo>
                  <a:pt x="6553282" y="1489407"/>
                  <a:pt x="6548456" y="1490493"/>
                  <a:pt x="6542665" y="1490493"/>
                </a:cubicBezTo>
                <a:cubicBezTo>
                  <a:pt x="6537960" y="1490493"/>
                  <a:pt x="6534310" y="1489377"/>
                  <a:pt x="6531716" y="1487145"/>
                </a:cubicBezTo>
                <a:cubicBezTo>
                  <a:pt x="6529122" y="1484913"/>
                  <a:pt x="6527825" y="1482108"/>
                  <a:pt x="6527825" y="1478730"/>
                </a:cubicBezTo>
                <a:cubicBezTo>
                  <a:pt x="6527825" y="1475110"/>
                  <a:pt x="6529152" y="1472184"/>
                  <a:pt x="6531807" y="1469953"/>
                </a:cubicBezTo>
                <a:cubicBezTo>
                  <a:pt x="6534461" y="1467720"/>
                  <a:pt x="6538442" y="1466242"/>
                  <a:pt x="6543751" y="1465519"/>
                </a:cubicBezTo>
                <a:close/>
                <a:moveTo>
                  <a:pt x="6378045" y="1462442"/>
                </a:moveTo>
                <a:lnTo>
                  <a:pt x="6378045" y="1464433"/>
                </a:lnTo>
                <a:cubicBezTo>
                  <a:pt x="6378045" y="1469621"/>
                  <a:pt x="6377110" y="1474175"/>
                  <a:pt x="6375240" y="1478096"/>
                </a:cubicBezTo>
                <a:cubicBezTo>
                  <a:pt x="6373369" y="1482018"/>
                  <a:pt x="6370504" y="1485064"/>
                  <a:pt x="6366643" y="1487236"/>
                </a:cubicBezTo>
                <a:cubicBezTo>
                  <a:pt x="6362782" y="1489407"/>
                  <a:pt x="6357956" y="1490493"/>
                  <a:pt x="6352165" y="1490493"/>
                </a:cubicBezTo>
                <a:cubicBezTo>
                  <a:pt x="6347460" y="1490493"/>
                  <a:pt x="6343810" y="1489377"/>
                  <a:pt x="6341216" y="1487145"/>
                </a:cubicBezTo>
                <a:cubicBezTo>
                  <a:pt x="6338622" y="1484913"/>
                  <a:pt x="6337325" y="1482108"/>
                  <a:pt x="6337325" y="1478730"/>
                </a:cubicBezTo>
                <a:cubicBezTo>
                  <a:pt x="6337325" y="1475110"/>
                  <a:pt x="6338652" y="1472184"/>
                  <a:pt x="6341307" y="1469953"/>
                </a:cubicBezTo>
                <a:cubicBezTo>
                  <a:pt x="6343961" y="1467720"/>
                  <a:pt x="6347943" y="1466242"/>
                  <a:pt x="6353251" y="1465519"/>
                </a:cubicBezTo>
                <a:close/>
                <a:moveTo>
                  <a:pt x="5111220" y="1462442"/>
                </a:moveTo>
                <a:lnTo>
                  <a:pt x="5111220" y="1464433"/>
                </a:lnTo>
                <a:cubicBezTo>
                  <a:pt x="5111220" y="1469621"/>
                  <a:pt x="5110285" y="1474175"/>
                  <a:pt x="5108415" y="1478096"/>
                </a:cubicBezTo>
                <a:cubicBezTo>
                  <a:pt x="5106545" y="1482018"/>
                  <a:pt x="5103679" y="1485064"/>
                  <a:pt x="5099818" y="1487236"/>
                </a:cubicBezTo>
                <a:cubicBezTo>
                  <a:pt x="5095958" y="1489407"/>
                  <a:pt x="5091132" y="1490493"/>
                  <a:pt x="5085340" y="1490493"/>
                </a:cubicBezTo>
                <a:cubicBezTo>
                  <a:pt x="5080635" y="1490493"/>
                  <a:pt x="5076985" y="1489377"/>
                  <a:pt x="5074391" y="1487145"/>
                </a:cubicBezTo>
                <a:cubicBezTo>
                  <a:pt x="5071797" y="1484913"/>
                  <a:pt x="5070500" y="1482108"/>
                  <a:pt x="5070500" y="1478730"/>
                </a:cubicBezTo>
                <a:cubicBezTo>
                  <a:pt x="5070500" y="1475110"/>
                  <a:pt x="5071828" y="1472184"/>
                  <a:pt x="5074482" y="1469953"/>
                </a:cubicBezTo>
                <a:cubicBezTo>
                  <a:pt x="5077136" y="1467720"/>
                  <a:pt x="5081118" y="1466242"/>
                  <a:pt x="5086426" y="1465519"/>
                </a:cubicBezTo>
                <a:close/>
                <a:moveTo>
                  <a:pt x="5840235" y="1427695"/>
                </a:moveTo>
                <a:cubicBezTo>
                  <a:pt x="5845061" y="1427695"/>
                  <a:pt x="5849585" y="1428811"/>
                  <a:pt x="5853808" y="1431043"/>
                </a:cubicBezTo>
                <a:cubicBezTo>
                  <a:pt x="5858031" y="1433275"/>
                  <a:pt x="5861439" y="1436653"/>
                  <a:pt x="5864033" y="1441177"/>
                </a:cubicBezTo>
                <a:cubicBezTo>
                  <a:pt x="5866627" y="1445702"/>
                  <a:pt x="5867924" y="1451463"/>
                  <a:pt x="5867924" y="1458461"/>
                </a:cubicBezTo>
                <a:cubicBezTo>
                  <a:pt x="5867924" y="1465579"/>
                  <a:pt x="5866567" y="1471431"/>
                  <a:pt x="5863852" y="1476015"/>
                </a:cubicBezTo>
                <a:cubicBezTo>
                  <a:pt x="5861137" y="1480600"/>
                  <a:pt x="5857669" y="1484008"/>
                  <a:pt x="5853446" y="1486240"/>
                </a:cubicBezTo>
                <a:cubicBezTo>
                  <a:pt x="5849223" y="1488472"/>
                  <a:pt x="5844699" y="1489588"/>
                  <a:pt x="5839873" y="1489588"/>
                </a:cubicBezTo>
                <a:cubicBezTo>
                  <a:pt x="5835167" y="1489588"/>
                  <a:pt x="5830824" y="1488472"/>
                  <a:pt x="5826843" y="1486240"/>
                </a:cubicBezTo>
                <a:cubicBezTo>
                  <a:pt x="5822861" y="1484008"/>
                  <a:pt x="5819634" y="1480630"/>
                  <a:pt x="5817161" y="1476106"/>
                </a:cubicBezTo>
                <a:cubicBezTo>
                  <a:pt x="5814687" y="1471581"/>
                  <a:pt x="5813451" y="1465820"/>
                  <a:pt x="5813451" y="1458823"/>
                </a:cubicBezTo>
                <a:cubicBezTo>
                  <a:pt x="5813451" y="1451704"/>
                  <a:pt x="5814717" y="1445853"/>
                  <a:pt x="5817251" y="1441268"/>
                </a:cubicBezTo>
                <a:cubicBezTo>
                  <a:pt x="5819785" y="1436683"/>
                  <a:pt x="5823072" y="1433275"/>
                  <a:pt x="5827114" y="1431043"/>
                </a:cubicBezTo>
                <a:cubicBezTo>
                  <a:pt x="5831156" y="1428811"/>
                  <a:pt x="5835529" y="1427695"/>
                  <a:pt x="5840235" y="1427695"/>
                </a:cubicBezTo>
                <a:close/>
                <a:moveTo>
                  <a:pt x="5663241" y="1427695"/>
                </a:moveTo>
                <a:cubicBezTo>
                  <a:pt x="5671083" y="1427695"/>
                  <a:pt x="5677448" y="1430530"/>
                  <a:pt x="5682334" y="1436201"/>
                </a:cubicBezTo>
                <a:cubicBezTo>
                  <a:pt x="5687220" y="1441871"/>
                  <a:pt x="5689663" y="1449352"/>
                  <a:pt x="5689663" y="1458642"/>
                </a:cubicBezTo>
                <a:cubicBezTo>
                  <a:pt x="5689663" y="1467932"/>
                  <a:pt x="5687220" y="1475412"/>
                  <a:pt x="5682334" y="1481082"/>
                </a:cubicBezTo>
                <a:cubicBezTo>
                  <a:pt x="5677448" y="1486753"/>
                  <a:pt x="5671083" y="1489588"/>
                  <a:pt x="5663241" y="1489588"/>
                </a:cubicBezTo>
                <a:cubicBezTo>
                  <a:pt x="5658174" y="1489588"/>
                  <a:pt x="5653649" y="1488352"/>
                  <a:pt x="5649668" y="1485878"/>
                </a:cubicBezTo>
                <a:cubicBezTo>
                  <a:pt x="5645687" y="1483405"/>
                  <a:pt x="5642489" y="1479876"/>
                  <a:pt x="5640076" y="1475291"/>
                </a:cubicBezTo>
                <a:cubicBezTo>
                  <a:pt x="5637663" y="1470707"/>
                  <a:pt x="5636457" y="1465157"/>
                  <a:pt x="5636457" y="1458642"/>
                </a:cubicBezTo>
                <a:cubicBezTo>
                  <a:pt x="5636457" y="1452006"/>
                  <a:pt x="5637663" y="1446396"/>
                  <a:pt x="5640076" y="1441811"/>
                </a:cubicBezTo>
                <a:cubicBezTo>
                  <a:pt x="5642489" y="1437226"/>
                  <a:pt x="5645687" y="1433727"/>
                  <a:pt x="5649668" y="1431314"/>
                </a:cubicBezTo>
                <a:cubicBezTo>
                  <a:pt x="5653649" y="1428901"/>
                  <a:pt x="5658174" y="1427695"/>
                  <a:pt x="5663241" y="1427695"/>
                </a:cubicBezTo>
                <a:close/>
                <a:moveTo>
                  <a:pt x="4878391" y="1427695"/>
                </a:moveTo>
                <a:cubicBezTo>
                  <a:pt x="4883096" y="1427695"/>
                  <a:pt x="4887470" y="1428932"/>
                  <a:pt x="4891511" y="1431405"/>
                </a:cubicBezTo>
                <a:cubicBezTo>
                  <a:pt x="4895553" y="1433878"/>
                  <a:pt x="4898750" y="1437407"/>
                  <a:pt x="4901103" y="1441992"/>
                </a:cubicBezTo>
                <a:cubicBezTo>
                  <a:pt x="4903456" y="1446577"/>
                  <a:pt x="4904632" y="1452126"/>
                  <a:pt x="4904632" y="1458642"/>
                </a:cubicBezTo>
                <a:cubicBezTo>
                  <a:pt x="4904632" y="1465036"/>
                  <a:pt x="4903456" y="1470556"/>
                  <a:pt x="4901103" y="1475201"/>
                </a:cubicBezTo>
                <a:cubicBezTo>
                  <a:pt x="4898750" y="1479846"/>
                  <a:pt x="4895583" y="1483405"/>
                  <a:pt x="4891602" y="1485878"/>
                </a:cubicBezTo>
                <a:cubicBezTo>
                  <a:pt x="4887620" y="1488352"/>
                  <a:pt x="4883217" y="1489588"/>
                  <a:pt x="4878391" y="1489588"/>
                </a:cubicBezTo>
                <a:cubicBezTo>
                  <a:pt x="4870187" y="1489588"/>
                  <a:pt x="4863641" y="1486753"/>
                  <a:pt x="4858755" y="1481082"/>
                </a:cubicBezTo>
                <a:cubicBezTo>
                  <a:pt x="4853869" y="1475412"/>
                  <a:pt x="4851425" y="1467932"/>
                  <a:pt x="4851425" y="1458642"/>
                </a:cubicBezTo>
                <a:cubicBezTo>
                  <a:pt x="4851425" y="1449352"/>
                  <a:pt x="4853869" y="1441871"/>
                  <a:pt x="4858755" y="1436201"/>
                </a:cubicBezTo>
                <a:cubicBezTo>
                  <a:pt x="4863641" y="1430530"/>
                  <a:pt x="4870187" y="1427695"/>
                  <a:pt x="4878391" y="1427695"/>
                </a:cubicBezTo>
                <a:close/>
                <a:moveTo>
                  <a:pt x="4716104" y="1427695"/>
                </a:moveTo>
                <a:cubicBezTo>
                  <a:pt x="4721050" y="1427695"/>
                  <a:pt x="4725514" y="1428932"/>
                  <a:pt x="4729496" y="1431405"/>
                </a:cubicBezTo>
                <a:cubicBezTo>
                  <a:pt x="4733477" y="1433878"/>
                  <a:pt x="4736675" y="1437407"/>
                  <a:pt x="4739088" y="1441992"/>
                </a:cubicBezTo>
                <a:cubicBezTo>
                  <a:pt x="4741501" y="1446577"/>
                  <a:pt x="4742707" y="1452126"/>
                  <a:pt x="4742707" y="1458642"/>
                </a:cubicBezTo>
                <a:cubicBezTo>
                  <a:pt x="4742707" y="1465157"/>
                  <a:pt x="4741501" y="1470737"/>
                  <a:pt x="4739088" y="1475382"/>
                </a:cubicBezTo>
                <a:cubicBezTo>
                  <a:pt x="4736675" y="1480027"/>
                  <a:pt x="4733477" y="1483556"/>
                  <a:pt x="4729496" y="1485969"/>
                </a:cubicBezTo>
                <a:cubicBezTo>
                  <a:pt x="4725514" y="1488382"/>
                  <a:pt x="4721050" y="1489588"/>
                  <a:pt x="4716104" y="1489588"/>
                </a:cubicBezTo>
                <a:cubicBezTo>
                  <a:pt x="4708020" y="1489588"/>
                  <a:pt x="4701565" y="1486753"/>
                  <a:pt x="4696739" y="1481082"/>
                </a:cubicBezTo>
                <a:cubicBezTo>
                  <a:pt x="4691913" y="1475412"/>
                  <a:pt x="4689500" y="1467932"/>
                  <a:pt x="4689500" y="1458642"/>
                </a:cubicBezTo>
                <a:cubicBezTo>
                  <a:pt x="4689500" y="1449352"/>
                  <a:pt x="4691944" y="1441871"/>
                  <a:pt x="4696830" y="1436201"/>
                </a:cubicBezTo>
                <a:cubicBezTo>
                  <a:pt x="4701716" y="1430530"/>
                  <a:pt x="4708141" y="1427695"/>
                  <a:pt x="4716104" y="1427695"/>
                </a:cubicBezTo>
                <a:close/>
                <a:moveTo>
                  <a:pt x="7314799" y="1427514"/>
                </a:moveTo>
                <a:cubicBezTo>
                  <a:pt x="7319383" y="1427514"/>
                  <a:pt x="7323517" y="1428509"/>
                  <a:pt x="7327197" y="1430500"/>
                </a:cubicBezTo>
                <a:cubicBezTo>
                  <a:pt x="7330875" y="1432491"/>
                  <a:pt x="7333801" y="1435235"/>
                  <a:pt x="7335973" y="1438734"/>
                </a:cubicBezTo>
                <a:cubicBezTo>
                  <a:pt x="7338145" y="1442233"/>
                  <a:pt x="7339231" y="1446154"/>
                  <a:pt x="7339231" y="1450498"/>
                </a:cubicBezTo>
                <a:lnTo>
                  <a:pt x="7290367" y="1450498"/>
                </a:lnTo>
                <a:cubicBezTo>
                  <a:pt x="7290971" y="1446034"/>
                  <a:pt x="7292449" y="1442082"/>
                  <a:pt x="7294801" y="1438644"/>
                </a:cubicBezTo>
                <a:cubicBezTo>
                  <a:pt x="7297155" y="1435205"/>
                  <a:pt x="7300049" y="1432491"/>
                  <a:pt x="7303489" y="1430500"/>
                </a:cubicBezTo>
                <a:cubicBezTo>
                  <a:pt x="7306927" y="1428509"/>
                  <a:pt x="7310697" y="1427514"/>
                  <a:pt x="7314799" y="1427514"/>
                </a:cubicBezTo>
                <a:close/>
                <a:moveTo>
                  <a:pt x="6038450" y="1427514"/>
                </a:moveTo>
                <a:cubicBezTo>
                  <a:pt x="6043035" y="1427514"/>
                  <a:pt x="6047167" y="1428509"/>
                  <a:pt x="6050847" y="1430500"/>
                </a:cubicBezTo>
                <a:cubicBezTo>
                  <a:pt x="6054527" y="1432491"/>
                  <a:pt x="6057452" y="1435235"/>
                  <a:pt x="6059624" y="1438734"/>
                </a:cubicBezTo>
                <a:cubicBezTo>
                  <a:pt x="6061796" y="1442233"/>
                  <a:pt x="6062882" y="1446154"/>
                  <a:pt x="6062882" y="1450498"/>
                </a:cubicBezTo>
                <a:lnTo>
                  <a:pt x="6014018" y="1450498"/>
                </a:lnTo>
                <a:cubicBezTo>
                  <a:pt x="6014621" y="1446034"/>
                  <a:pt x="6016099" y="1442082"/>
                  <a:pt x="6018452" y="1438644"/>
                </a:cubicBezTo>
                <a:cubicBezTo>
                  <a:pt x="6020805" y="1435205"/>
                  <a:pt x="6023701" y="1432491"/>
                  <a:pt x="6027139" y="1430500"/>
                </a:cubicBezTo>
                <a:cubicBezTo>
                  <a:pt x="6030577" y="1428509"/>
                  <a:pt x="6034348" y="1427514"/>
                  <a:pt x="6038450" y="1427514"/>
                </a:cubicBezTo>
                <a:close/>
                <a:moveTo>
                  <a:pt x="5514575" y="1427514"/>
                </a:moveTo>
                <a:cubicBezTo>
                  <a:pt x="5519160" y="1427514"/>
                  <a:pt x="5523292" y="1428509"/>
                  <a:pt x="5526972" y="1430500"/>
                </a:cubicBezTo>
                <a:cubicBezTo>
                  <a:pt x="5530652" y="1432491"/>
                  <a:pt x="5533577" y="1435235"/>
                  <a:pt x="5535749" y="1438734"/>
                </a:cubicBezTo>
                <a:cubicBezTo>
                  <a:pt x="5537921" y="1442233"/>
                  <a:pt x="5539007" y="1446154"/>
                  <a:pt x="5539007" y="1450498"/>
                </a:cubicBezTo>
                <a:lnTo>
                  <a:pt x="5490143" y="1450498"/>
                </a:lnTo>
                <a:cubicBezTo>
                  <a:pt x="5490747" y="1446034"/>
                  <a:pt x="5492225" y="1442082"/>
                  <a:pt x="5494577" y="1438644"/>
                </a:cubicBezTo>
                <a:cubicBezTo>
                  <a:pt x="5496930" y="1435205"/>
                  <a:pt x="5499826" y="1432491"/>
                  <a:pt x="5503264" y="1430500"/>
                </a:cubicBezTo>
                <a:cubicBezTo>
                  <a:pt x="5506703" y="1428509"/>
                  <a:pt x="5510473" y="1427514"/>
                  <a:pt x="5514575" y="1427514"/>
                </a:cubicBezTo>
                <a:close/>
                <a:moveTo>
                  <a:pt x="7884947" y="1413398"/>
                </a:moveTo>
                <a:lnTo>
                  <a:pt x="7884947" y="1466242"/>
                </a:lnTo>
                <a:cubicBezTo>
                  <a:pt x="7884947" y="1474809"/>
                  <a:pt x="7886365" y="1481957"/>
                  <a:pt x="7889199" y="1487688"/>
                </a:cubicBezTo>
                <a:cubicBezTo>
                  <a:pt x="7892035" y="1493419"/>
                  <a:pt x="7896047" y="1497762"/>
                  <a:pt x="7901235" y="1500718"/>
                </a:cubicBezTo>
                <a:cubicBezTo>
                  <a:pt x="7906423" y="1503674"/>
                  <a:pt x="7912515" y="1505152"/>
                  <a:pt x="7919513" y="1505152"/>
                </a:cubicBezTo>
                <a:cubicBezTo>
                  <a:pt x="7924943" y="1505152"/>
                  <a:pt x="7929859" y="1504127"/>
                  <a:pt x="7934263" y="1502076"/>
                </a:cubicBezTo>
                <a:cubicBezTo>
                  <a:pt x="7938667" y="1500024"/>
                  <a:pt x="7942315" y="1497069"/>
                  <a:pt x="7945211" y="1493208"/>
                </a:cubicBezTo>
                <a:lnTo>
                  <a:pt x="7946479" y="1503885"/>
                </a:lnTo>
                <a:lnTo>
                  <a:pt x="7962043" y="1503885"/>
                </a:lnTo>
                <a:lnTo>
                  <a:pt x="7962043" y="1413398"/>
                </a:lnTo>
                <a:lnTo>
                  <a:pt x="7945031" y="1413398"/>
                </a:lnTo>
                <a:lnTo>
                  <a:pt x="7945031" y="1462985"/>
                </a:lnTo>
                <a:cubicBezTo>
                  <a:pt x="7945031" y="1471793"/>
                  <a:pt x="7943071" y="1478428"/>
                  <a:pt x="7939149" y="1482892"/>
                </a:cubicBezTo>
                <a:cubicBezTo>
                  <a:pt x="7935227" y="1487356"/>
                  <a:pt x="7929829" y="1489588"/>
                  <a:pt x="7922951" y="1489588"/>
                </a:cubicBezTo>
                <a:cubicBezTo>
                  <a:pt x="7915953" y="1489588"/>
                  <a:pt x="7910735" y="1487417"/>
                  <a:pt x="7907297" y="1483073"/>
                </a:cubicBezTo>
                <a:cubicBezTo>
                  <a:pt x="7903859" y="1478730"/>
                  <a:pt x="7902139" y="1472396"/>
                  <a:pt x="7902139" y="1464071"/>
                </a:cubicBezTo>
                <a:lnTo>
                  <a:pt x="7902139" y="1413398"/>
                </a:lnTo>
                <a:close/>
                <a:moveTo>
                  <a:pt x="7603359" y="1413398"/>
                </a:moveTo>
                <a:lnTo>
                  <a:pt x="7603359" y="1503885"/>
                </a:lnTo>
                <a:lnTo>
                  <a:pt x="7620551" y="1503885"/>
                </a:lnTo>
                <a:lnTo>
                  <a:pt x="7620551" y="1413398"/>
                </a:lnTo>
                <a:close/>
                <a:moveTo>
                  <a:pt x="7040841" y="1413398"/>
                </a:moveTo>
                <a:lnTo>
                  <a:pt x="7040841" y="1499361"/>
                </a:lnTo>
                <a:cubicBezTo>
                  <a:pt x="7040841" y="1506841"/>
                  <a:pt x="7038971" y="1512844"/>
                  <a:pt x="7035231" y="1517368"/>
                </a:cubicBezTo>
                <a:cubicBezTo>
                  <a:pt x="7031491" y="1521892"/>
                  <a:pt x="7026123" y="1524456"/>
                  <a:pt x="7019125" y="1525059"/>
                </a:cubicBezTo>
                <a:lnTo>
                  <a:pt x="7021839" y="1540080"/>
                </a:lnTo>
                <a:cubicBezTo>
                  <a:pt x="7028113" y="1539839"/>
                  <a:pt x="7033995" y="1538120"/>
                  <a:pt x="7039485" y="1534922"/>
                </a:cubicBezTo>
                <a:cubicBezTo>
                  <a:pt x="7044973" y="1531725"/>
                  <a:pt x="7049437" y="1527141"/>
                  <a:pt x="7052877" y="1521168"/>
                </a:cubicBezTo>
                <a:cubicBezTo>
                  <a:pt x="7056315" y="1515196"/>
                  <a:pt x="7058035" y="1507987"/>
                  <a:pt x="7058035" y="1499542"/>
                </a:cubicBezTo>
                <a:lnTo>
                  <a:pt x="7058035" y="1413398"/>
                </a:lnTo>
                <a:close/>
                <a:moveTo>
                  <a:pt x="6734708" y="1413398"/>
                </a:moveTo>
                <a:lnTo>
                  <a:pt x="6769817" y="1503885"/>
                </a:lnTo>
                <a:lnTo>
                  <a:pt x="6788277" y="1503885"/>
                </a:lnTo>
                <a:lnTo>
                  <a:pt x="6823567" y="1413398"/>
                </a:lnTo>
                <a:lnTo>
                  <a:pt x="6805469" y="1413398"/>
                </a:lnTo>
                <a:lnTo>
                  <a:pt x="6779228" y="1485607"/>
                </a:lnTo>
                <a:lnTo>
                  <a:pt x="6753168" y="1413398"/>
                </a:lnTo>
                <a:close/>
                <a:moveTo>
                  <a:pt x="6698485" y="1413398"/>
                </a:moveTo>
                <a:lnTo>
                  <a:pt x="6698485" y="1503885"/>
                </a:lnTo>
                <a:lnTo>
                  <a:pt x="6715677" y="1503885"/>
                </a:lnTo>
                <a:lnTo>
                  <a:pt x="6715677" y="1413398"/>
                </a:lnTo>
                <a:close/>
                <a:moveTo>
                  <a:pt x="6605701" y="1413398"/>
                </a:moveTo>
                <a:lnTo>
                  <a:pt x="6605883" y="1428600"/>
                </a:lnTo>
                <a:lnTo>
                  <a:pt x="6653660" y="1428600"/>
                </a:lnTo>
                <a:lnTo>
                  <a:pt x="6605521" y="1489950"/>
                </a:lnTo>
                <a:lnTo>
                  <a:pt x="6605701" y="1503885"/>
                </a:lnTo>
                <a:lnTo>
                  <a:pt x="6675015" y="1503885"/>
                </a:lnTo>
                <a:lnTo>
                  <a:pt x="6675015" y="1488684"/>
                </a:lnTo>
                <a:lnTo>
                  <a:pt x="6626876" y="1488684"/>
                </a:lnTo>
                <a:lnTo>
                  <a:pt x="6674834" y="1427333"/>
                </a:lnTo>
                <a:lnTo>
                  <a:pt x="6674834" y="1413398"/>
                </a:lnTo>
                <a:close/>
                <a:moveTo>
                  <a:pt x="6224702" y="1413398"/>
                </a:moveTo>
                <a:lnTo>
                  <a:pt x="6224883" y="1428600"/>
                </a:lnTo>
                <a:lnTo>
                  <a:pt x="6272660" y="1428600"/>
                </a:lnTo>
                <a:lnTo>
                  <a:pt x="6224521" y="1489950"/>
                </a:lnTo>
                <a:lnTo>
                  <a:pt x="6224702" y="1503885"/>
                </a:lnTo>
                <a:lnTo>
                  <a:pt x="6294015" y="1503885"/>
                </a:lnTo>
                <a:lnTo>
                  <a:pt x="6294015" y="1488684"/>
                </a:lnTo>
                <a:lnTo>
                  <a:pt x="6245876" y="1488684"/>
                </a:lnTo>
                <a:lnTo>
                  <a:pt x="6293834" y="1427333"/>
                </a:lnTo>
                <a:lnTo>
                  <a:pt x="6293834" y="1413398"/>
                </a:lnTo>
                <a:close/>
                <a:moveTo>
                  <a:pt x="5431117" y="1413398"/>
                </a:moveTo>
                <a:lnTo>
                  <a:pt x="5431117" y="1499361"/>
                </a:lnTo>
                <a:cubicBezTo>
                  <a:pt x="5431117" y="1506841"/>
                  <a:pt x="5429247" y="1512844"/>
                  <a:pt x="5425507" y="1517368"/>
                </a:cubicBezTo>
                <a:cubicBezTo>
                  <a:pt x="5421767" y="1521892"/>
                  <a:pt x="5416398" y="1524456"/>
                  <a:pt x="5409400" y="1525059"/>
                </a:cubicBezTo>
                <a:lnTo>
                  <a:pt x="5412115" y="1540080"/>
                </a:lnTo>
                <a:cubicBezTo>
                  <a:pt x="5418388" y="1539839"/>
                  <a:pt x="5424270" y="1538120"/>
                  <a:pt x="5429760" y="1534922"/>
                </a:cubicBezTo>
                <a:cubicBezTo>
                  <a:pt x="5435249" y="1531725"/>
                  <a:pt x="5439713" y="1527141"/>
                  <a:pt x="5443152" y="1521168"/>
                </a:cubicBezTo>
                <a:cubicBezTo>
                  <a:pt x="5446590" y="1515196"/>
                  <a:pt x="5448310" y="1507987"/>
                  <a:pt x="5448310" y="1499542"/>
                </a:cubicBezTo>
                <a:lnTo>
                  <a:pt x="5448310" y="1413398"/>
                </a:lnTo>
                <a:close/>
                <a:moveTo>
                  <a:pt x="5332247" y="1413398"/>
                </a:moveTo>
                <a:lnTo>
                  <a:pt x="5332247" y="1466242"/>
                </a:lnTo>
                <a:cubicBezTo>
                  <a:pt x="5332247" y="1474809"/>
                  <a:pt x="5333665" y="1481957"/>
                  <a:pt x="5336500" y="1487688"/>
                </a:cubicBezTo>
                <a:cubicBezTo>
                  <a:pt x="5339336" y="1493419"/>
                  <a:pt x="5343347" y="1497762"/>
                  <a:pt x="5348535" y="1500718"/>
                </a:cubicBezTo>
                <a:cubicBezTo>
                  <a:pt x="5353723" y="1503674"/>
                  <a:pt x="5359816" y="1505152"/>
                  <a:pt x="5366814" y="1505152"/>
                </a:cubicBezTo>
                <a:cubicBezTo>
                  <a:pt x="5372243" y="1505152"/>
                  <a:pt x="5377159" y="1504127"/>
                  <a:pt x="5381563" y="1502076"/>
                </a:cubicBezTo>
                <a:cubicBezTo>
                  <a:pt x="5385967" y="1500024"/>
                  <a:pt x="5389617" y="1497069"/>
                  <a:pt x="5392512" y="1493208"/>
                </a:cubicBezTo>
                <a:lnTo>
                  <a:pt x="5393779" y="1503885"/>
                </a:lnTo>
                <a:lnTo>
                  <a:pt x="5409343" y="1503885"/>
                </a:lnTo>
                <a:lnTo>
                  <a:pt x="5409343" y="1413398"/>
                </a:lnTo>
                <a:lnTo>
                  <a:pt x="5392331" y="1413398"/>
                </a:lnTo>
                <a:lnTo>
                  <a:pt x="5392331" y="1462985"/>
                </a:lnTo>
                <a:cubicBezTo>
                  <a:pt x="5392331" y="1471793"/>
                  <a:pt x="5390371" y="1478428"/>
                  <a:pt x="5386449" y="1482892"/>
                </a:cubicBezTo>
                <a:cubicBezTo>
                  <a:pt x="5382528" y="1487356"/>
                  <a:pt x="5377129" y="1489588"/>
                  <a:pt x="5370252" y="1489588"/>
                </a:cubicBezTo>
                <a:cubicBezTo>
                  <a:pt x="5363255" y="1489588"/>
                  <a:pt x="5358036" y="1487417"/>
                  <a:pt x="5354598" y="1483073"/>
                </a:cubicBezTo>
                <a:cubicBezTo>
                  <a:pt x="5351159" y="1478730"/>
                  <a:pt x="5349440" y="1472396"/>
                  <a:pt x="5349440" y="1464071"/>
                </a:cubicBezTo>
                <a:lnTo>
                  <a:pt x="5349440" y="1413398"/>
                </a:lnTo>
                <a:close/>
                <a:moveTo>
                  <a:pt x="5243627" y="1413398"/>
                </a:moveTo>
                <a:lnTo>
                  <a:pt x="5243808" y="1428600"/>
                </a:lnTo>
                <a:lnTo>
                  <a:pt x="5291585" y="1428600"/>
                </a:lnTo>
                <a:lnTo>
                  <a:pt x="5243446" y="1489950"/>
                </a:lnTo>
                <a:lnTo>
                  <a:pt x="5243627" y="1503885"/>
                </a:lnTo>
                <a:lnTo>
                  <a:pt x="5312940" y="1503885"/>
                </a:lnTo>
                <a:lnTo>
                  <a:pt x="5312940" y="1488684"/>
                </a:lnTo>
                <a:lnTo>
                  <a:pt x="5264801" y="1488684"/>
                </a:lnTo>
                <a:lnTo>
                  <a:pt x="5312759" y="1427333"/>
                </a:lnTo>
                <a:lnTo>
                  <a:pt x="5312759" y="1413398"/>
                </a:lnTo>
                <a:close/>
                <a:moveTo>
                  <a:pt x="5193535" y="1413398"/>
                </a:moveTo>
                <a:lnTo>
                  <a:pt x="5193535" y="1503885"/>
                </a:lnTo>
                <a:lnTo>
                  <a:pt x="5210727" y="1503885"/>
                </a:lnTo>
                <a:lnTo>
                  <a:pt x="5210727" y="1413398"/>
                </a:lnTo>
                <a:close/>
                <a:moveTo>
                  <a:pt x="4945885" y="1413398"/>
                </a:moveTo>
                <a:lnTo>
                  <a:pt x="4945885" y="1503885"/>
                </a:lnTo>
                <a:lnTo>
                  <a:pt x="4963077" y="1503885"/>
                </a:lnTo>
                <a:lnTo>
                  <a:pt x="4963077" y="1413398"/>
                </a:lnTo>
                <a:close/>
                <a:moveTo>
                  <a:pt x="4783960" y="1413398"/>
                </a:moveTo>
                <a:lnTo>
                  <a:pt x="4783960" y="1503885"/>
                </a:lnTo>
                <a:lnTo>
                  <a:pt x="4801152" y="1503885"/>
                </a:lnTo>
                <a:lnTo>
                  <a:pt x="4801152" y="1413398"/>
                </a:lnTo>
                <a:close/>
                <a:moveTo>
                  <a:pt x="7417855" y="1413217"/>
                </a:moveTo>
                <a:cubicBezTo>
                  <a:pt x="7413935" y="1414061"/>
                  <a:pt x="7410315" y="1415539"/>
                  <a:pt x="7406997" y="1417651"/>
                </a:cubicBezTo>
                <a:cubicBezTo>
                  <a:pt x="7403679" y="1419762"/>
                  <a:pt x="7400753" y="1422386"/>
                  <a:pt x="7398219" y="1425523"/>
                </a:cubicBezTo>
                <a:lnTo>
                  <a:pt x="7397133" y="1413398"/>
                </a:lnTo>
                <a:lnTo>
                  <a:pt x="7381569" y="1413398"/>
                </a:lnTo>
                <a:lnTo>
                  <a:pt x="7381569" y="1503885"/>
                </a:lnTo>
                <a:lnTo>
                  <a:pt x="7398581" y="1503885"/>
                </a:lnTo>
                <a:lnTo>
                  <a:pt x="7398581" y="1457013"/>
                </a:lnTo>
                <a:cubicBezTo>
                  <a:pt x="7398581" y="1451584"/>
                  <a:pt x="7399487" y="1446939"/>
                  <a:pt x="7401295" y="1443078"/>
                </a:cubicBezTo>
                <a:cubicBezTo>
                  <a:pt x="7403105" y="1439217"/>
                  <a:pt x="7405489" y="1436110"/>
                  <a:pt x="7408445" y="1433757"/>
                </a:cubicBezTo>
                <a:cubicBezTo>
                  <a:pt x="7411401" y="1431405"/>
                  <a:pt x="7414749" y="1429867"/>
                  <a:pt x="7418489" y="1429143"/>
                </a:cubicBezTo>
                <a:cubicBezTo>
                  <a:pt x="7422229" y="1428419"/>
                  <a:pt x="7426089" y="1428539"/>
                  <a:pt x="7430071" y="1429505"/>
                </a:cubicBezTo>
                <a:lnTo>
                  <a:pt x="7430071" y="1413398"/>
                </a:lnTo>
                <a:cubicBezTo>
                  <a:pt x="7425849" y="1412433"/>
                  <a:pt x="7421777" y="1412372"/>
                  <a:pt x="7417855" y="1413217"/>
                </a:cubicBezTo>
                <a:close/>
                <a:moveTo>
                  <a:pt x="5770031" y="1413217"/>
                </a:moveTo>
                <a:cubicBezTo>
                  <a:pt x="5766110" y="1414061"/>
                  <a:pt x="5762490" y="1415539"/>
                  <a:pt x="5759172" y="1417651"/>
                </a:cubicBezTo>
                <a:cubicBezTo>
                  <a:pt x="5755854" y="1419762"/>
                  <a:pt x="5752929" y="1422386"/>
                  <a:pt x="5750395" y="1425523"/>
                </a:cubicBezTo>
                <a:lnTo>
                  <a:pt x="5749309" y="1413398"/>
                </a:lnTo>
                <a:lnTo>
                  <a:pt x="5733745" y="1413398"/>
                </a:lnTo>
                <a:lnTo>
                  <a:pt x="5733745" y="1503885"/>
                </a:lnTo>
                <a:lnTo>
                  <a:pt x="5750757" y="1503885"/>
                </a:lnTo>
                <a:lnTo>
                  <a:pt x="5750757" y="1457013"/>
                </a:lnTo>
                <a:cubicBezTo>
                  <a:pt x="5750757" y="1451584"/>
                  <a:pt x="5751662" y="1446939"/>
                  <a:pt x="5753471" y="1443078"/>
                </a:cubicBezTo>
                <a:cubicBezTo>
                  <a:pt x="5755281" y="1439217"/>
                  <a:pt x="5757664" y="1436110"/>
                  <a:pt x="5760620" y="1433757"/>
                </a:cubicBezTo>
                <a:cubicBezTo>
                  <a:pt x="5763576" y="1431405"/>
                  <a:pt x="5766924" y="1429867"/>
                  <a:pt x="5770664" y="1429143"/>
                </a:cubicBezTo>
                <a:cubicBezTo>
                  <a:pt x="5774404" y="1428419"/>
                  <a:pt x="5778265" y="1428539"/>
                  <a:pt x="5782247" y="1429505"/>
                </a:cubicBezTo>
                <a:lnTo>
                  <a:pt x="5782247" y="1413398"/>
                </a:lnTo>
                <a:cubicBezTo>
                  <a:pt x="5778024" y="1412433"/>
                  <a:pt x="5773952" y="1412372"/>
                  <a:pt x="5770031" y="1413217"/>
                </a:cubicBezTo>
                <a:close/>
                <a:moveTo>
                  <a:pt x="7789239" y="1412131"/>
                </a:moveTo>
                <a:cubicBezTo>
                  <a:pt x="7779709" y="1412131"/>
                  <a:pt x="7771595" y="1414363"/>
                  <a:pt x="7764899" y="1418827"/>
                </a:cubicBezTo>
                <a:cubicBezTo>
                  <a:pt x="7758203" y="1423291"/>
                  <a:pt x="7753707" y="1429505"/>
                  <a:pt x="7751415" y="1437468"/>
                </a:cubicBezTo>
                <a:lnTo>
                  <a:pt x="7766617" y="1442897"/>
                </a:lnTo>
                <a:cubicBezTo>
                  <a:pt x="7767945" y="1437829"/>
                  <a:pt x="7770539" y="1433999"/>
                  <a:pt x="7774399" y="1431405"/>
                </a:cubicBezTo>
                <a:cubicBezTo>
                  <a:pt x="7778261" y="1428811"/>
                  <a:pt x="7782965" y="1427514"/>
                  <a:pt x="7788515" y="1427514"/>
                </a:cubicBezTo>
                <a:cubicBezTo>
                  <a:pt x="7794427" y="1427514"/>
                  <a:pt x="7798951" y="1428871"/>
                  <a:pt x="7802089" y="1431586"/>
                </a:cubicBezTo>
                <a:cubicBezTo>
                  <a:pt x="7805225" y="1434300"/>
                  <a:pt x="7806795" y="1437588"/>
                  <a:pt x="7806795" y="1441449"/>
                </a:cubicBezTo>
                <a:lnTo>
                  <a:pt x="7806795" y="1448507"/>
                </a:lnTo>
                <a:lnTo>
                  <a:pt x="7781095" y="1451403"/>
                </a:lnTo>
                <a:cubicBezTo>
                  <a:pt x="7770359" y="1452609"/>
                  <a:pt x="7762153" y="1455716"/>
                  <a:pt x="7756483" y="1460723"/>
                </a:cubicBezTo>
                <a:cubicBezTo>
                  <a:pt x="7750813" y="1465730"/>
                  <a:pt x="7747977" y="1472034"/>
                  <a:pt x="7747977" y="1479635"/>
                </a:cubicBezTo>
                <a:cubicBezTo>
                  <a:pt x="7747977" y="1484702"/>
                  <a:pt x="7749215" y="1489136"/>
                  <a:pt x="7751687" y="1492936"/>
                </a:cubicBezTo>
                <a:cubicBezTo>
                  <a:pt x="7754161" y="1496737"/>
                  <a:pt x="7757689" y="1499693"/>
                  <a:pt x="7762275" y="1501804"/>
                </a:cubicBezTo>
                <a:cubicBezTo>
                  <a:pt x="7766859" y="1503915"/>
                  <a:pt x="7772409" y="1504971"/>
                  <a:pt x="7778925" y="1504971"/>
                </a:cubicBezTo>
                <a:cubicBezTo>
                  <a:pt x="7785921" y="1504971"/>
                  <a:pt x="7791623" y="1503735"/>
                  <a:pt x="7796027" y="1501261"/>
                </a:cubicBezTo>
                <a:cubicBezTo>
                  <a:pt x="7800431" y="1498788"/>
                  <a:pt x="7804019" y="1495259"/>
                  <a:pt x="7806795" y="1490674"/>
                </a:cubicBezTo>
                <a:lnTo>
                  <a:pt x="7808243" y="1503885"/>
                </a:lnTo>
                <a:lnTo>
                  <a:pt x="7823987" y="1503885"/>
                </a:lnTo>
                <a:lnTo>
                  <a:pt x="7823987" y="1443078"/>
                </a:lnTo>
                <a:cubicBezTo>
                  <a:pt x="7823987" y="1433788"/>
                  <a:pt x="7821031" y="1426307"/>
                  <a:pt x="7815119" y="1420637"/>
                </a:cubicBezTo>
                <a:cubicBezTo>
                  <a:pt x="7809207" y="1414966"/>
                  <a:pt x="7800581" y="1412131"/>
                  <a:pt x="7789239" y="1412131"/>
                </a:cubicBezTo>
                <a:close/>
                <a:moveTo>
                  <a:pt x="7700323" y="1412131"/>
                </a:moveTo>
                <a:cubicBezTo>
                  <a:pt x="7694895" y="1412131"/>
                  <a:pt x="7689947" y="1413157"/>
                  <a:pt x="7685483" y="1415208"/>
                </a:cubicBezTo>
                <a:cubicBezTo>
                  <a:pt x="7681019" y="1417259"/>
                  <a:pt x="7677339" y="1420154"/>
                  <a:pt x="7674445" y="1423894"/>
                </a:cubicBezTo>
                <a:lnTo>
                  <a:pt x="7673359" y="1413398"/>
                </a:lnTo>
                <a:lnTo>
                  <a:pt x="7657795" y="1413398"/>
                </a:lnTo>
                <a:lnTo>
                  <a:pt x="7657795" y="1503885"/>
                </a:lnTo>
                <a:lnTo>
                  <a:pt x="7674807" y="1503885"/>
                </a:lnTo>
                <a:lnTo>
                  <a:pt x="7674807" y="1454479"/>
                </a:lnTo>
                <a:cubicBezTo>
                  <a:pt x="7674807" y="1445672"/>
                  <a:pt x="7676737" y="1439006"/>
                  <a:pt x="7680597" y="1434481"/>
                </a:cubicBezTo>
                <a:cubicBezTo>
                  <a:pt x="7684459" y="1429957"/>
                  <a:pt x="7689887" y="1427695"/>
                  <a:pt x="7696885" y="1427695"/>
                </a:cubicBezTo>
                <a:cubicBezTo>
                  <a:pt x="7703641" y="1427695"/>
                  <a:pt x="7708799" y="1429897"/>
                  <a:pt x="7712359" y="1434300"/>
                </a:cubicBezTo>
                <a:cubicBezTo>
                  <a:pt x="7715917" y="1438704"/>
                  <a:pt x="7717697" y="1445129"/>
                  <a:pt x="7717697" y="1453574"/>
                </a:cubicBezTo>
                <a:lnTo>
                  <a:pt x="7717697" y="1503885"/>
                </a:lnTo>
                <a:lnTo>
                  <a:pt x="7734709" y="1503885"/>
                </a:lnTo>
                <a:lnTo>
                  <a:pt x="7734709" y="1451403"/>
                </a:lnTo>
                <a:cubicBezTo>
                  <a:pt x="7734709" y="1442716"/>
                  <a:pt x="7733291" y="1435477"/>
                  <a:pt x="7730455" y="1429686"/>
                </a:cubicBezTo>
                <a:cubicBezTo>
                  <a:pt x="7727621" y="1423894"/>
                  <a:pt x="7723639" y="1419521"/>
                  <a:pt x="7718511" y="1416565"/>
                </a:cubicBezTo>
                <a:cubicBezTo>
                  <a:pt x="7713385" y="1413609"/>
                  <a:pt x="7707321" y="1412131"/>
                  <a:pt x="7700323" y="1412131"/>
                </a:cubicBezTo>
                <a:close/>
                <a:moveTo>
                  <a:pt x="7490411" y="1412131"/>
                </a:moveTo>
                <a:cubicBezTo>
                  <a:pt x="7484983" y="1412131"/>
                  <a:pt x="7480097" y="1413187"/>
                  <a:pt x="7475753" y="1415298"/>
                </a:cubicBezTo>
                <a:cubicBezTo>
                  <a:pt x="7471409" y="1417409"/>
                  <a:pt x="7467791" y="1420275"/>
                  <a:pt x="7464895" y="1423894"/>
                </a:cubicBezTo>
                <a:lnTo>
                  <a:pt x="7463809" y="1413398"/>
                </a:lnTo>
                <a:lnTo>
                  <a:pt x="7448245" y="1413398"/>
                </a:lnTo>
                <a:lnTo>
                  <a:pt x="7448245" y="1503885"/>
                </a:lnTo>
                <a:lnTo>
                  <a:pt x="7465257" y="1503885"/>
                </a:lnTo>
                <a:lnTo>
                  <a:pt x="7465257" y="1454660"/>
                </a:lnTo>
                <a:cubicBezTo>
                  <a:pt x="7465257" y="1445853"/>
                  <a:pt x="7467157" y="1439157"/>
                  <a:pt x="7470957" y="1434572"/>
                </a:cubicBezTo>
                <a:cubicBezTo>
                  <a:pt x="7474757" y="1429987"/>
                  <a:pt x="7480095" y="1427695"/>
                  <a:pt x="7486973" y="1427695"/>
                </a:cubicBezTo>
                <a:cubicBezTo>
                  <a:pt x="7493729" y="1427695"/>
                  <a:pt x="7498797" y="1429897"/>
                  <a:pt x="7502175" y="1434300"/>
                </a:cubicBezTo>
                <a:cubicBezTo>
                  <a:pt x="7505553" y="1438704"/>
                  <a:pt x="7507243" y="1445129"/>
                  <a:pt x="7507243" y="1453574"/>
                </a:cubicBezTo>
                <a:lnTo>
                  <a:pt x="7507243" y="1503885"/>
                </a:lnTo>
                <a:lnTo>
                  <a:pt x="7524435" y="1503885"/>
                </a:lnTo>
                <a:lnTo>
                  <a:pt x="7524435" y="1454660"/>
                </a:lnTo>
                <a:cubicBezTo>
                  <a:pt x="7524435" y="1445853"/>
                  <a:pt x="7526425" y="1439157"/>
                  <a:pt x="7530407" y="1434572"/>
                </a:cubicBezTo>
                <a:cubicBezTo>
                  <a:pt x="7534389" y="1429987"/>
                  <a:pt x="7539819" y="1427695"/>
                  <a:pt x="7546695" y="1427695"/>
                </a:cubicBezTo>
                <a:cubicBezTo>
                  <a:pt x="7553451" y="1427695"/>
                  <a:pt x="7558639" y="1429897"/>
                  <a:pt x="7562259" y="1434300"/>
                </a:cubicBezTo>
                <a:cubicBezTo>
                  <a:pt x="7565879" y="1438704"/>
                  <a:pt x="7567689" y="1445129"/>
                  <a:pt x="7567689" y="1453574"/>
                </a:cubicBezTo>
                <a:lnTo>
                  <a:pt x="7567689" y="1503885"/>
                </a:lnTo>
                <a:lnTo>
                  <a:pt x="7584881" y="1503885"/>
                </a:lnTo>
                <a:lnTo>
                  <a:pt x="7584881" y="1451403"/>
                </a:lnTo>
                <a:cubicBezTo>
                  <a:pt x="7584881" y="1442716"/>
                  <a:pt x="7583433" y="1435477"/>
                  <a:pt x="7580537" y="1429686"/>
                </a:cubicBezTo>
                <a:cubicBezTo>
                  <a:pt x="7577641" y="1423894"/>
                  <a:pt x="7573571" y="1419521"/>
                  <a:pt x="7568321" y="1416565"/>
                </a:cubicBezTo>
                <a:cubicBezTo>
                  <a:pt x="7563073" y="1413609"/>
                  <a:pt x="7557011" y="1412131"/>
                  <a:pt x="7550133" y="1412131"/>
                </a:cubicBezTo>
                <a:cubicBezTo>
                  <a:pt x="7543497" y="1412131"/>
                  <a:pt x="7537405" y="1413488"/>
                  <a:pt x="7531855" y="1416203"/>
                </a:cubicBezTo>
                <a:cubicBezTo>
                  <a:pt x="7526305" y="1418918"/>
                  <a:pt x="7522023" y="1422929"/>
                  <a:pt x="7519005" y="1428238"/>
                </a:cubicBezTo>
                <a:cubicBezTo>
                  <a:pt x="7516111" y="1422929"/>
                  <a:pt x="7512159" y="1418918"/>
                  <a:pt x="7507153" y="1416203"/>
                </a:cubicBezTo>
                <a:cubicBezTo>
                  <a:pt x="7502145" y="1413488"/>
                  <a:pt x="7496565" y="1412131"/>
                  <a:pt x="7490411" y="1412131"/>
                </a:cubicBezTo>
                <a:close/>
                <a:moveTo>
                  <a:pt x="7314981" y="1412131"/>
                </a:moveTo>
                <a:cubicBezTo>
                  <a:pt x="7306655" y="1412131"/>
                  <a:pt x="7299205" y="1414122"/>
                  <a:pt x="7292631" y="1418103"/>
                </a:cubicBezTo>
                <a:cubicBezTo>
                  <a:pt x="7286055" y="1422085"/>
                  <a:pt x="7280897" y="1427514"/>
                  <a:pt x="7277157" y="1434391"/>
                </a:cubicBezTo>
                <a:cubicBezTo>
                  <a:pt x="7273417" y="1441268"/>
                  <a:pt x="7271547" y="1449110"/>
                  <a:pt x="7271547" y="1457918"/>
                </a:cubicBezTo>
                <a:cubicBezTo>
                  <a:pt x="7271547" y="1467087"/>
                  <a:pt x="7273447" y="1475231"/>
                  <a:pt x="7277247" y="1482349"/>
                </a:cubicBezTo>
                <a:cubicBezTo>
                  <a:pt x="7281047" y="1489468"/>
                  <a:pt x="7286295" y="1495048"/>
                  <a:pt x="7292991" y="1499090"/>
                </a:cubicBezTo>
                <a:cubicBezTo>
                  <a:pt x="7299689" y="1503131"/>
                  <a:pt x="7307379" y="1505152"/>
                  <a:pt x="7316067" y="1505152"/>
                </a:cubicBezTo>
                <a:cubicBezTo>
                  <a:pt x="7325115" y="1505152"/>
                  <a:pt x="7333109" y="1503101"/>
                  <a:pt x="7340045" y="1498999"/>
                </a:cubicBezTo>
                <a:cubicBezTo>
                  <a:pt x="7346983" y="1494897"/>
                  <a:pt x="7352261" y="1489166"/>
                  <a:pt x="7355881" y="1481806"/>
                </a:cubicBezTo>
                <a:lnTo>
                  <a:pt x="7341041" y="1476558"/>
                </a:lnTo>
                <a:cubicBezTo>
                  <a:pt x="7339231" y="1480540"/>
                  <a:pt x="7336095" y="1483707"/>
                  <a:pt x="7331631" y="1486059"/>
                </a:cubicBezTo>
                <a:cubicBezTo>
                  <a:pt x="7327167" y="1488412"/>
                  <a:pt x="7321919" y="1489588"/>
                  <a:pt x="7315885" y="1489588"/>
                </a:cubicBezTo>
                <a:cubicBezTo>
                  <a:pt x="7311179" y="1489588"/>
                  <a:pt x="7306987" y="1488563"/>
                  <a:pt x="7303307" y="1486512"/>
                </a:cubicBezTo>
                <a:cubicBezTo>
                  <a:pt x="7299627" y="1484461"/>
                  <a:pt x="7296611" y="1481595"/>
                  <a:pt x="7294259" y="1477915"/>
                </a:cubicBezTo>
                <a:cubicBezTo>
                  <a:pt x="7291907" y="1474236"/>
                  <a:pt x="7290549" y="1469983"/>
                  <a:pt x="7290187" y="1465157"/>
                </a:cubicBezTo>
                <a:lnTo>
                  <a:pt x="7357147" y="1465157"/>
                </a:lnTo>
                <a:cubicBezTo>
                  <a:pt x="7357389" y="1463347"/>
                  <a:pt x="7357569" y="1461688"/>
                  <a:pt x="7357691" y="1460180"/>
                </a:cubicBezTo>
                <a:cubicBezTo>
                  <a:pt x="7357811" y="1458672"/>
                  <a:pt x="7357871" y="1457194"/>
                  <a:pt x="7357871" y="1455746"/>
                </a:cubicBezTo>
                <a:cubicBezTo>
                  <a:pt x="7357993" y="1447180"/>
                  <a:pt x="7356243" y="1439609"/>
                  <a:pt x="7352623" y="1433034"/>
                </a:cubicBezTo>
                <a:cubicBezTo>
                  <a:pt x="7349003" y="1426458"/>
                  <a:pt x="7343937" y="1421331"/>
                  <a:pt x="7337421" y="1417651"/>
                </a:cubicBezTo>
                <a:cubicBezTo>
                  <a:pt x="7330907" y="1413971"/>
                  <a:pt x="7323427" y="1412131"/>
                  <a:pt x="7314981" y="1412131"/>
                </a:cubicBezTo>
                <a:close/>
                <a:moveTo>
                  <a:pt x="7122491" y="1412131"/>
                </a:moveTo>
                <a:cubicBezTo>
                  <a:pt x="7112959" y="1412131"/>
                  <a:pt x="7104845" y="1414363"/>
                  <a:pt x="7098149" y="1418827"/>
                </a:cubicBezTo>
                <a:cubicBezTo>
                  <a:pt x="7091453" y="1423291"/>
                  <a:pt x="7086959" y="1429505"/>
                  <a:pt x="7084667" y="1437468"/>
                </a:cubicBezTo>
                <a:lnTo>
                  <a:pt x="7099867" y="1442897"/>
                </a:lnTo>
                <a:cubicBezTo>
                  <a:pt x="7101195" y="1437829"/>
                  <a:pt x="7103789" y="1433999"/>
                  <a:pt x="7107651" y="1431405"/>
                </a:cubicBezTo>
                <a:cubicBezTo>
                  <a:pt x="7111511" y="1428811"/>
                  <a:pt x="7116215" y="1427514"/>
                  <a:pt x="7121767" y="1427514"/>
                </a:cubicBezTo>
                <a:cubicBezTo>
                  <a:pt x="7127677" y="1427514"/>
                  <a:pt x="7132203" y="1428871"/>
                  <a:pt x="7135339" y="1431586"/>
                </a:cubicBezTo>
                <a:cubicBezTo>
                  <a:pt x="7138475" y="1434300"/>
                  <a:pt x="7140045" y="1437588"/>
                  <a:pt x="7140045" y="1441449"/>
                </a:cubicBezTo>
                <a:lnTo>
                  <a:pt x="7140045" y="1448507"/>
                </a:lnTo>
                <a:lnTo>
                  <a:pt x="7114347" y="1451403"/>
                </a:lnTo>
                <a:cubicBezTo>
                  <a:pt x="7103607" y="1452609"/>
                  <a:pt x="7095403" y="1455716"/>
                  <a:pt x="7089733" y="1460723"/>
                </a:cubicBezTo>
                <a:cubicBezTo>
                  <a:pt x="7084063" y="1465730"/>
                  <a:pt x="7081227" y="1472034"/>
                  <a:pt x="7081227" y="1479635"/>
                </a:cubicBezTo>
                <a:cubicBezTo>
                  <a:pt x="7081227" y="1484702"/>
                  <a:pt x="7082465" y="1489136"/>
                  <a:pt x="7084937" y="1492936"/>
                </a:cubicBezTo>
                <a:cubicBezTo>
                  <a:pt x="7087411" y="1496737"/>
                  <a:pt x="7090939" y="1499693"/>
                  <a:pt x="7095525" y="1501804"/>
                </a:cubicBezTo>
                <a:cubicBezTo>
                  <a:pt x="7100109" y="1503915"/>
                  <a:pt x="7105659" y="1504971"/>
                  <a:pt x="7112175" y="1504971"/>
                </a:cubicBezTo>
                <a:cubicBezTo>
                  <a:pt x="7119171" y="1504971"/>
                  <a:pt x="7124873" y="1503735"/>
                  <a:pt x="7129277" y="1501261"/>
                </a:cubicBezTo>
                <a:cubicBezTo>
                  <a:pt x="7133681" y="1498788"/>
                  <a:pt x="7137269" y="1495259"/>
                  <a:pt x="7140045" y="1490674"/>
                </a:cubicBezTo>
                <a:lnTo>
                  <a:pt x="7141493" y="1503885"/>
                </a:lnTo>
                <a:lnTo>
                  <a:pt x="7157237" y="1503885"/>
                </a:lnTo>
                <a:lnTo>
                  <a:pt x="7157237" y="1443078"/>
                </a:lnTo>
                <a:cubicBezTo>
                  <a:pt x="7157237" y="1433788"/>
                  <a:pt x="7154281" y="1426307"/>
                  <a:pt x="7148369" y="1420637"/>
                </a:cubicBezTo>
                <a:cubicBezTo>
                  <a:pt x="7142457" y="1414966"/>
                  <a:pt x="7133831" y="1412131"/>
                  <a:pt x="7122491" y="1412131"/>
                </a:cubicBezTo>
                <a:close/>
                <a:moveTo>
                  <a:pt x="6976423" y="1412131"/>
                </a:moveTo>
                <a:cubicBezTo>
                  <a:pt x="6970995" y="1412131"/>
                  <a:pt x="6966047" y="1413157"/>
                  <a:pt x="6961583" y="1415208"/>
                </a:cubicBezTo>
                <a:cubicBezTo>
                  <a:pt x="6957119" y="1417259"/>
                  <a:pt x="6953439" y="1420154"/>
                  <a:pt x="6950545" y="1423894"/>
                </a:cubicBezTo>
                <a:lnTo>
                  <a:pt x="6949459" y="1413398"/>
                </a:lnTo>
                <a:lnTo>
                  <a:pt x="6933895" y="1413398"/>
                </a:lnTo>
                <a:lnTo>
                  <a:pt x="6933895" y="1503885"/>
                </a:lnTo>
                <a:lnTo>
                  <a:pt x="6950907" y="1503885"/>
                </a:lnTo>
                <a:lnTo>
                  <a:pt x="6950907" y="1454479"/>
                </a:lnTo>
                <a:cubicBezTo>
                  <a:pt x="6950907" y="1445672"/>
                  <a:pt x="6952837" y="1439006"/>
                  <a:pt x="6956697" y="1434481"/>
                </a:cubicBezTo>
                <a:cubicBezTo>
                  <a:pt x="6960559" y="1429957"/>
                  <a:pt x="6965987" y="1427695"/>
                  <a:pt x="6972985" y="1427695"/>
                </a:cubicBezTo>
                <a:cubicBezTo>
                  <a:pt x="6979741" y="1427695"/>
                  <a:pt x="6984899" y="1429897"/>
                  <a:pt x="6988459" y="1434300"/>
                </a:cubicBezTo>
                <a:cubicBezTo>
                  <a:pt x="6992019" y="1438704"/>
                  <a:pt x="6993797" y="1445129"/>
                  <a:pt x="6993797" y="1453574"/>
                </a:cubicBezTo>
                <a:lnTo>
                  <a:pt x="6993797" y="1503885"/>
                </a:lnTo>
                <a:lnTo>
                  <a:pt x="7010809" y="1503885"/>
                </a:lnTo>
                <a:lnTo>
                  <a:pt x="7010809" y="1451403"/>
                </a:lnTo>
                <a:cubicBezTo>
                  <a:pt x="7010809" y="1442716"/>
                  <a:pt x="7009391" y="1435477"/>
                  <a:pt x="7006557" y="1429686"/>
                </a:cubicBezTo>
                <a:cubicBezTo>
                  <a:pt x="7003721" y="1423894"/>
                  <a:pt x="6999739" y="1419521"/>
                  <a:pt x="6994611" y="1416565"/>
                </a:cubicBezTo>
                <a:cubicBezTo>
                  <a:pt x="6989485" y="1413609"/>
                  <a:pt x="6983421" y="1412131"/>
                  <a:pt x="6976423" y="1412131"/>
                </a:cubicBezTo>
                <a:close/>
                <a:moveTo>
                  <a:pt x="6874840" y="1412131"/>
                </a:moveTo>
                <a:cubicBezTo>
                  <a:pt x="6865309" y="1412131"/>
                  <a:pt x="6857195" y="1414363"/>
                  <a:pt x="6850499" y="1418827"/>
                </a:cubicBezTo>
                <a:cubicBezTo>
                  <a:pt x="6843803" y="1423291"/>
                  <a:pt x="6839309" y="1429505"/>
                  <a:pt x="6837016" y="1437468"/>
                </a:cubicBezTo>
                <a:lnTo>
                  <a:pt x="6852218" y="1442897"/>
                </a:lnTo>
                <a:cubicBezTo>
                  <a:pt x="6853545" y="1437829"/>
                  <a:pt x="6856139" y="1433999"/>
                  <a:pt x="6860000" y="1431405"/>
                </a:cubicBezTo>
                <a:cubicBezTo>
                  <a:pt x="6863861" y="1428811"/>
                  <a:pt x="6868566" y="1427514"/>
                  <a:pt x="6874116" y="1427514"/>
                </a:cubicBezTo>
                <a:cubicBezTo>
                  <a:pt x="6880027" y="1427514"/>
                  <a:pt x="6884553" y="1428871"/>
                  <a:pt x="6887689" y="1431586"/>
                </a:cubicBezTo>
                <a:cubicBezTo>
                  <a:pt x="6890827" y="1434300"/>
                  <a:pt x="6892395" y="1437588"/>
                  <a:pt x="6892395" y="1441449"/>
                </a:cubicBezTo>
                <a:lnTo>
                  <a:pt x="6892395" y="1448507"/>
                </a:lnTo>
                <a:lnTo>
                  <a:pt x="6866696" y="1451403"/>
                </a:lnTo>
                <a:cubicBezTo>
                  <a:pt x="6855958" y="1452609"/>
                  <a:pt x="6847754" y="1455716"/>
                  <a:pt x="6842083" y="1460723"/>
                </a:cubicBezTo>
                <a:cubicBezTo>
                  <a:pt x="6836413" y="1465730"/>
                  <a:pt x="6833578" y="1472034"/>
                  <a:pt x="6833578" y="1479635"/>
                </a:cubicBezTo>
                <a:cubicBezTo>
                  <a:pt x="6833578" y="1484702"/>
                  <a:pt x="6834814" y="1489136"/>
                  <a:pt x="6837287" y="1492936"/>
                </a:cubicBezTo>
                <a:cubicBezTo>
                  <a:pt x="6839761" y="1496737"/>
                  <a:pt x="6843290" y="1499693"/>
                  <a:pt x="6847875" y="1501804"/>
                </a:cubicBezTo>
                <a:cubicBezTo>
                  <a:pt x="6852459" y="1503915"/>
                  <a:pt x="6858009" y="1504971"/>
                  <a:pt x="6864525" y="1504971"/>
                </a:cubicBezTo>
                <a:cubicBezTo>
                  <a:pt x="6871522" y="1504971"/>
                  <a:pt x="6877223" y="1503735"/>
                  <a:pt x="6881627" y="1501261"/>
                </a:cubicBezTo>
                <a:cubicBezTo>
                  <a:pt x="6886031" y="1498788"/>
                  <a:pt x="6889619" y="1495259"/>
                  <a:pt x="6892395" y="1490674"/>
                </a:cubicBezTo>
                <a:lnTo>
                  <a:pt x="6893843" y="1503885"/>
                </a:lnTo>
                <a:lnTo>
                  <a:pt x="6909587" y="1503885"/>
                </a:lnTo>
                <a:lnTo>
                  <a:pt x="6909587" y="1443078"/>
                </a:lnTo>
                <a:cubicBezTo>
                  <a:pt x="6909587" y="1433788"/>
                  <a:pt x="6906631" y="1426307"/>
                  <a:pt x="6900719" y="1420637"/>
                </a:cubicBezTo>
                <a:cubicBezTo>
                  <a:pt x="6894807" y="1414966"/>
                  <a:pt x="6886181" y="1412131"/>
                  <a:pt x="6874840" y="1412131"/>
                </a:cubicBezTo>
                <a:close/>
                <a:moveTo>
                  <a:pt x="6550990" y="1412131"/>
                </a:moveTo>
                <a:cubicBezTo>
                  <a:pt x="6541459" y="1412131"/>
                  <a:pt x="6533345" y="1414363"/>
                  <a:pt x="6526649" y="1418827"/>
                </a:cubicBezTo>
                <a:cubicBezTo>
                  <a:pt x="6519953" y="1423291"/>
                  <a:pt x="6515458" y="1429505"/>
                  <a:pt x="6513166" y="1437468"/>
                </a:cubicBezTo>
                <a:lnTo>
                  <a:pt x="6528368" y="1442897"/>
                </a:lnTo>
                <a:cubicBezTo>
                  <a:pt x="6529695" y="1437829"/>
                  <a:pt x="6532289" y="1433999"/>
                  <a:pt x="6536150" y="1431405"/>
                </a:cubicBezTo>
                <a:cubicBezTo>
                  <a:pt x="6540011" y="1428811"/>
                  <a:pt x="6544716" y="1427514"/>
                  <a:pt x="6550266" y="1427514"/>
                </a:cubicBezTo>
                <a:cubicBezTo>
                  <a:pt x="6556178" y="1427514"/>
                  <a:pt x="6560702" y="1428871"/>
                  <a:pt x="6563839" y="1431586"/>
                </a:cubicBezTo>
                <a:cubicBezTo>
                  <a:pt x="6566976" y="1434300"/>
                  <a:pt x="6568545" y="1437588"/>
                  <a:pt x="6568545" y="1441449"/>
                </a:cubicBezTo>
                <a:lnTo>
                  <a:pt x="6568545" y="1448507"/>
                </a:lnTo>
                <a:lnTo>
                  <a:pt x="6542846" y="1451403"/>
                </a:lnTo>
                <a:cubicBezTo>
                  <a:pt x="6532108" y="1452609"/>
                  <a:pt x="6523904" y="1455716"/>
                  <a:pt x="6518233" y="1460723"/>
                </a:cubicBezTo>
                <a:cubicBezTo>
                  <a:pt x="6512563" y="1465730"/>
                  <a:pt x="6509728" y="1472034"/>
                  <a:pt x="6509728" y="1479635"/>
                </a:cubicBezTo>
                <a:cubicBezTo>
                  <a:pt x="6509728" y="1484702"/>
                  <a:pt x="6510964" y="1489136"/>
                  <a:pt x="6513438" y="1492936"/>
                </a:cubicBezTo>
                <a:cubicBezTo>
                  <a:pt x="6515911" y="1496737"/>
                  <a:pt x="6519440" y="1499693"/>
                  <a:pt x="6524025" y="1501804"/>
                </a:cubicBezTo>
                <a:cubicBezTo>
                  <a:pt x="6528609" y="1503915"/>
                  <a:pt x="6534159" y="1504971"/>
                  <a:pt x="6540675" y="1504971"/>
                </a:cubicBezTo>
                <a:cubicBezTo>
                  <a:pt x="6547672" y="1504971"/>
                  <a:pt x="6553373" y="1503735"/>
                  <a:pt x="6557777" y="1501261"/>
                </a:cubicBezTo>
                <a:cubicBezTo>
                  <a:pt x="6562180" y="1498788"/>
                  <a:pt x="6565769" y="1495259"/>
                  <a:pt x="6568545" y="1490674"/>
                </a:cubicBezTo>
                <a:lnTo>
                  <a:pt x="6569992" y="1503885"/>
                </a:lnTo>
                <a:lnTo>
                  <a:pt x="6585737" y="1503885"/>
                </a:lnTo>
                <a:lnTo>
                  <a:pt x="6585737" y="1443078"/>
                </a:lnTo>
                <a:cubicBezTo>
                  <a:pt x="6585737" y="1433788"/>
                  <a:pt x="6582781" y="1426307"/>
                  <a:pt x="6576869" y="1420637"/>
                </a:cubicBezTo>
                <a:cubicBezTo>
                  <a:pt x="6570957" y="1414966"/>
                  <a:pt x="6562331" y="1412131"/>
                  <a:pt x="6550990" y="1412131"/>
                </a:cubicBezTo>
                <a:close/>
                <a:moveTo>
                  <a:pt x="6360490" y="1412131"/>
                </a:moveTo>
                <a:cubicBezTo>
                  <a:pt x="6350959" y="1412131"/>
                  <a:pt x="6342845" y="1414363"/>
                  <a:pt x="6336149" y="1418827"/>
                </a:cubicBezTo>
                <a:cubicBezTo>
                  <a:pt x="6329453" y="1423291"/>
                  <a:pt x="6324959" y="1429505"/>
                  <a:pt x="6322666" y="1437468"/>
                </a:cubicBezTo>
                <a:lnTo>
                  <a:pt x="6337868" y="1442897"/>
                </a:lnTo>
                <a:cubicBezTo>
                  <a:pt x="6339195" y="1437829"/>
                  <a:pt x="6341789" y="1433999"/>
                  <a:pt x="6345650" y="1431405"/>
                </a:cubicBezTo>
                <a:cubicBezTo>
                  <a:pt x="6349511" y="1428811"/>
                  <a:pt x="6354216" y="1427514"/>
                  <a:pt x="6359766" y="1427514"/>
                </a:cubicBezTo>
                <a:cubicBezTo>
                  <a:pt x="6365678" y="1427514"/>
                  <a:pt x="6370203" y="1428871"/>
                  <a:pt x="6373339" y="1431586"/>
                </a:cubicBezTo>
                <a:cubicBezTo>
                  <a:pt x="6376476" y="1434300"/>
                  <a:pt x="6378045" y="1437588"/>
                  <a:pt x="6378045" y="1441449"/>
                </a:cubicBezTo>
                <a:lnTo>
                  <a:pt x="6378045" y="1448507"/>
                </a:lnTo>
                <a:lnTo>
                  <a:pt x="6352346" y="1451403"/>
                </a:lnTo>
                <a:cubicBezTo>
                  <a:pt x="6341608" y="1452609"/>
                  <a:pt x="6333404" y="1455716"/>
                  <a:pt x="6327734" y="1460723"/>
                </a:cubicBezTo>
                <a:cubicBezTo>
                  <a:pt x="6322063" y="1465730"/>
                  <a:pt x="6319228" y="1472034"/>
                  <a:pt x="6319228" y="1479635"/>
                </a:cubicBezTo>
                <a:cubicBezTo>
                  <a:pt x="6319228" y="1484702"/>
                  <a:pt x="6320465" y="1489136"/>
                  <a:pt x="6322938" y="1492936"/>
                </a:cubicBezTo>
                <a:cubicBezTo>
                  <a:pt x="6325411" y="1496737"/>
                  <a:pt x="6328940" y="1499693"/>
                  <a:pt x="6333525" y="1501804"/>
                </a:cubicBezTo>
                <a:cubicBezTo>
                  <a:pt x="6338109" y="1503915"/>
                  <a:pt x="6343659" y="1504971"/>
                  <a:pt x="6350175" y="1504971"/>
                </a:cubicBezTo>
                <a:cubicBezTo>
                  <a:pt x="6357172" y="1504971"/>
                  <a:pt x="6362873" y="1503735"/>
                  <a:pt x="6367277" y="1501261"/>
                </a:cubicBezTo>
                <a:cubicBezTo>
                  <a:pt x="6371680" y="1498788"/>
                  <a:pt x="6375270" y="1495259"/>
                  <a:pt x="6378045" y="1490674"/>
                </a:cubicBezTo>
                <a:lnTo>
                  <a:pt x="6379492" y="1503885"/>
                </a:lnTo>
                <a:lnTo>
                  <a:pt x="6395237" y="1503885"/>
                </a:lnTo>
                <a:lnTo>
                  <a:pt x="6395237" y="1443078"/>
                </a:lnTo>
                <a:cubicBezTo>
                  <a:pt x="6395237" y="1433788"/>
                  <a:pt x="6392281" y="1426307"/>
                  <a:pt x="6386369" y="1420637"/>
                </a:cubicBezTo>
                <a:cubicBezTo>
                  <a:pt x="6380458" y="1414966"/>
                  <a:pt x="6371831" y="1412131"/>
                  <a:pt x="6360490" y="1412131"/>
                </a:cubicBezTo>
                <a:close/>
                <a:moveTo>
                  <a:pt x="6136167" y="1412131"/>
                </a:moveTo>
                <a:cubicBezTo>
                  <a:pt x="6129531" y="1412131"/>
                  <a:pt x="6123589" y="1413247"/>
                  <a:pt x="6118341" y="1415479"/>
                </a:cubicBezTo>
                <a:cubicBezTo>
                  <a:pt x="6113093" y="1417711"/>
                  <a:pt x="6108991" y="1420848"/>
                  <a:pt x="6106035" y="1424890"/>
                </a:cubicBezTo>
                <a:cubicBezTo>
                  <a:pt x="6103079" y="1428932"/>
                  <a:pt x="6101601" y="1433667"/>
                  <a:pt x="6101601" y="1439096"/>
                </a:cubicBezTo>
                <a:cubicBezTo>
                  <a:pt x="6101601" y="1443681"/>
                  <a:pt x="6102626" y="1447451"/>
                  <a:pt x="6104677" y="1450407"/>
                </a:cubicBezTo>
                <a:cubicBezTo>
                  <a:pt x="6106728" y="1453363"/>
                  <a:pt x="6109352" y="1455776"/>
                  <a:pt x="6112550" y="1457646"/>
                </a:cubicBezTo>
                <a:cubicBezTo>
                  <a:pt x="6115747" y="1459516"/>
                  <a:pt x="6119185" y="1460994"/>
                  <a:pt x="6122865" y="1462080"/>
                </a:cubicBezTo>
                <a:cubicBezTo>
                  <a:pt x="6126545" y="1463166"/>
                  <a:pt x="6129954" y="1464131"/>
                  <a:pt x="6133090" y="1464976"/>
                </a:cubicBezTo>
                <a:cubicBezTo>
                  <a:pt x="6136589" y="1465820"/>
                  <a:pt x="6139877" y="1466725"/>
                  <a:pt x="6142953" y="1467690"/>
                </a:cubicBezTo>
                <a:cubicBezTo>
                  <a:pt x="6146030" y="1468655"/>
                  <a:pt x="6148503" y="1469953"/>
                  <a:pt x="6150373" y="1471581"/>
                </a:cubicBezTo>
                <a:cubicBezTo>
                  <a:pt x="6152243" y="1473210"/>
                  <a:pt x="6153179" y="1475412"/>
                  <a:pt x="6153179" y="1478187"/>
                </a:cubicBezTo>
                <a:cubicBezTo>
                  <a:pt x="6153179" y="1481444"/>
                  <a:pt x="6151670" y="1484159"/>
                  <a:pt x="6148654" y="1486331"/>
                </a:cubicBezTo>
                <a:cubicBezTo>
                  <a:pt x="6145638" y="1488503"/>
                  <a:pt x="6141415" y="1489588"/>
                  <a:pt x="6135986" y="1489588"/>
                </a:cubicBezTo>
                <a:cubicBezTo>
                  <a:pt x="6132849" y="1489588"/>
                  <a:pt x="6129863" y="1489136"/>
                  <a:pt x="6127028" y="1488231"/>
                </a:cubicBezTo>
                <a:cubicBezTo>
                  <a:pt x="6124192" y="1487326"/>
                  <a:pt x="6121749" y="1485848"/>
                  <a:pt x="6119698" y="1483797"/>
                </a:cubicBezTo>
                <a:cubicBezTo>
                  <a:pt x="6117647" y="1481746"/>
                  <a:pt x="6116199" y="1478911"/>
                  <a:pt x="6115355" y="1475291"/>
                </a:cubicBezTo>
                <a:lnTo>
                  <a:pt x="6099972" y="1480721"/>
                </a:lnTo>
                <a:cubicBezTo>
                  <a:pt x="6102143" y="1489045"/>
                  <a:pt x="6106366" y="1495199"/>
                  <a:pt x="6112640" y="1499180"/>
                </a:cubicBezTo>
                <a:cubicBezTo>
                  <a:pt x="6118914" y="1503161"/>
                  <a:pt x="6126515" y="1505152"/>
                  <a:pt x="6135443" y="1505152"/>
                </a:cubicBezTo>
                <a:cubicBezTo>
                  <a:pt x="6142803" y="1505152"/>
                  <a:pt x="6149167" y="1503976"/>
                  <a:pt x="6154536" y="1501623"/>
                </a:cubicBezTo>
                <a:cubicBezTo>
                  <a:pt x="6159905" y="1499271"/>
                  <a:pt x="6164067" y="1496043"/>
                  <a:pt x="6167023" y="1491941"/>
                </a:cubicBezTo>
                <a:cubicBezTo>
                  <a:pt x="6169979" y="1487839"/>
                  <a:pt x="6171457" y="1483134"/>
                  <a:pt x="6171457" y="1477825"/>
                </a:cubicBezTo>
                <a:cubicBezTo>
                  <a:pt x="6171336" y="1473240"/>
                  <a:pt x="6170311" y="1469379"/>
                  <a:pt x="6168380" y="1466242"/>
                </a:cubicBezTo>
                <a:cubicBezTo>
                  <a:pt x="6166450" y="1463106"/>
                  <a:pt x="6163916" y="1460572"/>
                  <a:pt x="6160779" y="1458642"/>
                </a:cubicBezTo>
                <a:cubicBezTo>
                  <a:pt x="6157643" y="1456711"/>
                  <a:pt x="6154204" y="1455113"/>
                  <a:pt x="6150464" y="1453846"/>
                </a:cubicBezTo>
                <a:cubicBezTo>
                  <a:pt x="6146724" y="1452579"/>
                  <a:pt x="6143044" y="1451403"/>
                  <a:pt x="6139425" y="1450317"/>
                </a:cubicBezTo>
                <a:cubicBezTo>
                  <a:pt x="6136649" y="1449593"/>
                  <a:pt x="6134055" y="1448929"/>
                  <a:pt x="6131643" y="1448326"/>
                </a:cubicBezTo>
                <a:cubicBezTo>
                  <a:pt x="6129229" y="1447723"/>
                  <a:pt x="6127148" y="1447029"/>
                  <a:pt x="6125399" y="1446245"/>
                </a:cubicBezTo>
                <a:cubicBezTo>
                  <a:pt x="6123649" y="1445461"/>
                  <a:pt x="6122292" y="1444435"/>
                  <a:pt x="6121327" y="1443168"/>
                </a:cubicBezTo>
                <a:cubicBezTo>
                  <a:pt x="6120362" y="1441901"/>
                  <a:pt x="6119879" y="1440303"/>
                  <a:pt x="6119879" y="1438372"/>
                </a:cubicBezTo>
                <a:cubicBezTo>
                  <a:pt x="6119879" y="1434874"/>
                  <a:pt x="6121387" y="1432219"/>
                  <a:pt x="6124403" y="1430409"/>
                </a:cubicBezTo>
                <a:cubicBezTo>
                  <a:pt x="6127420" y="1428600"/>
                  <a:pt x="6131220" y="1427695"/>
                  <a:pt x="6135805" y="1427695"/>
                </a:cubicBezTo>
                <a:cubicBezTo>
                  <a:pt x="6138218" y="1427695"/>
                  <a:pt x="6140661" y="1427966"/>
                  <a:pt x="6143135" y="1428509"/>
                </a:cubicBezTo>
                <a:cubicBezTo>
                  <a:pt x="6145608" y="1429052"/>
                  <a:pt x="6147809" y="1430048"/>
                  <a:pt x="6149740" y="1431495"/>
                </a:cubicBezTo>
                <a:cubicBezTo>
                  <a:pt x="6151670" y="1432943"/>
                  <a:pt x="6153058" y="1434813"/>
                  <a:pt x="6153902" y="1437106"/>
                </a:cubicBezTo>
                <a:lnTo>
                  <a:pt x="6169285" y="1432038"/>
                </a:lnTo>
                <a:cubicBezTo>
                  <a:pt x="6166631" y="1425403"/>
                  <a:pt x="6162378" y="1420426"/>
                  <a:pt x="6156527" y="1417108"/>
                </a:cubicBezTo>
                <a:cubicBezTo>
                  <a:pt x="6150675" y="1413790"/>
                  <a:pt x="6143889" y="1412131"/>
                  <a:pt x="6136167" y="1412131"/>
                </a:cubicBezTo>
                <a:close/>
                <a:moveTo>
                  <a:pt x="6038631" y="1412131"/>
                </a:moveTo>
                <a:cubicBezTo>
                  <a:pt x="6030306" y="1412131"/>
                  <a:pt x="6022856" y="1414122"/>
                  <a:pt x="6016281" y="1418103"/>
                </a:cubicBezTo>
                <a:cubicBezTo>
                  <a:pt x="6009705" y="1422085"/>
                  <a:pt x="6004547" y="1427514"/>
                  <a:pt x="6000807" y="1434391"/>
                </a:cubicBezTo>
                <a:cubicBezTo>
                  <a:pt x="5997067" y="1441268"/>
                  <a:pt x="5995197" y="1449110"/>
                  <a:pt x="5995197" y="1457918"/>
                </a:cubicBezTo>
                <a:cubicBezTo>
                  <a:pt x="5995197" y="1467087"/>
                  <a:pt x="5997097" y="1475231"/>
                  <a:pt x="6000898" y="1482349"/>
                </a:cubicBezTo>
                <a:cubicBezTo>
                  <a:pt x="6004698" y="1489468"/>
                  <a:pt x="6009946" y="1495048"/>
                  <a:pt x="6016643" y="1499090"/>
                </a:cubicBezTo>
                <a:cubicBezTo>
                  <a:pt x="6023339" y="1503131"/>
                  <a:pt x="6031030" y="1505152"/>
                  <a:pt x="6039717" y="1505152"/>
                </a:cubicBezTo>
                <a:cubicBezTo>
                  <a:pt x="6048765" y="1505152"/>
                  <a:pt x="6056759" y="1503101"/>
                  <a:pt x="6063696" y="1498999"/>
                </a:cubicBezTo>
                <a:cubicBezTo>
                  <a:pt x="6070633" y="1494897"/>
                  <a:pt x="6075912" y="1489166"/>
                  <a:pt x="6079531" y="1481806"/>
                </a:cubicBezTo>
                <a:lnTo>
                  <a:pt x="6064691" y="1476558"/>
                </a:lnTo>
                <a:cubicBezTo>
                  <a:pt x="6062881" y="1480540"/>
                  <a:pt x="6059745" y="1483707"/>
                  <a:pt x="6055281" y="1486059"/>
                </a:cubicBezTo>
                <a:cubicBezTo>
                  <a:pt x="6050817" y="1488412"/>
                  <a:pt x="6045568" y="1489588"/>
                  <a:pt x="6039536" y="1489588"/>
                </a:cubicBezTo>
                <a:cubicBezTo>
                  <a:pt x="6034831" y="1489588"/>
                  <a:pt x="6030638" y="1488563"/>
                  <a:pt x="6026958" y="1486512"/>
                </a:cubicBezTo>
                <a:cubicBezTo>
                  <a:pt x="6023278" y="1484461"/>
                  <a:pt x="6020262" y="1481595"/>
                  <a:pt x="6017909" y="1477915"/>
                </a:cubicBezTo>
                <a:cubicBezTo>
                  <a:pt x="6015557" y="1474236"/>
                  <a:pt x="6014199" y="1469983"/>
                  <a:pt x="6013837" y="1465157"/>
                </a:cubicBezTo>
                <a:lnTo>
                  <a:pt x="6080798" y="1465157"/>
                </a:lnTo>
                <a:cubicBezTo>
                  <a:pt x="6081039" y="1463347"/>
                  <a:pt x="6081220" y="1461688"/>
                  <a:pt x="6081341" y="1460180"/>
                </a:cubicBezTo>
                <a:cubicBezTo>
                  <a:pt x="6081462" y="1458672"/>
                  <a:pt x="6081522" y="1457194"/>
                  <a:pt x="6081522" y="1455746"/>
                </a:cubicBezTo>
                <a:cubicBezTo>
                  <a:pt x="6081643" y="1447180"/>
                  <a:pt x="6079893" y="1439609"/>
                  <a:pt x="6076274" y="1433034"/>
                </a:cubicBezTo>
                <a:cubicBezTo>
                  <a:pt x="6072654" y="1426458"/>
                  <a:pt x="6067587" y="1421331"/>
                  <a:pt x="6061072" y="1417651"/>
                </a:cubicBezTo>
                <a:cubicBezTo>
                  <a:pt x="6054557" y="1413971"/>
                  <a:pt x="6047076" y="1412131"/>
                  <a:pt x="6038631" y="1412131"/>
                </a:cubicBezTo>
                <a:close/>
                <a:moveTo>
                  <a:pt x="5944286" y="1412131"/>
                </a:moveTo>
                <a:cubicBezTo>
                  <a:pt x="5935478" y="1412131"/>
                  <a:pt x="5927757" y="1414122"/>
                  <a:pt x="5921121" y="1418103"/>
                </a:cubicBezTo>
                <a:cubicBezTo>
                  <a:pt x="5914485" y="1422085"/>
                  <a:pt x="5909297" y="1427574"/>
                  <a:pt x="5905557" y="1434572"/>
                </a:cubicBezTo>
                <a:cubicBezTo>
                  <a:pt x="5901817" y="1441570"/>
                  <a:pt x="5899947" y="1449713"/>
                  <a:pt x="5899947" y="1459004"/>
                </a:cubicBezTo>
                <a:cubicBezTo>
                  <a:pt x="5899947" y="1468173"/>
                  <a:pt x="5901787" y="1476196"/>
                  <a:pt x="5905467" y="1483073"/>
                </a:cubicBezTo>
                <a:cubicBezTo>
                  <a:pt x="5909146" y="1489950"/>
                  <a:pt x="5914304" y="1495349"/>
                  <a:pt x="5920940" y="1499271"/>
                </a:cubicBezTo>
                <a:cubicBezTo>
                  <a:pt x="5927576" y="1503192"/>
                  <a:pt x="5935237" y="1505152"/>
                  <a:pt x="5943924" y="1505152"/>
                </a:cubicBezTo>
                <a:cubicBezTo>
                  <a:pt x="5953093" y="1505152"/>
                  <a:pt x="5961297" y="1503011"/>
                  <a:pt x="5968536" y="1498728"/>
                </a:cubicBezTo>
                <a:cubicBezTo>
                  <a:pt x="5975775" y="1494444"/>
                  <a:pt x="5981084" y="1488684"/>
                  <a:pt x="5984462" y="1481444"/>
                </a:cubicBezTo>
                <a:lnTo>
                  <a:pt x="5969260" y="1476015"/>
                </a:lnTo>
                <a:cubicBezTo>
                  <a:pt x="5967089" y="1480238"/>
                  <a:pt x="5963861" y="1483556"/>
                  <a:pt x="5959578" y="1485969"/>
                </a:cubicBezTo>
                <a:cubicBezTo>
                  <a:pt x="5955295" y="1488382"/>
                  <a:pt x="5950439" y="1489588"/>
                  <a:pt x="5945010" y="1489588"/>
                </a:cubicBezTo>
                <a:cubicBezTo>
                  <a:pt x="5936805" y="1489588"/>
                  <a:pt x="5930290" y="1486813"/>
                  <a:pt x="5925465" y="1481263"/>
                </a:cubicBezTo>
                <a:cubicBezTo>
                  <a:pt x="5920638" y="1475714"/>
                  <a:pt x="5918225" y="1468233"/>
                  <a:pt x="5918225" y="1458823"/>
                </a:cubicBezTo>
                <a:cubicBezTo>
                  <a:pt x="5918225" y="1452549"/>
                  <a:pt x="5919311" y="1447089"/>
                  <a:pt x="5921483" y="1442444"/>
                </a:cubicBezTo>
                <a:cubicBezTo>
                  <a:pt x="5923655" y="1437799"/>
                  <a:pt x="5926731" y="1434180"/>
                  <a:pt x="5930713" y="1431586"/>
                </a:cubicBezTo>
                <a:cubicBezTo>
                  <a:pt x="5934694" y="1428992"/>
                  <a:pt x="5939460" y="1427695"/>
                  <a:pt x="5945010" y="1427695"/>
                </a:cubicBezTo>
                <a:cubicBezTo>
                  <a:pt x="5950439" y="1427695"/>
                  <a:pt x="5955295" y="1428962"/>
                  <a:pt x="5959578" y="1431495"/>
                </a:cubicBezTo>
                <a:cubicBezTo>
                  <a:pt x="5963861" y="1434029"/>
                  <a:pt x="5966908" y="1437407"/>
                  <a:pt x="5968717" y="1441630"/>
                </a:cubicBezTo>
                <a:lnTo>
                  <a:pt x="5984100" y="1436201"/>
                </a:lnTo>
                <a:cubicBezTo>
                  <a:pt x="5980963" y="1428841"/>
                  <a:pt x="5975866" y="1422989"/>
                  <a:pt x="5968808" y="1418646"/>
                </a:cubicBezTo>
                <a:cubicBezTo>
                  <a:pt x="5961750" y="1414303"/>
                  <a:pt x="5953576" y="1412131"/>
                  <a:pt x="5944286" y="1412131"/>
                </a:cubicBezTo>
                <a:close/>
                <a:moveTo>
                  <a:pt x="5840597" y="1412131"/>
                </a:moveTo>
                <a:cubicBezTo>
                  <a:pt x="5832031" y="1412131"/>
                  <a:pt x="5824309" y="1414031"/>
                  <a:pt x="5817432" y="1417832"/>
                </a:cubicBezTo>
                <a:cubicBezTo>
                  <a:pt x="5810555" y="1421632"/>
                  <a:pt x="5805125" y="1427031"/>
                  <a:pt x="5801144" y="1434029"/>
                </a:cubicBezTo>
                <a:cubicBezTo>
                  <a:pt x="5797163" y="1441027"/>
                  <a:pt x="5795172" y="1449291"/>
                  <a:pt x="5795172" y="1458823"/>
                </a:cubicBezTo>
                <a:cubicBezTo>
                  <a:pt x="5795172" y="1468233"/>
                  <a:pt x="5797102" y="1476407"/>
                  <a:pt x="5800963" y="1483345"/>
                </a:cubicBezTo>
                <a:cubicBezTo>
                  <a:pt x="5804824" y="1490282"/>
                  <a:pt x="5810163" y="1495651"/>
                  <a:pt x="5816979" y="1499452"/>
                </a:cubicBezTo>
                <a:cubicBezTo>
                  <a:pt x="5823796" y="1503252"/>
                  <a:pt x="5831487" y="1505152"/>
                  <a:pt x="5840054" y="1505152"/>
                </a:cubicBezTo>
                <a:cubicBezTo>
                  <a:pt x="5848741" y="1505152"/>
                  <a:pt x="5856583" y="1503252"/>
                  <a:pt x="5863581" y="1499452"/>
                </a:cubicBezTo>
                <a:cubicBezTo>
                  <a:pt x="5870578" y="1495651"/>
                  <a:pt x="5876098" y="1490252"/>
                  <a:pt x="5880140" y="1483254"/>
                </a:cubicBezTo>
                <a:cubicBezTo>
                  <a:pt x="5884181" y="1476257"/>
                  <a:pt x="5886202" y="1467992"/>
                  <a:pt x="5886202" y="1458461"/>
                </a:cubicBezTo>
                <a:cubicBezTo>
                  <a:pt x="5886202" y="1449050"/>
                  <a:pt x="5884212" y="1440876"/>
                  <a:pt x="5880230" y="1433938"/>
                </a:cubicBezTo>
                <a:cubicBezTo>
                  <a:pt x="5876249" y="1427001"/>
                  <a:pt x="5870789" y="1421632"/>
                  <a:pt x="5863852" y="1417832"/>
                </a:cubicBezTo>
                <a:cubicBezTo>
                  <a:pt x="5856915" y="1414031"/>
                  <a:pt x="5849163" y="1412131"/>
                  <a:pt x="5840597" y="1412131"/>
                </a:cubicBezTo>
                <a:close/>
                <a:moveTo>
                  <a:pt x="5667042" y="1412131"/>
                </a:moveTo>
                <a:cubicBezTo>
                  <a:pt x="5659682" y="1412131"/>
                  <a:pt x="5653438" y="1413579"/>
                  <a:pt x="5648311" y="1416475"/>
                </a:cubicBezTo>
                <a:cubicBezTo>
                  <a:pt x="5643183" y="1419370"/>
                  <a:pt x="5639171" y="1422869"/>
                  <a:pt x="5636276" y="1426971"/>
                </a:cubicBezTo>
                <a:lnTo>
                  <a:pt x="5635009" y="1413398"/>
                </a:lnTo>
                <a:lnTo>
                  <a:pt x="5619445" y="1413398"/>
                </a:lnTo>
                <a:lnTo>
                  <a:pt x="5619445" y="1540080"/>
                </a:lnTo>
                <a:lnTo>
                  <a:pt x="5636457" y="1540080"/>
                </a:lnTo>
                <a:lnTo>
                  <a:pt x="5636457" y="1490233"/>
                </a:lnTo>
                <a:lnTo>
                  <a:pt x="5647044" y="1500356"/>
                </a:lnTo>
                <a:cubicBezTo>
                  <a:pt x="5652533" y="1503554"/>
                  <a:pt x="5659199" y="1505152"/>
                  <a:pt x="5667042" y="1505152"/>
                </a:cubicBezTo>
                <a:cubicBezTo>
                  <a:pt x="5675246" y="1505152"/>
                  <a:pt x="5682425" y="1503222"/>
                  <a:pt x="5688578" y="1499361"/>
                </a:cubicBezTo>
                <a:cubicBezTo>
                  <a:pt x="5694731" y="1495500"/>
                  <a:pt x="5699527" y="1490071"/>
                  <a:pt x="5702965" y="1483073"/>
                </a:cubicBezTo>
                <a:cubicBezTo>
                  <a:pt x="5706404" y="1476076"/>
                  <a:pt x="5708123" y="1467932"/>
                  <a:pt x="5708123" y="1458642"/>
                </a:cubicBezTo>
                <a:cubicBezTo>
                  <a:pt x="5708123" y="1449231"/>
                  <a:pt x="5706343" y="1441057"/>
                  <a:pt x="5702784" y="1434119"/>
                </a:cubicBezTo>
                <a:cubicBezTo>
                  <a:pt x="5699225" y="1427182"/>
                  <a:pt x="5694369" y="1421783"/>
                  <a:pt x="5688216" y="1417922"/>
                </a:cubicBezTo>
                <a:cubicBezTo>
                  <a:pt x="5682063" y="1414061"/>
                  <a:pt x="5675005" y="1412131"/>
                  <a:pt x="5667042" y="1412131"/>
                </a:cubicBezTo>
                <a:close/>
                <a:moveTo>
                  <a:pt x="5514756" y="1412131"/>
                </a:moveTo>
                <a:cubicBezTo>
                  <a:pt x="5506431" y="1412131"/>
                  <a:pt x="5498981" y="1414122"/>
                  <a:pt x="5492405" y="1418103"/>
                </a:cubicBezTo>
                <a:cubicBezTo>
                  <a:pt x="5485830" y="1422085"/>
                  <a:pt x="5480672" y="1427514"/>
                  <a:pt x="5476932" y="1434391"/>
                </a:cubicBezTo>
                <a:cubicBezTo>
                  <a:pt x="5473192" y="1441268"/>
                  <a:pt x="5471322" y="1449110"/>
                  <a:pt x="5471322" y="1457918"/>
                </a:cubicBezTo>
                <a:cubicBezTo>
                  <a:pt x="5471322" y="1467087"/>
                  <a:pt x="5473222" y="1475231"/>
                  <a:pt x="5477023" y="1482349"/>
                </a:cubicBezTo>
                <a:cubicBezTo>
                  <a:pt x="5480823" y="1489468"/>
                  <a:pt x="5486071" y="1495048"/>
                  <a:pt x="5492767" y="1499090"/>
                </a:cubicBezTo>
                <a:cubicBezTo>
                  <a:pt x="5499463" y="1503131"/>
                  <a:pt x="5507155" y="1505152"/>
                  <a:pt x="5515842" y="1505152"/>
                </a:cubicBezTo>
                <a:cubicBezTo>
                  <a:pt x="5524891" y="1505152"/>
                  <a:pt x="5532884" y="1503101"/>
                  <a:pt x="5539821" y="1498999"/>
                </a:cubicBezTo>
                <a:cubicBezTo>
                  <a:pt x="5546758" y="1494897"/>
                  <a:pt x="5552037" y="1489166"/>
                  <a:pt x="5555656" y="1481806"/>
                </a:cubicBezTo>
                <a:lnTo>
                  <a:pt x="5540816" y="1476558"/>
                </a:lnTo>
                <a:cubicBezTo>
                  <a:pt x="5539007" y="1480540"/>
                  <a:pt x="5535870" y="1483707"/>
                  <a:pt x="5531406" y="1486059"/>
                </a:cubicBezTo>
                <a:cubicBezTo>
                  <a:pt x="5526942" y="1488412"/>
                  <a:pt x="5521693" y="1489588"/>
                  <a:pt x="5515661" y="1489588"/>
                </a:cubicBezTo>
                <a:cubicBezTo>
                  <a:pt x="5510955" y="1489588"/>
                  <a:pt x="5506763" y="1488563"/>
                  <a:pt x="5503083" y="1486512"/>
                </a:cubicBezTo>
                <a:cubicBezTo>
                  <a:pt x="5499403" y="1484461"/>
                  <a:pt x="5496387" y="1481595"/>
                  <a:pt x="5494034" y="1477915"/>
                </a:cubicBezTo>
                <a:cubicBezTo>
                  <a:pt x="5491682" y="1474236"/>
                  <a:pt x="5490324" y="1469983"/>
                  <a:pt x="5489962" y="1465157"/>
                </a:cubicBezTo>
                <a:lnTo>
                  <a:pt x="5556923" y="1465157"/>
                </a:lnTo>
                <a:cubicBezTo>
                  <a:pt x="5557164" y="1463347"/>
                  <a:pt x="5557345" y="1461688"/>
                  <a:pt x="5557466" y="1460180"/>
                </a:cubicBezTo>
                <a:cubicBezTo>
                  <a:pt x="5557587" y="1458672"/>
                  <a:pt x="5557647" y="1457194"/>
                  <a:pt x="5557647" y="1455746"/>
                </a:cubicBezTo>
                <a:cubicBezTo>
                  <a:pt x="5557768" y="1447180"/>
                  <a:pt x="5556018" y="1439609"/>
                  <a:pt x="5552399" y="1433034"/>
                </a:cubicBezTo>
                <a:cubicBezTo>
                  <a:pt x="5548779" y="1426458"/>
                  <a:pt x="5543712" y="1421331"/>
                  <a:pt x="5537197" y="1417651"/>
                </a:cubicBezTo>
                <a:cubicBezTo>
                  <a:pt x="5530682" y="1413971"/>
                  <a:pt x="5523201" y="1412131"/>
                  <a:pt x="5514756" y="1412131"/>
                </a:cubicBezTo>
                <a:close/>
                <a:moveTo>
                  <a:pt x="5093665" y="1412131"/>
                </a:moveTo>
                <a:cubicBezTo>
                  <a:pt x="5084134" y="1412131"/>
                  <a:pt x="5076020" y="1414363"/>
                  <a:pt x="5069324" y="1418827"/>
                </a:cubicBezTo>
                <a:cubicBezTo>
                  <a:pt x="5062628" y="1423291"/>
                  <a:pt x="5058134" y="1429505"/>
                  <a:pt x="5055841" y="1437468"/>
                </a:cubicBezTo>
                <a:lnTo>
                  <a:pt x="5071043" y="1442897"/>
                </a:lnTo>
                <a:cubicBezTo>
                  <a:pt x="5072371" y="1437829"/>
                  <a:pt x="5074965" y="1433999"/>
                  <a:pt x="5078825" y="1431405"/>
                </a:cubicBezTo>
                <a:cubicBezTo>
                  <a:pt x="5082686" y="1428811"/>
                  <a:pt x="5087391" y="1427514"/>
                  <a:pt x="5092941" y="1427514"/>
                </a:cubicBezTo>
                <a:cubicBezTo>
                  <a:pt x="5098853" y="1427514"/>
                  <a:pt x="5103378" y="1428871"/>
                  <a:pt x="5106514" y="1431586"/>
                </a:cubicBezTo>
                <a:cubicBezTo>
                  <a:pt x="5109651" y="1434300"/>
                  <a:pt x="5111220" y="1437588"/>
                  <a:pt x="5111220" y="1441449"/>
                </a:cubicBezTo>
                <a:lnTo>
                  <a:pt x="5111220" y="1448507"/>
                </a:lnTo>
                <a:lnTo>
                  <a:pt x="5085521" y="1451403"/>
                </a:lnTo>
                <a:cubicBezTo>
                  <a:pt x="5074784" y="1452609"/>
                  <a:pt x="5066579" y="1455716"/>
                  <a:pt x="5060909" y="1460723"/>
                </a:cubicBezTo>
                <a:cubicBezTo>
                  <a:pt x="5055238" y="1465730"/>
                  <a:pt x="5052403" y="1472034"/>
                  <a:pt x="5052403" y="1479635"/>
                </a:cubicBezTo>
                <a:cubicBezTo>
                  <a:pt x="5052403" y="1484702"/>
                  <a:pt x="5053640" y="1489136"/>
                  <a:pt x="5056113" y="1492936"/>
                </a:cubicBezTo>
                <a:cubicBezTo>
                  <a:pt x="5058586" y="1496737"/>
                  <a:pt x="5062115" y="1499693"/>
                  <a:pt x="5066700" y="1501804"/>
                </a:cubicBezTo>
                <a:cubicBezTo>
                  <a:pt x="5071285" y="1503915"/>
                  <a:pt x="5076835" y="1504971"/>
                  <a:pt x="5083350" y="1504971"/>
                </a:cubicBezTo>
                <a:cubicBezTo>
                  <a:pt x="5090347" y="1504971"/>
                  <a:pt x="5096048" y="1503735"/>
                  <a:pt x="5100452" y="1501261"/>
                </a:cubicBezTo>
                <a:cubicBezTo>
                  <a:pt x="5104856" y="1498788"/>
                  <a:pt x="5108445" y="1495259"/>
                  <a:pt x="5111220" y="1490674"/>
                </a:cubicBezTo>
                <a:lnTo>
                  <a:pt x="5112668" y="1503885"/>
                </a:lnTo>
                <a:lnTo>
                  <a:pt x="5128413" y="1503885"/>
                </a:lnTo>
                <a:lnTo>
                  <a:pt x="5128413" y="1443078"/>
                </a:lnTo>
                <a:cubicBezTo>
                  <a:pt x="5128412" y="1433788"/>
                  <a:pt x="5125457" y="1426307"/>
                  <a:pt x="5119545" y="1420637"/>
                </a:cubicBezTo>
                <a:cubicBezTo>
                  <a:pt x="5113633" y="1414966"/>
                  <a:pt x="5105006" y="1412131"/>
                  <a:pt x="5093665" y="1412131"/>
                </a:cubicBezTo>
                <a:close/>
                <a:moveTo>
                  <a:pt x="4874228" y="1412131"/>
                </a:moveTo>
                <a:cubicBezTo>
                  <a:pt x="4866145" y="1412131"/>
                  <a:pt x="4858996" y="1414061"/>
                  <a:pt x="4852783" y="1417922"/>
                </a:cubicBezTo>
                <a:cubicBezTo>
                  <a:pt x="4846569" y="1421783"/>
                  <a:pt x="4841743" y="1427212"/>
                  <a:pt x="4838305" y="1434210"/>
                </a:cubicBezTo>
                <a:cubicBezTo>
                  <a:pt x="4834866" y="1441208"/>
                  <a:pt x="4833147" y="1449352"/>
                  <a:pt x="4833147" y="1458642"/>
                </a:cubicBezTo>
                <a:cubicBezTo>
                  <a:pt x="4833147" y="1467932"/>
                  <a:pt x="4834866" y="1476076"/>
                  <a:pt x="4838305" y="1483073"/>
                </a:cubicBezTo>
                <a:cubicBezTo>
                  <a:pt x="4841743" y="1490071"/>
                  <a:pt x="4846569" y="1495500"/>
                  <a:pt x="4852783" y="1499361"/>
                </a:cubicBezTo>
                <a:cubicBezTo>
                  <a:pt x="4858996" y="1503222"/>
                  <a:pt x="4866145" y="1505152"/>
                  <a:pt x="4874228" y="1505152"/>
                </a:cubicBezTo>
                <a:cubicBezTo>
                  <a:pt x="4882191" y="1505152"/>
                  <a:pt x="4888857" y="1503493"/>
                  <a:pt x="4894226" y="1500175"/>
                </a:cubicBezTo>
                <a:lnTo>
                  <a:pt x="4904330" y="1490514"/>
                </a:lnTo>
                <a:lnTo>
                  <a:pt x="4901510" y="1504225"/>
                </a:lnTo>
                <a:cubicBezTo>
                  <a:pt x="4899429" y="1508613"/>
                  <a:pt x="4896307" y="1512331"/>
                  <a:pt x="4892145" y="1515377"/>
                </a:cubicBezTo>
                <a:cubicBezTo>
                  <a:pt x="4883820" y="1521470"/>
                  <a:pt x="4871574" y="1524697"/>
                  <a:pt x="4855407" y="1525059"/>
                </a:cubicBezTo>
                <a:lnTo>
                  <a:pt x="4858122" y="1540080"/>
                </a:lnTo>
                <a:cubicBezTo>
                  <a:pt x="4871514" y="1540080"/>
                  <a:pt x="4882945" y="1538029"/>
                  <a:pt x="4892416" y="1533927"/>
                </a:cubicBezTo>
                <a:cubicBezTo>
                  <a:pt x="4901887" y="1529825"/>
                  <a:pt x="4909157" y="1523974"/>
                  <a:pt x="4914224" y="1516373"/>
                </a:cubicBezTo>
                <a:cubicBezTo>
                  <a:pt x="4919291" y="1508772"/>
                  <a:pt x="4921825" y="1499663"/>
                  <a:pt x="4921825" y="1489045"/>
                </a:cubicBezTo>
                <a:lnTo>
                  <a:pt x="4921825" y="1413398"/>
                </a:lnTo>
                <a:lnTo>
                  <a:pt x="4906261" y="1413398"/>
                </a:lnTo>
                <a:lnTo>
                  <a:pt x="4904994" y="1426971"/>
                </a:lnTo>
                <a:cubicBezTo>
                  <a:pt x="4903064" y="1424196"/>
                  <a:pt x="4900651" y="1421692"/>
                  <a:pt x="4897755" y="1419460"/>
                </a:cubicBezTo>
                <a:cubicBezTo>
                  <a:pt x="4894859" y="1417228"/>
                  <a:pt x="4891451" y="1415449"/>
                  <a:pt x="4887530" y="1414122"/>
                </a:cubicBezTo>
                <a:cubicBezTo>
                  <a:pt x="4883609" y="1412795"/>
                  <a:pt x="4879175" y="1412131"/>
                  <a:pt x="4874228" y="1412131"/>
                </a:cubicBezTo>
                <a:close/>
                <a:moveTo>
                  <a:pt x="7215911" y="1388061"/>
                </a:moveTo>
                <a:lnTo>
                  <a:pt x="7215911" y="1413398"/>
                </a:lnTo>
                <a:lnTo>
                  <a:pt x="7202881" y="1413398"/>
                </a:lnTo>
                <a:lnTo>
                  <a:pt x="7202881" y="1428600"/>
                </a:lnTo>
                <a:lnTo>
                  <a:pt x="7215911" y="1428600"/>
                </a:lnTo>
                <a:lnTo>
                  <a:pt x="7215911" y="1473120"/>
                </a:lnTo>
                <a:cubicBezTo>
                  <a:pt x="7215911" y="1479997"/>
                  <a:pt x="7217027" y="1485637"/>
                  <a:pt x="7219259" y="1490041"/>
                </a:cubicBezTo>
                <a:cubicBezTo>
                  <a:pt x="7221491" y="1494444"/>
                  <a:pt x="7224507" y="1497792"/>
                  <a:pt x="7228307" y="1500085"/>
                </a:cubicBezTo>
                <a:cubicBezTo>
                  <a:pt x="7232107" y="1502377"/>
                  <a:pt x="7236391" y="1503735"/>
                  <a:pt x="7241157" y="1504157"/>
                </a:cubicBezTo>
                <a:cubicBezTo>
                  <a:pt x="7245923" y="1504579"/>
                  <a:pt x="7250779" y="1504247"/>
                  <a:pt x="7255725" y="1503161"/>
                </a:cubicBezTo>
                <a:lnTo>
                  <a:pt x="7255725" y="1488503"/>
                </a:lnTo>
                <a:cubicBezTo>
                  <a:pt x="7251985" y="1488985"/>
                  <a:pt x="7248395" y="1489076"/>
                  <a:pt x="7244957" y="1488774"/>
                </a:cubicBezTo>
                <a:cubicBezTo>
                  <a:pt x="7241519" y="1488472"/>
                  <a:pt x="7238683" y="1487175"/>
                  <a:pt x="7236451" y="1484883"/>
                </a:cubicBezTo>
                <a:cubicBezTo>
                  <a:pt x="7234219" y="1482591"/>
                  <a:pt x="7233103" y="1478669"/>
                  <a:pt x="7233103" y="1473120"/>
                </a:cubicBezTo>
                <a:lnTo>
                  <a:pt x="7233103" y="1428600"/>
                </a:lnTo>
                <a:lnTo>
                  <a:pt x="7255725" y="1428600"/>
                </a:lnTo>
                <a:lnTo>
                  <a:pt x="7255725" y="1413398"/>
                </a:lnTo>
                <a:lnTo>
                  <a:pt x="7233103" y="1413398"/>
                </a:lnTo>
                <a:lnTo>
                  <a:pt x="7233103" y="1388061"/>
                </a:lnTo>
                <a:close/>
                <a:moveTo>
                  <a:pt x="4996586" y="1388061"/>
                </a:moveTo>
                <a:lnTo>
                  <a:pt x="4996586" y="1413398"/>
                </a:lnTo>
                <a:lnTo>
                  <a:pt x="4983556" y="1413398"/>
                </a:lnTo>
                <a:lnTo>
                  <a:pt x="4983556" y="1428600"/>
                </a:lnTo>
                <a:lnTo>
                  <a:pt x="4996586" y="1428600"/>
                </a:lnTo>
                <a:lnTo>
                  <a:pt x="4996586" y="1473120"/>
                </a:lnTo>
                <a:cubicBezTo>
                  <a:pt x="4996586" y="1479997"/>
                  <a:pt x="4997702" y="1485637"/>
                  <a:pt x="4999935" y="1490041"/>
                </a:cubicBezTo>
                <a:cubicBezTo>
                  <a:pt x="5002167" y="1494444"/>
                  <a:pt x="5005183" y="1497792"/>
                  <a:pt x="5008983" y="1500085"/>
                </a:cubicBezTo>
                <a:cubicBezTo>
                  <a:pt x="5012784" y="1502377"/>
                  <a:pt x="5017067" y="1503735"/>
                  <a:pt x="5021832" y="1504157"/>
                </a:cubicBezTo>
                <a:cubicBezTo>
                  <a:pt x="5026598" y="1504579"/>
                  <a:pt x="5031454" y="1504247"/>
                  <a:pt x="5036401" y="1503161"/>
                </a:cubicBezTo>
                <a:lnTo>
                  <a:pt x="5036401" y="1488503"/>
                </a:lnTo>
                <a:cubicBezTo>
                  <a:pt x="5032661" y="1488985"/>
                  <a:pt x="5029071" y="1489076"/>
                  <a:pt x="5025633" y="1488774"/>
                </a:cubicBezTo>
                <a:cubicBezTo>
                  <a:pt x="5022194" y="1488472"/>
                  <a:pt x="5019359" y="1487175"/>
                  <a:pt x="5017127" y="1484883"/>
                </a:cubicBezTo>
                <a:cubicBezTo>
                  <a:pt x="5014895" y="1482591"/>
                  <a:pt x="5013779" y="1478669"/>
                  <a:pt x="5013779" y="1473120"/>
                </a:cubicBezTo>
                <a:lnTo>
                  <a:pt x="5013779" y="1428600"/>
                </a:lnTo>
                <a:lnTo>
                  <a:pt x="5036401" y="1428600"/>
                </a:lnTo>
                <a:lnTo>
                  <a:pt x="5036401" y="1413398"/>
                </a:lnTo>
                <a:lnTo>
                  <a:pt x="5013779" y="1413398"/>
                </a:lnTo>
                <a:lnTo>
                  <a:pt x="5013779" y="1388061"/>
                </a:lnTo>
                <a:close/>
                <a:moveTo>
                  <a:pt x="7612047" y="1374669"/>
                </a:moveTo>
                <a:cubicBezTo>
                  <a:pt x="7608789" y="1374669"/>
                  <a:pt x="7606075" y="1375785"/>
                  <a:pt x="7603903" y="1378017"/>
                </a:cubicBezTo>
                <a:cubicBezTo>
                  <a:pt x="7601731" y="1380249"/>
                  <a:pt x="7600645" y="1382994"/>
                  <a:pt x="7600645" y="1386252"/>
                </a:cubicBezTo>
                <a:cubicBezTo>
                  <a:pt x="7600645" y="1389388"/>
                  <a:pt x="7601731" y="1392043"/>
                  <a:pt x="7603903" y="1394214"/>
                </a:cubicBezTo>
                <a:cubicBezTo>
                  <a:pt x="7606075" y="1396386"/>
                  <a:pt x="7608789" y="1397472"/>
                  <a:pt x="7612047" y="1397472"/>
                </a:cubicBezTo>
                <a:cubicBezTo>
                  <a:pt x="7615183" y="1397472"/>
                  <a:pt x="7617867" y="1396386"/>
                  <a:pt x="7620099" y="1394214"/>
                </a:cubicBezTo>
                <a:cubicBezTo>
                  <a:pt x="7622331" y="1392043"/>
                  <a:pt x="7623447" y="1389388"/>
                  <a:pt x="7623447" y="1386252"/>
                </a:cubicBezTo>
                <a:cubicBezTo>
                  <a:pt x="7623447" y="1382994"/>
                  <a:pt x="7622331" y="1380249"/>
                  <a:pt x="7620099" y="1378017"/>
                </a:cubicBezTo>
                <a:cubicBezTo>
                  <a:pt x="7617867" y="1375785"/>
                  <a:pt x="7615183" y="1374669"/>
                  <a:pt x="7612047" y="1374669"/>
                </a:cubicBezTo>
                <a:close/>
                <a:moveTo>
                  <a:pt x="7049347" y="1374669"/>
                </a:moveTo>
                <a:cubicBezTo>
                  <a:pt x="7046211" y="1374669"/>
                  <a:pt x="7043527" y="1375785"/>
                  <a:pt x="7041295" y="1378017"/>
                </a:cubicBezTo>
                <a:cubicBezTo>
                  <a:pt x="7039063" y="1380249"/>
                  <a:pt x="7037945" y="1382994"/>
                  <a:pt x="7037947" y="1386252"/>
                </a:cubicBezTo>
                <a:cubicBezTo>
                  <a:pt x="7037945" y="1389388"/>
                  <a:pt x="7039063" y="1392043"/>
                  <a:pt x="7041295" y="1394214"/>
                </a:cubicBezTo>
                <a:cubicBezTo>
                  <a:pt x="7043527" y="1396386"/>
                  <a:pt x="7046211" y="1397472"/>
                  <a:pt x="7049347" y="1397472"/>
                </a:cubicBezTo>
                <a:cubicBezTo>
                  <a:pt x="7052605" y="1397472"/>
                  <a:pt x="7055319" y="1396386"/>
                  <a:pt x="7057491" y="1394214"/>
                </a:cubicBezTo>
                <a:cubicBezTo>
                  <a:pt x="7059663" y="1392043"/>
                  <a:pt x="7060749" y="1389388"/>
                  <a:pt x="7060749" y="1386252"/>
                </a:cubicBezTo>
                <a:cubicBezTo>
                  <a:pt x="7060749" y="1382994"/>
                  <a:pt x="7059663" y="1380249"/>
                  <a:pt x="7057491" y="1378017"/>
                </a:cubicBezTo>
                <a:cubicBezTo>
                  <a:pt x="7055319" y="1375785"/>
                  <a:pt x="7052605" y="1374669"/>
                  <a:pt x="7049347" y="1374669"/>
                </a:cubicBezTo>
                <a:close/>
                <a:moveTo>
                  <a:pt x="6707171" y="1374669"/>
                </a:moveTo>
                <a:cubicBezTo>
                  <a:pt x="6703913" y="1374669"/>
                  <a:pt x="6701199" y="1375785"/>
                  <a:pt x="6699027" y="1378017"/>
                </a:cubicBezTo>
                <a:cubicBezTo>
                  <a:pt x="6696855" y="1380249"/>
                  <a:pt x="6695770" y="1382994"/>
                  <a:pt x="6695770" y="1386252"/>
                </a:cubicBezTo>
                <a:cubicBezTo>
                  <a:pt x="6695770" y="1389388"/>
                  <a:pt x="6696855" y="1392043"/>
                  <a:pt x="6699027" y="1394214"/>
                </a:cubicBezTo>
                <a:cubicBezTo>
                  <a:pt x="6701199" y="1396386"/>
                  <a:pt x="6703913" y="1397472"/>
                  <a:pt x="6707171" y="1397472"/>
                </a:cubicBezTo>
                <a:cubicBezTo>
                  <a:pt x="6710308" y="1397472"/>
                  <a:pt x="6712993" y="1396386"/>
                  <a:pt x="6715225" y="1394214"/>
                </a:cubicBezTo>
                <a:cubicBezTo>
                  <a:pt x="6717457" y="1392043"/>
                  <a:pt x="6718573" y="1389388"/>
                  <a:pt x="6718573" y="1386252"/>
                </a:cubicBezTo>
                <a:cubicBezTo>
                  <a:pt x="6718573" y="1382994"/>
                  <a:pt x="6717457" y="1380249"/>
                  <a:pt x="6715225" y="1378017"/>
                </a:cubicBezTo>
                <a:cubicBezTo>
                  <a:pt x="6712993" y="1375785"/>
                  <a:pt x="6710308" y="1374669"/>
                  <a:pt x="6707171" y="1374669"/>
                </a:cubicBezTo>
                <a:close/>
                <a:moveTo>
                  <a:pt x="5439623" y="1374669"/>
                </a:moveTo>
                <a:cubicBezTo>
                  <a:pt x="5436486" y="1374669"/>
                  <a:pt x="5433801" y="1375785"/>
                  <a:pt x="5431569" y="1378017"/>
                </a:cubicBezTo>
                <a:cubicBezTo>
                  <a:pt x="5429337" y="1380249"/>
                  <a:pt x="5428221" y="1382994"/>
                  <a:pt x="5428221" y="1386252"/>
                </a:cubicBezTo>
                <a:cubicBezTo>
                  <a:pt x="5428221" y="1389388"/>
                  <a:pt x="5429337" y="1392043"/>
                  <a:pt x="5431569" y="1394214"/>
                </a:cubicBezTo>
                <a:cubicBezTo>
                  <a:pt x="5433801" y="1396386"/>
                  <a:pt x="5436486" y="1397472"/>
                  <a:pt x="5439623" y="1397472"/>
                </a:cubicBezTo>
                <a:cubicBezTo>
                  <a:pt x="5442880" y="1397472"/>
                  <a:pt x="5445595" y="1396386"/>
                  <a:pt x="5447767" y="1394214"/>
                </a:cubicBezTo>
                <a:cubicBezTo>
                  <a:pt x="5449938" y="1392043"/>
                  <a:pt x="5451024" y="1389388"/>
                  <a:pt x="5451024" y="1386252"/>
                </a:cubicBezTo>
                <a:cubicBezTo>
                  <a:pt x="5451024" y="1382994"/>
                  <a:pt x="5449938" y="1380249"/>
                  <a:pt x="5447767" y="1378017"/>
                </a:cubicBezTo>
                <a:cubicBezTo>
                  <a:pt x="5445595" y="1375785"/>
                  <a:pt x="5442880" y="1374669"/>
                  <a:pt x="5439623" y="1374669"/>
                </a:cubicBezTo>
                <a:close/>
                <a:moveTo>
                  <a:pt x="5202222" y="1374669"/>
                </a:moveTo>
                <a:cubicBezTo>
                  <a:pt x="5198964" y="1374669"/>
                  <a:pt x="5196250" y="1375785"/>
                  <a:pt x="5194078" y="1378017"/>
                </a:cubicBezTo>
                <a:cubicBezTo>
                  <a:pt x="5191906" y="1380249"/>
                  <a:pt x="5190820" y="1382994"/>
                  <a:pt x="5190820" y="1386252"/>
                </a:cubicBezTo>
                <a:cubicBezTo>
                  <a:pt x="5190820" y="1389388"/>
                  <a:pt x="5191906" y="1392043"/>
                  <a:pt x="5194078" y="1394214"/>
                </a:cubicBezTo>
                <a:cubicBezTo>
                  <a:pt x="5196250" y="1396386"/>
                  <a:pt x="5198964" y="1397472"/>
                  <a:pt x="5202222" y="1397472"/>
                </a:cubicBezTo>
                <a:cubicBezTo>
                  <a:pt x="5205359" y="1397472"/>
                  <a:pt x="5208043" y="1396386"/>
                  <a:pt x="5210275" y="1394214"/>
                </a:cubicBezTo>
                <a:cubicBezTo>
                  <a:pt x="5212507" y="1392043"/>
                  <a:pt x="5213623" y="1389388"/>
                  <a:pt x="5213623" y="1386252"/>
                </a:cubicBezTo>
                <a:cubicBezTo>
                  <a:pt x="5213623" y="1382994"/>
                  <a:pt x="5212507" y="1380249"/>
                  <a:pt x="5210275" y="1378017"/>
                </a:cubicBezTo>
                <a:cubicBezTo>
                  <a:pt x="5208043" y="1375785"/>
                  <a:pt x="5205359" y="1374669"/>
                  <a:pt x="5202222" y="1374669"/>
                </a:cubicBezTo>
                <a:close/>
                <a:moveTo>
                  <a:pt x="4954572" y="1374669"/>
                </a:moveTo>
                <a:cubicBezTo>
                  <a:pt x="4951314" y="1374669"/>
                  <a:pt x="4948599" y="1375785"/>
                  <a:pt x="4946428" y="1378017"/>
                </a:cubicBezTo>
                <a:cubicBezTo>
                  <a:pt x="4944256" y="1380249"/>
                  <a:pt x="4943170" y="1382994"/>
                  <a:pt x="4943170" y="1386252"/>
                </a:cubicBezTo>
                <a:cubicBezTo>
                  <a:pt x="4943170" y="1389388"/>
                  <a:pt x="4944256" y="1392043"/>
                  <a:pt x="4946428" y="1394214"/>
                </a:cubicBezTo>
                <a:cubicBezTo>
                  <a:pt x="4948599" y="1396386"/>
                  <a:pt x="4951314" y="1397472"/>
                  <a:pt x="4954572" y="1397472"/>
                </a:cubicBezTo>
                <a:cubicBezTo>
                  <a:pt x="4957709" y="1397472"/>
                  <a:pt x="4960393" y="1396386"/>
                  <a:pt x="4962625" y="1394214"/>
                </a:cubicBezTo>
                <a:cubicBezTo>
                  <a:pt x="4964857" y="1392043"/>
                  <a:pt x="4965973" y="1389388"/>
                  <a:pt x="4965973" y="1386252"/>
                </a:cubicBezTo>
                <a:cubicBezTo>
                  <a:pt x="4965973" y="1382994"/>
                  <a:pt x="4964857" y="1380249"/>
                  <a:pt x="4962625" y="1378017"/>
                </a:cubicBezTo>
                <a:cubicBezTo>
                  <a:pt x="4960393" y="1375785"/>
                  <a:pt x="4957709" y="1374669"/>
                  <a:pt x="4954572" y="1374669"/>
                </a:cubicBezTo>
                <a:close/>
                <a:moveTo>
                  <a:pt x="4792647" y="1374669"/>
                </a:moveTo>
                <a:cubicBezTo>
                  <a:pt x="4789389" y="1374669"/>
                  <a:pt x="4786675" y="1375785"/>
                  <a:pt x="4784503" y="1378017"/>
                </a:cubicBezTo>
                <a:cubicBezTo>
                  <a:pt x="4782331" y="1380249"/>
                  <a:pt x="4781245" y="1382994"/>
                  <a:pt x="4781245" y="1386252"/>
                </a:cubicBezTo>
                <a:cubicBezTo>
                  <a:pt x="4781245" y="1389388"/>
                  <a:pt x="4782331" y="1392043"/>
                  <a:pt x="4784503" y="1394214"/>
                </a:cubicBezTo>
                <a:cubicBezTo>
                  <a:pt x="4786675" y="1396386"/>
                  <a:pt x="4789389" y="1397472"/>
                  <a:pt x="4792647" y="1397472"/>
                </a:cubicBezTo>
                <a:cubicBezTo>
                  <a:pt x="4795784" y="1397472"/>
                  <a:pt x="4798468" y="1396386"/>
                  <a:pt x="4800700" y="1394214"/>
                </a:cubicBezTo>
                <a:cubicBezTo>
                  <a:pt x="4802932" y="1392043"/>
                  <a:pt x="4804048" y="1389388"/>
                  <a:pt x="4804048" y="1386252"/>
                </a:cubicBezTo>
                <a:cubicBezTo>
                  <a:pt x="4804048" y="1382994"/>
                  <a:pt x="4802932" y="1380249"/>
                  <a:pt x="4800700" y="1378017"/>
                </a:cubicBezTo>
                <a:cubicBezTo>
                  <a:pt x="4798468" y="1375785"/>
                  <a:pt x="4795784" y="1374669"/>
                  <a:pt x="4792647" y="1374669"/>
                </a:cubicBezTo>
                <a:close/>
                <a:moveTo>
                  <a:pt x="6419545" y="1373583"/>
                </a:moveTo>
                <a:lnTo>
                  <a:pt x="6419545" y="1503885"/>
                </a:lnTo>
                <a:lnTo>
                  <a:pt x="6436738" y="1503885"/>
                </a:lnTo>
                <a:lnTo>
                  <a:pt x="6436738" y="1465881"/>
                </a:lnTo>
                <a:lnTo>
                  <a:pt x="6444158" y="1465881"/>
                </a:lnTo>
                <a:lnTo>
                  <a:pt x="6478000" y="1503885"/>
                </a:lnTo>
                <a:lnTo>
                  <a:pt x="6501346" y="1503885"/>
                </a:lnTo>
                <a:lnTo>
                  <a:pt x="6459179" y="1458642"/>
                </a:lnTo>
                <a:lnTo>
                  <a:pt x="6501165" y="1413398"/>
                </a:lnTo>
                <a:lnTo>
                  <a:pt x="6478000" y="1413398"/>
                </a:lnTo>
                <a:lnTo>
                  <a:pt x="6444158" y="1451222"/>
                </a:lnTo>
                <a:lnTo>
                  <a:pt x="6436738" y="1451222"/>
                </a:lnTo>
                <a:lnTo>
                  <a:pt x="6436738" y="1373583"/>
                </a:lnTo>
                <a:close/>
                <a:moveTo>
                  <a:pt x="5152720" y="1373583"/>
                </a:moveTo>
                <a:lnTo>
                  <a:pt x="5152720" y="1503885"/>
                </a:lnTo>
                <a:lnTo>
                  <a:pt x="5169732" y="1503885"/>
                </a:lnTo>
                <a:lnTo>
                  <a:pt x="5169732" y="1373583"/>
                </a:lnTo>
                <a:close/>
                <a:moveTo>
                  <a:pt x="4742707" y="1373583"/>
                </a:moveTo>
                <a:lnTo>
                  <a:pt x="4742707" y="1426905"/>
                </a:lnTo>
                <a:lnTo>
                  <a:pt x="4732120" y="1416927"/>
                </a:lnTo>
                <a:cubicBezTo>
                  <a:pt x="4726631" y="1413730"/>
                  <a:pt x="4719965" y="1412131"/>
                  <a:pt x="4712122" y="1412131"/>
                </a:cubicBezTo>
                <a:cubicBezTo>
                  <a:pt x="4703918" y="1412131"/>
                  <a:pt x="4696770" y="1414061"/>
                  <a:pt x="4690677" y="1417922"/>
                </a:cubicBezTo>
                <a:cubicBezTo>
                  <a:pt x="4684584" y="1421783"/>
                  <a:pt x="4679818" y="1427212"/>
                  <a:pt x="4676380" y="1434210"/>
                </a:cubicBezTo>
                <a:cubicBezTo>
                  <a:pt x="4672941" y="1441208"/>
                  <a:pt x="4671222" y="1449352"/>
                  <a:pt x="4671222" y="1458642"/>
                </a:cubicBezTo>
                <a:cubicBezTo>
                  <a:pt x="4671222" y="1467932"/>
                  <a:pt x="4672941" y="1476076"/>
                  <a:pt x="4676380" y="1483073"/>
                </a:cubicBezTo>
                <a:cubicBezTo>
                  <a:pt x="4679818" y="1490071"/>
                  <a:pt x="4684584" y="1495500"/>
                  <a:pt x="4690677" y="1499361"/>
                </a:cubicBezTo>
                <a:cubicBezTo>
                  <a:pt x="4696770" y="1503222"/>
                  <a:pt x="4703918" y="1505152"/>
                  <a:pt x="4712122" y="1505152"/>
                </a:cubicBezTo>
                <a:cubicBezTo>
                  <a:pt x="4719482" y="1505152"/>
                  <a:pt x="4725726" y="1503704"/>
                  <a:pt x="4730853" y="1500809"/>
                </a:cubicBezTo>
                <a:cubicBezTo>
                  <a:pt x="4735981" y="1497913"/>
                  <a:pt x="4740053" y="1494414"/>
                  <a:pt x="4743069" y="1490312"/>
                </a:cubicBezTo>
                <a:lnTo>
                  <a:pt x="4744336" y="1503885"/>
                </a:lnTo>
                <a:lnTo>
                  <a:pt x="4759900" y="1503885"/>
                </a:lnTo>
                <a:lnTo>
                  <a:pt x="4759900" y="1373583"/>
                </a:lnTo>
                <a:close/>
                <a:moveTo>
                  <a:pt x="7625819" y="1252892"/>
                </a:moveTo>
                <a:lnTo>
                  <a:pt x="7625819" y="1254883"/>
                </a:lnTo>
                <a:cubicBezTo>
                  <a:pt x="7625819" y="1260071"/>
                  <a:pt x="7624885" y="1264625"/>
                  <a:pt x="7623015" y="1268546"/>
                </a:cubicBezTo>
                <a:cubicBezTo>
                  <a:pt x="7621145" y="1272468"/>
                  <a:pt x="7618279" y="1275514"/>
                  <a:pt x="7614419" y="1277686"/>
                </a:cubicBezTo>
                <a:cubicBezTo>
                  <a:pt x="7610557" y="1279857"/>
                  <a:pt x="7605731" y="1280943"/>
                  <a:pt x="7599941" y="1280943"/>
                </a:cubicBezTo>
                <a:cubicBezTo>
                  <a:pt x="7595235" y="1280943"/>
                  <a:pt x="7591585" y="1279827"/>
                  <a:pt x="7588991" y="1277595"/>
                </a:cubicBezTo>
                <a:cubicBezTo>
                  <a:pt x="7586397" y="1275363"/>
                  <a:pt x="7585101" y="1272558"/>
                  <a:pt x="7585101" y="1269180"/>
                </a:cubicBezTo>
                <a:cubicBezTo>
                  <a:pt x="7585101" y="1265560"/>
                  <a:pt x="7586427" y="1262635"/>
                  <a:pt x="7589081" y="1260402"/>
                </a:cubicBezTo>
                <a:cubicBezTo>
                  <a:pt x="7591735" y="1258170"/>
                  <a:pt x="7595717" y="1256693"/>
                  <a:pt x="7601027" y="1255969"/>
                </a:cubicBezTo>
                <a:close/>
                <a:moveTo>
                  <a:pt x="6949545" y="1252892"/>
                </a:moveTo>
                <a:lnTo>
                  <a:pt x="6949545" y="1254883"/>
                </a:lnTo>
                <a:cubicBezTo>
                  <a:pt x="6949545" y="1260071"/>
                  <a:pt x="6948609" y="1264625"/>
                  <a:pt x="6946739" y="1268546"/>
                </a:cubicBezTo>
                <a:cubicBezTo>
                  <a:pt x="6944869" y="1272468"/>
                  <a:pt x="6942005" y="1275514"/>
                  <a:pt x="6938143" y="1277686"/>
                </a:cubicBezTo>
                <a:cubicBezTo>
                  <a:pt x="6934283" y="1279857"/>
                  <a:pt x="6929457" y="1280943"/>
                  <a:pt x="6923665" y="1280943"/>
                </a:cubicBezTo>
                <a:cubicBezTo>
                  <a:pt x="6918959" y="1280943"/>
                  <a:pt x="6915311" y="1279827"/>
                  <a:pt x="6912717" y="1277595"/>
                </a:cubicBezTo>
                <a:cubicBezTo>
                  <a:pt x="6910123" y="1275363"/>
                  <a:pt x="6908825" y="1272558"/>
                  <a:pt x="6908825" y="1269180"/>
                </a:cubicBezTo>
                <a:cubicBezTo>
                  <a:pt x="6908825" y="1265560"/>
                  <a:pt x="6910153" y="1262635"/>
                  <a:pt x="6912807" y="1260402"/>
                </a:cubicBezTo>
                <a:cubicBezTo>
                  <a:pt x="6915461" y="1258170"/>
                  <a:pt x="6919443" y="1256693"/>
                  <a:pt x="6924751" y="1255969"/>
                </a:cubicBezTo>
                <a:close/>
                <a:moveTo>
                  <a:pt x="6549495" y="1252892"/>
                </a:moveTo>
                <a:lnTo>
                  <a:pt x="6549495" y="1254883"/>
                </a:lnTo>
                <a:cubicBezTo>
                  <a:pt x="6549495" y="1260071"/>
                  <a:pt x="6548560" y="1264625"/>
                  <a:pt x="6546690" y="1268546"/>
                </a:cubicBezTo>
                <a:cubicBezTo>
                  <a:pt x="6544819" y="1272468"/>
                  <a:pt x="6541954" y="1275514"/>
                  <a:pt x="6538093" y="1277686"/>
                </a:cubicBezTo>
                <a:cubicBezTo>
                  <a:pt x="6534233" y="1279857"/>
                  <a:pt x="6529407" y="1280943"/>
                  <a:pt x="6523615" y="1280943"/>
                </a:cubicBezTo>
                <a:cubicBezTo>
                  <a:pt x="6518910" y="1280943"/>
                  <a:pt x="6515260" y="1279827"/>
                  <a:pt x="6512666" y="1277595"/>
                </a:cubicBezTo>
                <a:cubicBezTo>
                  <a:pt x="6510073" y="1275363"/>
                  <a:pt x="6508775" y="1272558"/>
                  <a:pt x="6508775" y="1269180"/>
                </a:cubicBezTo>
                <a:cubicBezTo>
                  <a:pt x="6508775" y="1265560"/>
                  <a:pt x="6510103" y="1262635"/>
                  <a:pt x="6512757" y="1260402"/>
                </a:cubicBezTo>
                <a:cubicBezTo>
                  <a:pt x="6515411" y="1258170"/>
                  <a:pt x="6519393" y="1256693"/>
                  <a:pt x="6524701" y="1255969"/>
                </a:cubicBezTo>
                <a:close/>
                <a:moveTo>
                  <a:pt x="5130270" y="1252892"/>
                </a:moveTo>
                <a:lnTo>
                  <a:pt x="5130270" y="1254883"/>
                </a:lnTo>
                <a:cubicBezTo>
                  <a:pt x="5130270" y="1260071"/>
                  <a:pt x="5129335" y="1264625"/>
                  <a:pt x="5127465" y="1268546"/>
                </a:cubicBezTo>
                <a:cubicBezTo>
                  <a:pt x="5125595" y="1272468"/>
                  <a:pt x="5122729" y="1275514"/>
                  <a:pt x="5118868" y="1277686"/>
                </a:cubicBezTo>
                <a:cubicBezTo>
                  <a:pt x="5115008" y="1279857"/>
                  <a:pt x="5110182" y="1280943"/>
                  <a:pt x="5104390" y="1280943"/>
                </a:cubicBezTo>
                <a:cubicBezTo>
                  <a:pt x="5099685" y="1280943"/>
                  <a:pt x="5096035" y="1279827"/>
                  <a:pt x="5093441" y="1277595"/>
                </a:cubicBezTo>
                <a:cubicBezTo>
                  <a:pt x="5090847" y="1275363"/>
                  <a:pt x="5089550" y="1272558"/>
                  <a:pt x="5089550" y="1269180"/>
                </a:cubicBezTo>
                <a:cubicBezTo>
                  <a:pt x="5089550" y="1265560"/>
                  <a:pt x="5090878" y="1262635"/>
                  <a:pt x="5093532" y="1260402"/>
                </a:cubicBezTo>
                <a:cubicBezTo>
                  <a:pt x="5096186" y="1258170"/>
                  <a:pt x="5100168" y="1256693"/>
                  <a:pt x="5105476" y="1255969"/>
                </a:cubicBezTo>
                <a:close/>
                <a:moveTo>
                  <a:pt x="7449959" y="1218145"/>
                </a:moveTo>
                <a:cubicBezTo>
                  <a:pt x="7454785" y="1218145"/>
                  <a:pt x="7459309" y="1219261"/>
                  <a:pt x="7463533" y="1221493"/>
                </a:cubicBezTo>
                <a:cubicBezTo>
                  <a:pt x="7467755" y="1223725"/>
                  <a:pt x="7471163" y="1227103"/>
                  <a:pt x="7473757" y="1231627"/>
                </a:cubicBezTo>
                <a:cubicBezTo>
                  <a:pt x="7476351" y="1236152"/>
                  <a:pt x="7477649" y="1241913"/>
                  <a:pt x="7477649" y="1248911"/>
                </a:cubicBezTo>
                <a:cubicBezTo>
                  <a:pt x="7477649" y="1256029"/>
                  <a:pt x="7476291" y="1261880"/>
                  <a:pt x="7473577" y="1266465"/>
                </a:cubicBezTo>
                <a:cubicBezTo>
                  <a:pt x="7470863" y="1271050"/>
                  <a:pt x="7467393" y="1274458"/>
                  <a:pt x="7463171" y="1276690"/>
                </a:cubicBezTo>
                <a:cubicBezTo>
                  <a:pt x="7458949" y="1278922"/>
                  <a:pt x="7454423" y="1280038"/>
                  <a:pt x="7449597" y="1280038"/>
                </a:cubicBezTo>
                <a:cubicBezTo>
                  <a:pt x="7444891" y="1280038"/>
                  <a:pt x="7440549" y="1278922"/>
                  <a:pt x="7436567" y="1276690"/>
                </a:cubicBezTo>
                <a:cubicBezTo>
                  <a:pt x="7432585" y="1274458"/>
                  <a:pt x="7429359" y="1271080"/>
                  <a:pt x="7426885" y="1266556"/>
                </a:cubicBezTo>
                <a:cubicBezTo>
                  <a:pt x="7424411" y="1262031"/>
                  <a:pt x="7423175" y="1256270"/>
                  <a:pt x="7423175" y="1249273"/>
                </a:cubicBezTo>
                <a:cubicBezTo>
                  <a:pt x="7423175" y="1242154"/>
                  <a:pt x="7424443" y="1236303"/>
                  <a:pt x="7426975" y="1231718"/>
                </a:cubicBezTo>
                <a:cubicBezTo>
                  <a:pt x="7429509" y="1227133"/>
                  <a:pt x="7432797" y="1223725"/>
                  <a:pt x="7436839" y="1221493"/>
                </a:cubicBezTo>
                <a:cubicBezTo>
                  <a:pt x="7440881" y="1219261"/>
                  <a:pt x="7445255" y="1218145"/>
                  <a:pt x="7449959" y="1218145"/>
                </a:cubicBezTo>
                <a:close/>
                <a:moveTo>
                  <a:pt x="6634791" y="1218145"/>
                </a:moveTo>
                <a:cubicBezTo>
                  <a:pt x="6642633" y="1218145"/>
                  <a:pt x="6648998" y="1220980"/>
                  <a:pt x="6653884" y="1226651"/>
                </a:cubicBezTo>
                <a:cubicBezTo>
                  <a:pt x="6658770" y="1232321"/>
                  <a:pt x="6661213" y="1239802"/>
                  <a:pt x="6661213" y="1249092"/>
                </a:cubicBezTo>
                <a:cubicBezTo>
                  <a:pt x="6661213" y="1258382"/>
                  <a:pt x="6658770" y="1265862"/>
                  <a:pt x="6653884" y="1271532"/>
                </a:cubicBezTo>
                <a:cubicBezTo>
                  <a:pt x="6648998" y="1277203"/>
                  <a:pt x="6642633" y="1280038"/>
                  <a:pt x="6634791" y="1280038"/>
                </a:cubicBezTo>
                <a:cubicBezTo>
                  <a:pt x="6629724" y="1280038"/>
                  <a:pt x="6625199" y="1278802"/>
                  <a:pt x="6621218" y="1276328"/>
                </a:cubicBezTo>
                <a:cubicBezTo>
                  <a:pt x="6617237" y="1273855"/>
                  <a:pt x="6614039" y="1270326"/>
                  <a:pt x="6611626" y="1265741"/>
                </a:cubicBezTo>
                <a:cubicBezTo>
                  <a:pt x="6609213" y="1261157"/>
                  <a:pt x="6608007" y="1255607"/>
                  <a:pt x="6608007" y="1249092"/>
                </a:cubicBezTo>
                <a:cubicBezTo>
                  <a:pt x="6608007" y="1242456"/>
                  <a:pt x="6609213" y="1236846"/>
                  <a:pt x="6611626" y="1232261"/>
                </a:cubicBezTo>
                <a:cubicBezTo>
                  <a:pt x="6614039" y="1227676"/>
                  <a:pt x="6617237" y="1224177"/>
                  <a:pt x="6621218" y="1221764"/>
                </a:cubicBezTo>
                <a:cubicBezTo>
                  <a:pt x="6625199" y="1219351"/>
                  <a:pt x="6629724" y="1218145"/>
                  <a:pt x="6634791" y="1218145"/>
                </a:cubicBezTo>
                <a:close/>
                <a:moveTo>
                  <a:pt x="6387141" y="1218145"/>
                </a:moveTo>
                <a:cubicBezTo>
                  <a:pt x="6394983" y="1218145"/>
                  <a:pt x="6401347" y="1220980"/>
                  <a:pt x="6406234" y="1226651"/>
                </a:cubicBezTo>
                <a:cubicBezTo>
                  <a:pt x="6411120" y="1232321"/>
                  <a:pt x="6413563" y="1239802"/>
                  <a:pt x="6413563" y="1249092"/>
                </a:cubicBezTo>
                <a:cubicBezTo>
                  <a:pt x="6413563" y="1258382"/>
                  <a:pt x="6411120" y="1265862"/>
                  <a:pt x="6406234" y="1271532"/>
                </a:cubicBezTo>
                <a:cubicBezTo>
                  <a:pt x="6401347" y="1277203"/>
                  <a:pt x="6394983" y="1280038"/>
                  <a:pt x="6387141" y="1280038"/>
                </a:cubicBezTo>
                <a:cubicBezTo>
                  <a:pt x="6382074" y="1280038"/>
                  <a:pt x="6377549" y="1278832"/>
                  <a:pt x="6373568" y="1276419"/>
                </a:cubicBezTo>
                <a:cubicBezTo>
                  <a:pt x="6369587" y="1274006"/>
                  <a:pt x="6366389" y="1270477"/>
                  <a:pt x="6363976" y="1265832"/>
                </a:cubicBezTo>
                <a:cubicBezTo>
                  <a:pt x="6361563" y="1261187"/>
                  <a:pt x="6360357" y="1255607"/>
                  <a:pt x="6360357" y="1249092"/>
                </a:cubicBezTo>
                <a:cubicBezTo>
                  <a:pt x="6360357" y="1242576"/>
                  <a:pt x="6361563" y="1237027"/>
                  <a:pt x="6363976" y="1232442"/>
                </a:cubicBezTo>
                <a:cubicBezTo>
                  <a:pt x="6366389" y="1227857"/>
                  <a:pt x="6369587" y="1224328"/>
                  <a:pt x="6373568" y="1221855"/>
                </a:cubicBezTo>
                <a:cubicBezTo>
                  <a:pt x="6377549" y="1219381"/>
                  <a:pt x="6382074" y="1218145"/>
                  <a:pt x="6387141" y="1218145"/>
                </a:cubicBezTo>
                <a:close/>
                <a:moveTo>
                  <a:pt x="5630504" y="1218145"/>
                </a:moveTo>
                <a:cubicBezTo>
                  <a:pt x="5635450" y="1218145"/>
                  <a:pt x="5639914" y="1219381"/>
                  <a:pt x="5643896" y="1221855"/>
                </a:cubicBezTo>
                <a:cubicBezTo>
                  <a:pt x="5647877" y="1224328"/>
                  <a:pt x="5651075" y="1227857"/>
                  <a:pt x="5653488" y="1232442"/>
                </a:cubicBezTo>
                <a:cubicBezTo>
                  <a:pt x="5655901" y="1237027"/>
                  <a:pt x="5657107" y="1242576"/>
                  <a:pt x="5657107" y="1249092"/>
                </a:cubicBezTo>
                <a:cubicBezTo>
                  <a:pt x="5657107" y="1255607"/>
                  <a:pt x="5655901" y="1261187"/>
                  <a:pt x="5653488" y="1265832"/>
                </a:cubicBezTo>
                <a:cubicBezTo>
                  <a:pt x="5651075" y="1270477"/>
                  <a:pt x="5647877" y="1274006"/>
                  <a:pt x="5643896" y="1276419"/>
                </a:cubicBezTo>
                <a:cubicBezTo>
                  <a:pt x="5639914" y="1278832"/>
                  <a:pt x="5635450" y="1280038"/>
                  <a:pt x="5630504" y="1280038"/>
                </a:cubicBezTo>
                <a:cubicBezTo>
                  <a:pt x="5622420" y="1280038"/>
                  <a:pt x="5615965" y="1277203"/>
                  <a:pt x="5611139" y="1271532"/>
                </a:cubicBezTo>
                <a:cubicBezTo>
                  <a:pt x="5606313" y="1265862"/>
                  <a:pt x="5603900" y="1258382"/>
                  <a:pt x="5603900" y="1249092"/>
                </a:cubicBezTo>
                <a:cubicBezTo>
                  <a:pt x="5603900" y="1239802"/>
                  <a:pt x="5606344" y="1232321"/>
                  <a:pt x="5611230" y="1226651"/>
                </a:cubicBezTo>
                <a:cubicBezTo>
                  <a:pt x="5616116" y="1220980"/>
                  <a:pt x="5622541" y="1218145"/>
                  <a:pt x="5630504" y="1218145"/>
                </a:cubicBezTo>
                <a:close/>
                <a:moveTo>
                  <a:pt x="5525910" y="1218145"/>
                </a:moveTo>
                <a:cubicBezTo>
                  <a:pt x="5530736" y="1218145"/>
                  <a:pt x="5535260" y="1219261"/>
                  <a:pt x="5539483" y="1221493"/>
                </a:cubicBezTo>
                <a:cubicBezTo>
                  <a:pt x="5543705" y="1223725"/>
                  <a:pt x="5547114" y="1227103"/>
                  <a:pt x="5549708" y="1231627"/>
                </a:cubicBezTo>
                <a:cubicBezTo>
                  <a:pt x="5552302" y="1236152"/>
                  <a:pt x="5553599" y="1241913"/>
                  <a:pt x="5553599" y="1248911"/>
                </a:cubicBezTo>
                <a:cubicBezTo>
                  <a:pt x="5553599" y="1256029"/>
                  <a:pt x="5552242" y="1261880"/>
                  <a:pt x="5549527" y="1266465"/>
                </a:cubicBezTo>
                <a:cubicBezTo>
                  <a:pt x="5546812" y="1271050"/>
                  <a:pt x="5543344" y="1274458"/>
                  <a:pt x="5539121" y="1276690"/>
                </a:cubicBezTo>
                <a:cubicBezTo>
                  <a:pt x="5534898" y="1278922"/>
                  <a:pt x="5530374" y="1280038"/>
                  <a:pt x="5525548" y="1280038"/>
                </a:cubicBezTo>
                <a:cubicBezTo>
                  <a:pt x="5520843" y="1280038"/>
                  <a:pt x="5516499" y="1278922"/>
                  <a:pt x="5512518" y="1276690"/>
                </a:cubicBezTo>
                <a:cubicBezTo>
                  <a:pt x="5508536" y="1274458"/>
                  <a:pt x="5505309" y="1271080"/>
                  <a:pt x="5502835" y="1266556"/>
                </a:cubicBezTo>
                <a:cubicBezTo>
                  <a:pt x="5500362" y="1262031"/>
                  <a:pt x="5499126" y="1256270"/>
                  <a:pt x="5499126" y="1249273"/>
                </a:cubicBezTo>
                <a:cubicBezTo>
                  <a:pt x="5499126" y="1242154"/>
                  <a:pt x="5500392" y="1236303"/>
                  <a:pt x="5502926" y="1231718"/>
                </a:cubicBezTo>
                <a:cubicBezTo>
                  <a:pt x="5505460" y="1227133"/>
                  <a:pt x="5508747" y="1223725"/>
                  <a:pt x="5512789" y="1221493"/>
                </a:cubicBezTo>
                <a:cubicBezTo>
                  <a:pt x="5516831" y="1219261"/>
                  <a:pt x="5521204" y="1218145"/>
                  <a:pt x="5525910" y="1218145"/>
                </a:cubicBezTo>
                <a:close/>
                <a:moveTo>
                  <a:pt x="6276575" y="1217964"/>
                </a:moveTo>
                <a:cubicBezTo>
                  <a:pt x="6281160" y="1217964"/>
                  <a:pt x="6285292" y="1218959"/>
                  <a:pt x="6288972" y="1220950"/>
                </a:cubicBezTo>
                <a:cubicBezTo>
                  <a:pt x="6292651" y="1222941"/>
                  <a:pt x="6295577" y="1225685"/>
                  <a:pt x="6297749" y="1229184"/>
                </a:cubicBezTo>
                <a:cubicBezTo>
                  <a:pt x="6299921" y="1232683"/>
                  <a:pt x="6301007" y="1236604"/>
                  <a:pt x="6301007" y="1240948"/>
                </a:cubicBezTo>
                <a:lnTo>
                  <a:pt x="6252143" y="1240948"/>
                </a:lnTo>
                <a:cubicBezTo>
                  <a:pt x="6252747" y="1236484"/>
                  <a:pt x="6254225" y="1232532"/>
                  <a:pt x="6256577" y="1229094"/>
                </a:cubicBezTo>
                <a:cubicBezTo>
                  <a:pt x="6258930" y="1225655"/>
                  <a:pt x="6261825" y="1222941"/>
                  <a:pt x="6265264" y="1220950"/>
                </a:cubicBezTo>
                <a:cubicBezTo>
                  <a:pt x="6268703" y="1218959"/>
                  <a:pt x="6272473" y="1217964"/>
                  <a:pt x="6276575" y="1217964"/>
                </a:cubicBezTo>
                <a:close/>
                <a:moveTo>
                  <a:pt x="5733650" y="1217964"/>
                </a:moveTo>
                <a:cubicBezTo>
                  <a:pt x="5738235" y="1217964"/>
                  <a:pt x="5742367" y="1218959"/>
                  <a:pt x="5746047" y="1220950"/>
                </a:cubicBezTo>
                <a:cubicBezTo>
                  <a:pt x="5749727" y="1222941"/>
                  <a:pt x="5752652" y="1225685"/>
                  <a:pt x="5754824" y="1229184"/>
                </a:cubicBezTo>
                <a:cubicBezTo>
                  <a:pt x="5756996" y="1232683"/>
                  <a:pt x="5758081" y="1236604"/>
                  <a:pt x="5758081" y="1240948"/>
                </a:cubicBezTo>
                <a:lnTo>
                  <a:pt x="5709218" y="1240948"/>
                </a:lnTo>
                <a:cubicBezTo>
                  <a:pt x="5709821" y="1236484"/>
                  <a:pt x="5711300" y="1232532"/>
                  <a:pt x="5713652" y="1229094"/>
                </a:cubicBezTo>
                <a:cubicBezTo>
                  <a:pt x="5716005" y="1225655"/>
                  <a:pt x="5718901" y="1222941"/>
                  <a:pt x="5722339" y="1220950"/>
                </a:cubicBezTo>
                <a:cubicBezTo>
                  <a:pt x="5725778" y="1218959"/>
                  <a:pt x="5729548" y="1217964"/>
                  <a:pt x="5733650" y="1217964"/>
                </a:cubicBezTo>
                <a:close/>
                <a:moveTo>
                  <a:pt x="4895450" y="1217964"/>
                </a:moveTo>
                <a:cubicBezTo>
                  <a:pt x="4900035" y="1217964"/>
                  <a:pt x="4904167" y="1218959"/>
                  <a:pt x="4907847" y="1220950"/>
                </a:cubicBezTo>
                <a:cubicBezTo>
                  <a:pt x="4911527" y="1222941"/>
                  <a:pt x="4914452" y="1225685"/>
                  <a:pt x="4916624" y="1229184"/>
                </a:cubicBezTo>
                <a:cubicBezTo>
                  <a:pt x="4918796" y="1232683"/>
                  <a:pt x="4919882" y="1236604"/>
                  <a:pt x="4919882" y="1240948"/>
                </a:cubicBezTo>
                <a:lnTo>
                  <a:pt x="4871018" y="1240948"/>
                </a:lnTo>
                <a:cubicBezTo>
                  <a:pt x="4871622" y="1236484"/>
                  <a:pt x="4873100" y="1232532"/>
                  <a:pt x="4875452" y="1229094"/>
                </a:cubicBezTo>
                <a:cubicBezTo>
                  <a:pt x="4877805" y="1225655"/>
                  <a:pt x="4880701" y="1222941"/>
                  <a:pt x="4884139" y="1220950"/>
                </a:cubicBezTo>
                <a:cubicBezTo>
                  <a:pt x="4887578" y="1218959"/>
                  <a:pt x="4891348" y="1217964"/>
                  <a:pt x="4895450" y="1217964"/>
                </a:cubicBezTo>
                <a:close/>
                <a:moveTo>
                  <a:pt x="7526617" y="1203848"/>
                </a:moveTo>
                <a:lnTo>
                  <a:pt x="7526617" y="1289811"/>
                </a:lnTo>
                <a:cubicBezTo>
                  <a:pt x="7526617" y="1297291"/>
                  <a:pt x="7524747" y="1303294"/>
                  <a:pt x="7521007" y="1307818"/>
                </a:cubicBezTo>
                <a:cubicBezTo>
                  <a:pt x="7517267" y="1312342"/>
                  <a:pt x="7511897" y="1314906"/>
                  <a:pt x="7504899" y="1315509"/>
                </a:cubicBezTo>
                <a:lnTo>
                  <a:pt x="7507615" y="1330530"/>
                </a:lnTo>
                <a:cubicBezTo>
                  <a:pt x="7513889" y="1330289"/>
                  <a:pt x="7519769" y="1328570"/>
                  <a:pt x="7525259" y="1325373"/>
                </a:cubicBezTo>
                <a:cubicBezTo>
                  <a:pt x="7530749" y="1322175"/>
                  <a:pt x="7535213" y="1317591"/>
                  <a:pt x="7538651" y="1311618"/>
                </a:cubicBezTo>
                <a:cubicBezTo>
                  <a:pt x="7542091" y="1305646"/>
                  <a:pt x="7543809" y="1298437"/>
                  <a:pt x="7543809" y="1289992"/>
                </a:cubicBezTo>
                <a:lnTo>
                  <a:pt x="7543809" y="1203848"/>
                </a:lnTo>
                <a:close/>
                <a:moveTo>
                  <a:pt x="7180097" y="1203848"/>
                </a:moveTo>
                <a:lnTo>
                  <a:pt x="7180097" y="1256693"/>
                </a:lnTo>
                <a:cubicBezTo>
                  <a:pt x="7180097" y="1265259"/>
                  <a:pt x="7181515" y="1272407"/>
                  <a:pt x="7184351" y="1278138"/>
                </a:cubicBezTo>
                <a:cubicBezTo>
                  <a:pt x="7187185" y="1283869"/>
                  <a:pt x="7191197" y="1288212"/>
                  <a:pt x="7196385" y="1291168"/>
                </a:cubicBezTo>
                <a:cubicBezTo>
                  <a:pt x="7201573" y="1294124"/>
                  <a:pt x="7207665" y="1295602"/>
                  <a:pt x="7214663" y="1295602"/>
                </a:cubicBezTo>
                <a:cubicBezTo>
                  <a:pt x="7220093" y="1295602"/>
                  <a:pt x="7225009" y="1294577"/>
                  <a:pt x="7229413" y="1292526"/>
                </a:cubicBezTo>
                <a:cubicBezTo>
                  <a:pt x="7233817" y="1290475"/>
                  <a:pt x="7237467" y="1287519"/>
                  <a:pt x="7240363" y="1283658"/>
                </a:cubicBezTo>
                <a:lnTo>
                  <a:pt x="7241629" y="1294335"/>
                </a:lnTo>
                <a:lnTo>
                  <a:pt x="7257193" y="1294335"/>
                </a:lnTo>
                <a:lnTo>
                  <a:pt x="7257193" y="1203848"/>
                </a:lnTo>
                <a:lnTo>
                  <a:pt x="7240181" y="1203848"/>
                </a:lnTo>
                <a:lnTo>
                  <a:pt x="7240181" y="1253435"/>
                </a:lnTo>
                <a:cubicBezTo>
                  <a:pt x="7240181" y="1262242"/>
                  <a:pt x="7238221" y="1268878"/>
                  <a:pt x="7234299" y="1273342"/>
                </a:cubicBezTo>
                <a:cubicBezTo>
                  <a:pt x="7230379" y="1277806"/>
                  <a:pt x="7224979" y="1280038"/>
                  <a:pt x="7218103" y="1280038"/>
                </a:cubicBezTo>
                <a:cubicBezTo>
                  <a:pt x="7211105" y="1280038"/>
                  <a:pt x="7205887" y="1277867"/>
                  <a:pt x="7202447" y="1273523"/>
                </a:cubicBezTo>
                <a:cubicBezTo>
                  <a:pt x="7199009" y="1269180"/>
                  <a:pt x="7197289" y="1262846"/>
                  <a:pt x="7197291" y="1254521"/>
                </a:cubicBezTo>
                <a:lnTo>
                  <a:pt x="7197291" y="1203848"/>
                </a:lnTo>
                <a:close/>
                <a:moveTo>
                  <a:pt x="7136091" y="1203848"/>
                </a:moveTo>
                <a:lnTo>
                  <a:pt x="7136091" y="1289811"/>
                </a:lnTo>
                <a:cubicBezTo>
                  <a:pt x="7136091" y="1297291"/>
                  <a:pt x="7134221" y="1303294"/>
                  <a:pt x="7130481" y="1307818"/>
                </a:cubicBezTo>
                <a:cubicBezTo>
                  <a:pt x="7126741" y="1312342"/>
                  <a:pt x="7121373" y="1314906"/>
                  <a:pt x="7114375" y="1315509"/>
                </a:cubicBezTo>
                <a:lnTo>
                  <a:pt x="7117089" y="1330530"/>
                </a:lnTo>
                <a:cubicBezTo>
                  <a:pt x="7123363" y="1330289"/>
                  <a:pt x="7129245" y="1328570"/>
                  <a:pt x="7134735" y="1325373"/>
                </a:cubicBezTo>
                <a:cubicBezTo>
                  <a:pt x="7140223" y="1322175"/>
                  <a:pt x="7144687" y="1317591"/>
                  <a:pt x="7148127" y="1311618"/>
                </a:cubicBezTo>
                <a:cubicBezTo>
                  <a:pt x="7151565" y="1305646"/>
                  <a:pt x="7153285" y="1298437"/>
                  <a:pt x="7153285" y="1289992"/>
                </a:cubicBezTo>
                <a:lnTo>
                  <a:pt x="7153285" y="1203848"/>
                </a:lnTo>
                <a:close/>
                <a:moveTo>
                  <a:pt x="7089009" y="1203848"/>
                </a:moveTo>
                <a:lnTo>
                  <a:pt x="7089009" y="1294335"/>
                </a:lnTo>
                <a:lnTo>
                  <a:pt x="7106203" y="1294335"/>
                </a:lnTo>
                <a:lnTo>
                  <a:pt x="7106203" y="1203848"/>
                </a:lnTo>
                <a:close/>
                <a:moveTo>
                  <a:pt x="6746110" y="1203848"/>
                </a:moveTo>
                <a:lnTo>
                  <a:pt x="6746110" y="1294335"/>
                </a:lnTo>
                <a:lnTo>
                  <a:pt x="6763303" y="1294335"/>
                </a:lnTo>
                <a:lnTo>
                  <a:pt x="6763303" y="1203848"/>
                </a:lnTo>
                <a:close/>
                <a:moveTo>
                  <a:pt x="6096533" y="1203848"/>
                </a:moveTo>
                <a:lnTo>
                  <a:pt x="6124947" y="1294335"/>
                </a:lnTo>
                <a:lnTo>
                  <a:pt x="6141234" y="1294335"/>
                </a:lnTo>
                <a:lnTo>
                  <a:pt x="6160779" y="1228641"/>
                </a:lnTo>
                <a:lnTo>
                  <a:pt x="6180144" y="1294335"/>
                </a:lnTo>
                <a:lnTo>
                  <a:pt x="6196613" y="1294335"/>
                </a:lnTo>
                <a:lnTo>
                  <a:pt x="6224664" y="1203848"/>
                </a:lnTo>
                <a:lnTo>
                  <a:pt x="6207833" y="1203848"/>
                </a:lnTo>
                <a:lnTo>
                  <a:pt x="6189011" y="1273704"/>
                </a:lnTo>
                <a:lnTo>
                  <a:pt x="6169466" y="1203848"/>
                </a:lnTo>
                <a:lnTo>
                  <a:pt x="6153179" y="1203848"/>
                </a:lnTo>
                <a:lnTo>
                  <a:pt x="6132909" y="1274066"/>
                </a:lnTo>
                <a:lnTo>
                  <a:pt x="6113907" y="1203848"/>
                </a:lnTo>
                <a:close/>
                <a:moveTo>
                  <a:pt x="5970422" y="1203848"/>
                </a:moveTo>
                <a:lnTo>
                  <a:pt x="5970422" y="1256693"/>
                </a:lnTo>
                <a:cubicBezTo>
                  <a:pt x="5970422" y="1265259"/>
                  <a:pt x="5971840" y="1272407"/>
                  <a:pt x="5974675" y="1278138"/>
                </a:cubicBezTo>
                <a:cubicBezTo>
                  <a:pt x="5977510" y="1283869"/>
                  <a:pt x="5981522" y="1288212"/>
                  <a:pt x="5986710" y="1291168"/>
                </a:cubicBezTo>
                <a:cubicBezTo>
                  <a:pt x="5991898" y="1294124"/>
                  <a:pt x="5997991" y="1295602"/>
                  <a:pt x="6004989" y="1295602"/>
                </a:cubicBezTo>
                <a:cubicBezTo>
                  <a:pt x="6010418" y="1295602"/>
                  <a:pt x="6015334" y="1294577"/>
                  <a:pt x="6019738" y="1292526"/>
                </a:cubicBezTo>
                <a:cubicBezTo>
                  <a:pt x="6024142" y="1290475"/>
                  <a:pt x="6027791" y="1287519"/>
                  <a:pt x="6030687" y="1283658"/>
                </a:cubicBezTo>
                <a:lnTo>
                  <a:pt x="6031954" y="1294335"/>
                </a:lnTo>
                <a:lnTo>
                  <a:pt x="6047518" y="1294335"/>
                </a:lnTo>
                <a:lnTo>
                  <a:pt x="6047518" y="1203848"/>
                </a:lnTo>
                <a:lnTo>
                  <a:pt x="6030506" y="1203848"/>
                </a:lnTo>
                <a:lnTo>
                  <a:pt x="6030506" y="1253435"/>
                </a:lnTo>
                <a:cubicBezTo>
                  <a:pt x="6030506" y="1262242"/>
                  <a:pt x="6028545" y="1268878"/>
                  <a:pt x="6024624" y="1273342"/>
                </a:cubicBezTo>
                <a:cubicBezTo>
                  <a:pt x="6020703" y="1277806"/>
                  <a:pt x="6015304" y="1280038"/>
                  <a:pt x="6008427" y="1280038"/>
                </a:cubicBezTo>
                <a:cubicBezTo>
                  <a:pt x="6001429" y="1280038"/>
                  <a:pt x="5996211" y="1277867"/>
                  <a:pt x="5992773" y="1273523"/>
                </a:cubicBezTo>
                <a:cubicBezTo>
                  <a:pt x="5989334" y="1269180"/>
                  <a:pt x="5987615" y="1262846"/>
                  <a:pt x="5987615" y="1254521"/>
                </a:cubicBezTo>
                <a:lnTo>
                  <a:pt x="5987615" y="1203848"/>
                </a:lnTo>
                <a:close/>
                <a:moveTo>
                  <a:pt x="5231635" y="1203848"/>
                </a:moveTo>
                <a:lnTo>
                  <a:pt x="5231635" y="1294335"/>
                </a:lnTo>
                <a:lnTo>
                  <a:pt x="5248827" y="1294335"/>
                </a:lnTo>
                <a:lnTo>
                  <a:pt x="5248827" y="1203848"/>
                </a:lnTo>
                <a:close/>
                <a:moveTo>
                  <a:pt x="4964935" y="1203848"/>
                </a:moveTo>
                <a:lnTo>
                  <a:pt x="4964935" y="1294335"/>
                </a:lnTo>
                <a:lnTo>
                  <a:pt x="4982127" y="1294335"/>
                </a:lnTo>
                <a:lnTo>
                  <a:pt x="4982127" y="1203848"/>
                </a:lnTo>
                <a:close/>
                <a:moveTo>
                  <a:pt x="5836706" y="1203667"/>
                </a:moveTo>
                <a:cubicBezTo>
                  <a:pt x="5832785" y="1204511"/>
                  <a:pt x="5829165" y="1205989"/>
                  <a:pt x="5825847" y="1208101"/>
                </a:cubicBezTo>
                <a:cubicBezTo>
                  <a:pt x="5822529" y="1210212"/>
                  <a:pt x="5819604" y="1212836"/>
                  <a:pt x="5817070" y="1215973"/>
                </a:cubicBezTo>
                <a:lnTo>
                  <a:pt x="5815984" y="1203848"/>
                </a:lnTo>
                <a:lnTo>
                  <a:pt x="5800420" y="1203848"/>
                </a:lnTo>
                <a:lnTo>
                  <a:pt x="5800420" y="1294335"/>
                </a:lnTo>
                <a:lnTo>
                  <a:pt x="5817432" y="1294335"/>
                </a:lnTo>
                <a:lnTo>
                  <a:pt x="5817432" y="1247463"/>
                </a:lnTo>
                <a:cubicBezTo>
                  <a:pt x="5817432" y="1242034"/>
                  <a:pt x="5818337" y="1237388"/>
                  <a:pt x="5820147" y="1233528"/>
                </a:cubicBezTo>
                <a:cubicBezTo>
                  <a:pt x="5821956" y="1229667"/>
                  <a:pt x="5824339" y="1226560"/>
                  <a:pt x="5827295" y="1224207"/>
                </a:cubicBezTo>
                <a:cubicBezTo>
                  <a:pt x="5830251" y="1221855"/>
                  <a:pt x="5833599" y="1220317"/>
                  <a:pt x="5837339" y="1219593"/>
                </a:cubicBezTo>
                <a:cubicBezTo>
                  <a:pt x="5841079" y="1218869"/>
                  <a:pt x="5844940" y="1218989"/>
                  <a:pt x="5848922" y="1219955"/>
                </a:cubicBezTo>
                <a:lnTo>
                  <a:pt x="5848922" y="1203848"/>
                </a:lnTo>
                <a:cubicBezTo>
                  <a:pt x="5844699" y="1202883"/>
                  <a:pt x="5840627" y="1202822"/>
                  <a:pt x="5836706" y="1203667"/>
                </a:cubicBezTo>
                <a:close/>
                <a:moveTo>
                  <a:pt x="5046131" y="1203667"/>
                </a:moveTo>
                <a:cubicBezTo>
                  <a:pt x="5042210" y="1204511"/>
                  <a:pt x="5038590" y="1205989"/>
                  <a:pt x="5035272" y="1208101"/>
                </a:cubicBezTo>
                <a:cubicBezTo>
                  <a:pt x="5031954" y="1210212"/>
                  <a:pt x="5029029" y="1212836"/>
                  <a:pt x="5026495" y="1215973"/>
                </a:cubicBezTo>
                <a:lnTo>
                  <a:pt x="5025409" y="1203848"/>
                </a:lnTo>
                <a:lnTo>
                  <a:pt x="5009845" y="1203848"/>
                </a:lnTo>
                <a:lnTo>
                  <a:pt x="5009845" y="1294335"/>
                </a:lnTo>
                <a:lnTo>
                  <a:pt x="5026857" y="1294335"/>
                </a:lnTo>
                <a:lnTo>
                  <a:pt x="5026857" y="1247463"/>
                </a:lnTo>
                <a:cubicBezTo>
                  <a:pt x="5026857" y="1242034"/>
                  <a:pt x="5027762" y="1237388"/>
                  <a:pt x="5029571" y="1233528"/>
                </a:cubicBezTo>
                <a:cubicBezTo>
                  <a:pt x="5031381" y="1229667"/>
                  <a:pt x="5033764" y="1226560"/>
                  <a:pt x="5036720" y="1224207"/>
                </a:cubicBezTo>
                <a:cubicBezTo>
                  <a:pt x="5039676" y="1221855"/>
                  <a:pt x="5043024" y="1220317"/>
                  <a:pt x="5046764" y="1219593"/>
                </a:cubicBezTo>
                <a:cubicBezTo>
                  <a:pt x="5050504" y="1218869"/>
                  <a:pt x="5054365" y="1218989"/>
                  <a:pt x="5058347" y="1219955"/>
                </a:cubicBezTo>
                <a:lnTo>
                  <a:pt x="5058347" y="1203848"/>
                </a:lnTo>
                <a:cubicBezTo>
                  <a:pt x="5054124" y="1202883"/>
                  <a:pt x="5050052" y="1202822"/>
                  <a:pt x="5046131" y="1203667"/>
                </a:cubicBezTo>
                <a:close/>
                <a:moveTo>
                  <a:pt x="4827056" y="1203667"/>
                </a:moveTo>
                <a:cubicBezTo>
                  <a:pt x="4823135" y="1204511"/>
                  <a:pt x="4819515" y="1205989"/>
                  <a:pt x="4816197" y="1208101"/>
                </a:cubicBezTo>
                <a:cubicBezTo>
                  <a:pt x="4812879" y="1210212"/>
                  <a:pt x="4809954" y="1212836"/>
                  <a:pt x="4807420" y="1215973"/>
                </a:cubicBezTo>
                <a:lnTo>
                  <a:pt x="4806334" y="1203848"/>
                </a:lnTo>
                <a:lnTo>
                  <a:pt x="4790770" y="1203848"/>
                </a:lnTo>
                <a:lnTo>
                  <a:pt x="4790770" y="1294335"/>
                </a:lnTo>
                <a:lnTo>
                  <a:pt x="4807782" y="1294335"/>
                </a:lnTo>
                <a:lnTo>
                  <a:pt x="4807782" y="1247463"/>
                </a:lnTo>
                <a:cubicBezTo>
                  <a:pt x="4807782" y="1242034"/>
                  <a:pt x="4808687" y="1237388"/>
                  <a:pt x="4810496" y="1233528"/>
                </a:cubicBezTo>
                <a:cubicBezTo>
                  <a:pt x="4812306" y="1229667"/>
                  <a:pt x="4814689" y="1226560"/>
                  <a:pt x="4817645" y="1224207"/>
                </a:cubicBezTo>
                <a:cubicBezTo>
                  <a:pt x="4820601" y="1221855"/>
                  <a:pt x="4823949" y="1220317"/>
                  <a:pt x="4827689" y="1219593"/>
                </a:cubicBezTo>
                <a:cubicBezTo>
                  <a:pt x="4831429" y="1218869"/>
                  <a:pt x="4835290" y="1218989"/>
                  <a:pt x="4839272" y="1219955"/>
                </a:cubicBezTo>
                <a:lnTo>
                  <a:pt x="4839272" y="1203848"/>
                </a:lnTo>
                <a:cubicBezTo>
                  <a:pt x="4835049" y="1202883"/>
                  <a:pt x="4830977" y="1202822"/>
                  <a:pt x="4827056" y="1203667"/>
                </a:cubicBezTo>
                <a:close/>
                <a:moveTo>
                  <a:pt x="7608265" y="1202581"/>
                </a:moveTo>
                <a:cubicBezTo>
                  <a:pt x="7598733" y="1202581"/>
                  <a:pt x="7590619" y="1204813"/>
                  <a:pt x="7583923" y="1209277"/>
                </a:cubicBezTo>
                <a:cubicBezTo>
                  <a:pt x="7577227" y="1213741"/>
                  <a:pt x="7572733" y="1219955"/>
                  <a:pt x="7570441" y="1227918"/>
                </a:cubicBezTo>
                <a:lnTo>
                  <a:pt x="7585643" y="1233347"/>
                </a:lnTo>
                <a:cubicBezTo>
                  <a:pt x="7586971" y="1228279"/>
                  <a:pt x="7589565" y="1224449"/>
                  <a:pt x="7593425" y="1221855"/>
                </a:cubicBezTo>
                <a:cubicBezTo>
                  <a:pt x="7597287" y="1219261"/>
                  <a:pt x="7601991" y="1217964"/>
                  <a:pt x="7607541" y="1217964"/>
                </a:cubicBezTo>
                <a:cubicBezTo>
                  <a:pt x="7613453" y="1217964"/>
                  <a:pt x="7617977" y="1219321"/>
                  <a:pt x="7621115" y="1222036"/>
                </a:cubicBezTo>
                <a:cubicBezTo>
                  <a:pt x="7624251" y="1224750"/>
                  <a:pt x="7625819" y="1228038"/>
                  <a:pt x="7625819" y="1231899"/>
                </a:cubicBezTo>
                <a:lnTo>
                  <a:pt x="7625819" y="1238957"/>
                </a:lnTo>
                <a:lnTo>
                  <a:pt x="7600121" y="1241853"/>
                </a:lnTo>
                <a:cubicBezTo>
                  <a:pt x="7589383" y="1243059"/>
                  <a:pt x="7581179" y="1246166"/>
                  <a:pt x="7575509" y="1251173"/>
                </a:cubicBezTo>
                <a:cubicBezTo>
                  <a:pt x="7569839" y="1256180"/>
                  <a:pt x="7567003" y="1262484"/>
                  <a:pt x="7567003" y="1270085"/>
                </a:cubicBezTo>
                <a:cubicBezTo>
                  <a:pt x="7567003" y="1275152"/>
                  <a:pt x="7568239" y="1279586"/>
                  <a:pt x="7570713" y="1283386"/>
                </a:cubicBezTo>
                <a:cubicBezTo>
                  <a:pt x="7573187" y="1287187"/>
                  <a:pt x="7576715" y="1290143"/>
                  <a:pt x="7581299" y="1292254"/>
                </a:cubicBezTo>
                <a:cubicBezTo>
                  <a:pt x="7585885" y="1294365"/>
                  <a:pt x="7591435" y="1295421"/>
                  <a:pt x="7597949" y="1295421"/>
                </a:cubicBezTo>
                <a:cubicBezTo>
                  <a:pt x="7604947" y="1295421"/>
                  <a:pt x="7610647" y="1294184"/>
                  <a:pt x="7615051" y="1291711"/>
                </a:cubicBezTo>
                <a:cubicBezTo>
                  <a:pt x="7619455" y="1289238"/>
                  <a:pt x="7623045" y="1285709"/>
                  <a:pt x="7625819" y="1281124"/>
                </a:cubicBezTo>
                <a:lnTo>
                  <a:pt x="7627267" y="1294335"/>
                </a:lnTo>
                <a:lnTo>
                  <a:pt x="7643013" y="1294335"/>
                </a:lnTo>
                <a:lnTo>
                  <a:pt x="7643013" y="1233528"/>
                </a:lnTo>
                <a:cubicBezTo>
                  <a:pt x="7643013" y="1224238"/>
                  <a:pt x="7640057" y="1216757"/>
                  <a:pt x="7634145" y="1211087"/>
                </a:cubicBezTo>
                <a:cubicBezTo>
                  <a:pt x="7628233" y="1205416"/>
                  <a:pt x="7619607" y="1202581"/>
                  <a:pt x="7608265" y="1202581"/>
                </a:cubicBezTo>
                <a:close/>
                <a:moveTo>
                  <a:pt x="7450321" y="1202581"/>
                </a:moveTo>
                <a:cubicBezTo>
                  <a:pt x="7441755" y="1202581"/>
                  <a:pt x="7434033" y="1204481"/>
                  <a:pt x="7427157" y="1208282"/>
                </a:cubicBezTo>
                <a:cubicBezTo>
                  <a:pt x="7420279" y="1212082"/>
                  <a:pt x="7414851" y="1217481"/>
                  <a:pt x="7410869" y="1224479"/>
                </a:cubicBezTo>
                <a:cubicBezTo>
                  <a:pt x="7406887" y="1231477"/>
                  <a:pt x="7404897" y="1239741"/>
                  <a:pt x="7404897" y="1249273"/>
                </a:cubicBezTo>
                <a:cubicBezTo>
                  <a:pt x="7404897" y="1258683"/>
                  <a:pt x="7406827" y="1266857"/>
                  <a:pt x="7410687" y="1273795"/>
                </a:cubicBezTo>
                <a:cubicBezTo>
                  <a:pt x="7414549" y="1280732"/>
                  <a:pt x="7419887" y="1286101"/>
                  <a:pt x="7426705" y="1289901"/>
                </a:cubicBezTo>
                <a:cubicBezTo>
                  <a:pt x="7433521" y="1293702"/>
                  <a:pt x="7441213" y="1295602"/>
                  <a:pt x="7449779" y="1295602"/>
                </a:cubicBezTo>
                <a:cubicBezTo>
                  <a:pt x="7458465" y="1295602"/>
                  <a:pt x="7466307" y="1293702"/>
                  <a:pt x="7473305" y="1289901"/>
                </a:cubicBezTo>
                <a:cubicBezTo>
                  <a:pt x="7480303" y="1286101"/>
                  <a:pt x="7485823" y="1280702"/>
                  <a:pt x="7489865" y="1273704"/>
                </a:cubicBezTo>
                <a:cubicBezTo>
                  <a:pt x="7493907" y="1266706"/>
                  <a:pt x="7495927" y="1258442"/>
                  <a:pt x="7495927" y="1248911"/>
                </a:cubicBezTo>
                <a:cubicBezTo>
                  <a:pt x="7495927" y="1239500"/>
                  <a:pt x="7493937" y="1231326"/>
                  <a:pt x="7489955" y="1224388"/>
                </a:cubicBezTo>
                <a:cubicBezTo>
                  <a:pt x="7485973" y="1217451"/>
                  <a:pt x="7480515" y="1212082"/>
                  <a:pt x="7473577" y="1208282"/>
                </a:cubicBezTo>
                <a:cubicBezTo>
                  <a:pt x="7466639" y="1204481"/>
                  <a:pt x="7458887" y="1202581"/>
                  <a:pt x="7450321" y="1202581"/>
                </a:cubicBezTo>
                <a:close/>
                <a:moveTo>
                  <a:pt x="7030135" y="1202581"/>
                </a:moveTo>
                <a:cubicBezTo>
                  <a:pt x="7021327" y="1202581"/>
                  <a:pt x="7013607" y="1204572"/>
                  <a:pt x="7006971" y="1208553"/>
                </a:cubicBezTo>
                <a:cubicBezTo>
                  <a:pt x="7000335" y="1212535"/>
                  <a:pt x="6995147" y="1218024"/>
                  <a:pt x="6991407" y="1225022"/>
                </a:cubicBezTo>
                <a:cubicBezTo>
                  <a:pt x="6987667" y="1232020"/>
                  <a:pt x="6985797" y="1240163"/>
                  <a:pt x="6985797" y="1249453"/>
                </a:cubicBezTo>
                <a:cubicBezTo>
                  <a:pt x="6985797" y="1258623"/>
                  <a:pt x="6987637" y="1266646"/>
                  <a:pt x="6991317" y="1273523"/>
                </a:cubicBezTo>
                <a:cubicBezTo>
                  <a:pt x="6994997" y="1280400"/>
                  <a:pt x="7000155" y="1285799"/>
                  <a:pt x="7006791" y="1289720"/>
                </a:cubicBezTo>
                <a:cubicBezTo>
                  <a:pt x="7013425" y="1293642"/>
                  <a:pt x="7021087" y="1295602"/>
                  <a:pt x="7029773" y="1295602"/>
                </a:cubicBezTo>
                <a:cubicBezTo>
                  <a:pt x="7038943" y="1295602"/>
                  <a:pt x="7047147" y="1293461"/>
                  <a:pt x="7054387" y="1289178"/>
                </a:cubicBezTo>
                <a:cubicBezTo>
                  <a:pt x="7061625" y="1284894"/>
                  <a:pt x="7066933" y="1279133"/>
                  <a:pt x="7070311" y="1271894"/>
                </a:cubicBezTo>
                <a:lnTo>
                  <a:pt x="7055111" y="1266465"/>
                </a:lnTo>
                <a:cubicBezTo>
                  <a:pt x="7052939" y="1270688"/>
                  <a:pt x="7049711" y="1274006"/>
                  <a:pt x="7045427" y="1276419"/>
                </a:cubicBezTo>
                <a:cubicBezTo>
                  <a:pt x="7041145" y="1278832"/>
                  <a:pt x="7036289" y="1280038"/>
                  <a:pt x="7030859" y="1280038"/>
                </a:cubicBezTo>
                <a:cubicBezTo>
                  <a:pt x="7022655" y="1280038"/>
                  <a:pt x="7016139" y="1277263"/>
                  <a:pt x="7011315" y="1271713"/>
                </a:cubicBezTo>
                <a:cubicBezTo>
                  <a:pt x="7006489" y="1266163"/>
                  <a:pt x="7004075" y="1258683"/>
                  <a:pt x="7004075" y="1249273"/>
                </a:cubicBezTo>
                <a:cubicBezTo>
                  <a:pt x="7004075" y="1242999"/>
                  <a:pt x="7005161" y="1237539"/>
                  <a:pt x="7007333" y="1232894"/>
                </a:cubicBezTo>
                <a:cubicBezTo>
                  <a:pt x="7009505" y="1228249"/>
                  <a:pt x="7012581" y="1224630"/>
                  <a:pt x="7016563" y="1222036"/>
                </a:cubicBezTo>
                <a:cubicBezTo>
                  <a:pt x="7020545" y="1219442"/>
                  <a:pt x="7025309" y="1218145"/>
                  <a:pt x="7030859" y="1218145"/>
                </a:cubicBezTo>
                <a:cubicBezTo>
                  <a:pt x="7036289" y="1218145"/>
                  <a:pt x="7041145" y="1219412"/>
                  <a:pt x="7045427" y="1221945"/>
                </a:cubicBezTo>
                <a:cubicBezTo>
                  <a:pt x="7049711" y="1224479"/>
                  <a:pt x="7052757" y="1227857"/>
                  <a:pt x="7054567" y="1232080"/>
                </a:cubicBezTo>
                <a:lnTo>
                  <a:pt x="7069951" y="1226651"/>
                </a:lnTo>
                <a:cubicBezTo>
                  <a:pt x="7066813" y="1219291"/>
                  <a:pt x="7061715" y="1213439"/>
                  <a:pt x="7054657" y="1209096"/>
                </a:cubicBezTo>
                <a:cubicBezTo>
                  <a:pt x="7047599" y="1204753"/>
                  <a:pt x="7039425" y="1202581"/>
                  <a:pt x="7030135" y="1202581"/>
                </a:cubicBezTo>
                <a:close/>
                <a:moveTo>
                  <a:pt x="6931991" y="1202581"/>
                </a:moveTo>
                <a:cubicBezTo>
                  <a:pt x="6922459" y="1202581"/>
                  <a:pt x="6914345" y="1204813"/>
                  <a:pt x="6907649" y="1209277"/>
                </a:cubicBezTo>
                <a:cubicBezTo>
                  <a:pt x="6900953" y="1213741"/>
                  <a:pt x="6896459" y="1219955"/>
                  <a:pt x="6894167" y="1227918"/>
                </a:cubicBezTo>
                <a:lnTo>
                  <a:pt x="6909369" y="1233347"/>
                </a:lnTo>
                <a:cubicBezTo>
                  <a:pt x="6910695" y="1228279"/>
                  <a:pt x="6913289" y="1224449"/>
                  <a:pt x="6917151" y="1221855"/>
                </a:cubicBezTo>
                <a:cubicBezTo>
                  <a:pt x="6921011" y="1219261"/>
                  <a:pt x="6925717" y="1217964"/>
                  <a:pt x="6931267" y="1217964"/>
                </a:cubicBezTo>
                <a:cubicBezTo>
                  <a:pt x="6937179" y="1217964"/>
                  <a:pt x="6941703" y="1219321"/>
                  <a:pt x="6944839" y="1222036"/>
                </a:cubicBezTo>
                <a:cubicBezTo>
                  <a:pt x="6947977" y="1224750"/>
                  <a:pt x="6949545" y="1228038"/>
                  <a:pt x="6949545" y="1231899"/>
                </a:cubicBezTo>
                <a:lnTo>
                  <a:pt x="6949545" y="1238957"/>
                </a:lnTo>
                <a:lnTo>
                  <a:pt x="6923847" y="1241853"/>
                </a:lnTo>
                <a:cubicBezTo>
                  <a:pt x="6913109" y="1243059"/>
                  <a:pt x="6904905" y="1246166"/>
                  <a:pt x="6899233" y="1251173"/>
                </a:cubicBezTo>
                <a:cubicBezTo>
                  <a:pt x="6893563" y="1256180"/>
                  <a:pt x="6890727" y="1262484"/>
                  <a:pt x="6890727" y="1270085"/>
                </a:cubicBezTo>
                <a:cubicBezTo>
                  <a:pt x="6890727" y="1275152"/>
                  <a:pt x="6891965" y="1279586"/>
                  <a:pt x="6894439" y="1283386"/>
                </a:cubicBezTo>
                <a:cubicBezTo>
                  <a:pt x="6896911" y="1287187"/>
                  <a:pt x="6900441" y="1290143"/>
                  <a:pt x="6905025" y="1292254"/>
                </a:cubicBezTo>
                <a:cubicBezTo>
                  <a:pt x="6909609" y="1294365"/>
                  <a:pt x="6915159" y="1295421"/>
                  <a:pt x="6921675" y="1295421"/>
                </a:cubicBezTo>
                <a:cubicBezTo>
                  <a:pt x="6928673" y="1295421"/>
                  <a:pt x="6934373" y="1294184"/>
                  <a:pt x="6938777" y="1291711"/>
                </a:cubicBezTo>
                <a:cubicBezTo>
                  <a:pt x="6943181" y="1289238"/>
                  <a:pt x="6946769" y="1285709"/>
                  <a:pt x="6949545" y="1281124"/>
                </a:cubicBezTo>
                <a:lnTo>
                  <a:pt x="6950993" y="1294335"/>
                </a:lnTo>
                <a:lnTo>
                  <a:pt x="6966737" y="1294335"/>
                </a:lnTo>
                <a:lnTo>
                  <a:pt x="6966737" y="1233528"/>
                </a:lnTo>
                <a:cubicBezTo>
                  <a:pt x="6966737" y="1224238"/>
                  <a:pt x="6963781" y="1216757"/>
                  <a:pt x="6957869" y="1211087"/>
                </a:cubicBezTo>
                <a:cubicBezTo>
                  <a:pt x="6951957" y="1205416"/>
                  <a:pt x="6943331" y="1202581"/>
                  <a:pt x="6931991" y="1202581"/>
                </a:cubicBezTo>
                <a:close/>
                <a:moveTo>
                  <a:pt x="6638592" y="1202581"/>
                </a:moveTo>
                <a:cubicBezTo>
                  <a:pt x="6631232" y="1202581"/>
                  <a:pt x="6624988" y="1204029"/>
                  <a:pt x="6619861" y="1206924"/>
                </a:cubicBezTo>
                <a:cubicBezTo>
                  <a:pt x="6614733" y="1209820"/>
                  <a:pt x="6610721" y="1213319"/>
                  <a:pt x="6607826" y="1217421"/>
                </a:cubicBezTo>
                <a:lnTo>
                  <a:pt x="6606559" y="1203848"/>
                </a:lnTo>
                <a:lnTo>
                  <a:pt x="6590995" y="1203848"/>
                </a:lnTo>
                <a:lnTo>
                  <a:pt x="6590995" y="1330530"/>
                </a:lnTo>
                <a:lnTo>
                  <a:pt x="6608007" y="1330530"/>
                </a:lnTo>
                <a:lnTo>
                  <a:pt x="6608007" y="1280683"/>
                </a:lnTo>
                <a:lnTo>
                  <a:pt x="6618594" y="1290806"/>
                </a:lnTo>
                <a:cubicBezTo>
                  <a:pt x="6624083" y="1294003"/>
                  <a:pt x="6630749" y="1295602"/>
                  <a:pt x="6638592" y="1295602"/>
                </a:cubicBezTo>
                <a:cubicBezTo>
                  <a:pt x="6646796" y="1295602"/>
                  <a:pt x="6653975" y="1293672"/>
                  <a:pt x="6660128" y="1289811"/>
                </a:cubicBezTo>
                <a:cubicBezTo>
                  <a:pt x="6666281" y="1285950"/>
                  <a:pt x="6671077" y="1280521"/>
                  <a:pt x="6674515" y="1273523"/>
                </a:cubicBezTo>
                <a:cubicBezTo>
                  <a:pt x="6677954" y="1266525"/>
                  <a:pt x="6679673" y="1258382"/>
                  <a:pt x="6679673" y="1249092"/>
                </a:cubicBezTo>
                <a:cubicBezTo>
                  <a:pt x="6679673" y="1239681"/>
                  <a:pt x="6677893" y="1231507"/>
                  <a:pt x="6674334" y="1224569"/>
                </a:cubicBezTo>
                <a:cubicBezTo>
                  <a:pt x="6670775" y="1217632"/>
                  <a:pt x="6665919" y="1212233"/>
                  <a:pt x="6659766" y="1208372"/>
                </a:cubicBezTo>
                <a:cubicBezTo>
                  <a:pt x="6653613" y="1204511"/>
                  <a:pt x="6646555" y="1202581"/>
                  <a:pt x="6638592" y="1202581"/>
                </a:cubicBezTo>
                <a:close/>
                <a:moveTo>
                  <a:pt x="6531940" y="1202581"/>
                </a:moveTo>
                <a:cubicBezTo>
                  <a:pt x="6522409" y="1202581"/>
                  <a:pt x="6514295" y="1204813"/>
                  <a:pt x="6507599" y="1209277"/>
                </a:cubicBezTo>
                <a:cubicBezTo>
                  <a:pt x="6500903" y="1213741"/>
                  <a:pt x="6496409" y="1219955"/>
                  <a:pt x="6494117" y="1227918"/>
                </a:cubicBezTo>
                <a:lnTo>
                  <a:pt x="6509318" y="1233347"/>
                </a:lnTo>
                <a:cubicBezTo>
                  <a:pt x="6510645" y="1228279"/>
                  <a:pt x="6513239" y="1224449"/>
                  <a:pt x="6517100" y="1221855"/>
                </a:cubicBezTo>
                <a:cubicBezTo>
                  <a:pt x="6520961" y="1219261"/>
                  <a:pt x="6525666" y="1217964"/>
                  <a:pt x="6531216" y="1217964"/>
                </a:cubicBezTo>
                <a:cubicBezTo>
                  <a:pt x="6537128" y="1217964"/>
                  <a:pt x="6541653" y="1219321"/>
                  <a:pt x="6544789" y="1222036"/>
                </a:cubicBezTo>
                <a:cubicBezTo>
                  <a:pt x="6547926" y="1224750"/>
                  <a:pt x="6549495" y="1228038"/>
                  <a:pt x="6549495" y="1231899"/>
                </a:cubicBezTo>
                <a:lnTo>
                  <a:pt x="6549495" y="1238957"/>
                </a:lnTo>
                <a:lnTo>
                  <a:pt x="6523796" y="1241853"/>
                </a:lnTo>
                <a:cubicBezTo>
                  <a:pt x="6513059" y="1243059"/>
                  <a:pt x="6504854" y="1246166"/>
                  <a:pt x="6499184" y="1251173"/>
                </a:cubicBezTo>
                <a:cubicBezTo>
                  <a:pt x="6493513" y="1256180"/>
                  <a:pt x="6490678" y="1262484"/>
                  <a:pt x="6490678" y="1270085"/>
                </a:cubicBezTo>
                <a:cubicBezTo>
                  <a:pt x="6490678" y="1275152"/>
                  <a:pt x="6491915" y="1279586"/>
                  <a:pt x="6494388" y="1283386"/>
                </a:cubicBezTo>
                <a:cubicBezTo>
                  <a:pt x="6496861" y="1287187"/>
                  <a:pt x="6500390" y="1290143"/>
                  <a:pt x="6504975" y="1292254"/>
                </a:cubicBezTo>
                <a:cubicBezTo>
                  <a:pt x="6509560" y="1294365"/>
                  <a:pt x="6515109" y="1295421"/>
                  <a:pt x="6521625" y="1295421"/>
                </a:cubicBezTo>
                <a:cubicBezTo>
                  <a:pt x="6528622" y="1295421"/>
                  <a:pt x="6534323" y="1294184"/>
                  <a:pt x="6538727" y="1291711"/>
                </a:cubicBezTo>
                <a:cubicBezTo>
                  <a:pt x="6543130" y="1289238"/>
                  <a:pt x="6546720" y="1285709"/>
                  <a:pt x="6549495" y="1281124"/>
                </a:cubicBezTo>
                <a:lnTo>
                  <a:pt x="6550943" y="1294335"/>
                </a:lnTo>
                <a:lnTo>
                  <a:pt x="6566687" y="1294335"/>
                </a:lnTo>
                <a:lnTo>
                  <a:pt x="6566687" y="1233528"/>
                </a:lnTo>
                <a:cubicBezTo>
                  <a:pt x="6566687" y="1224238"/>
                  <a:pt x="6563731" y="1216757"/>
                  <a:pt x="6557820" y="1211087"/>
                </a:cubicBezTo>
                <a:cubicBezTo>
                  <a:pt x="6551908" y="1205416"/>
                  <a:pt x="6543281" y="1202581"/>
                  <a:pt x="6531940" y="1202581"/>
                </a:cubicBezTo>
                <a:close/>
                <a:moveTo>
                  <a:pt x="6276756" y="1202581"/>
                </a:moveTo>
                <a:cubicBezTo>
                  <a:pt x="6268431" y="1202581"/>
                  <a:pt x="6260981" y="1204572"/>
                  <a:pt x="6254406" y="1208553"/>
                </a:cubicBezTo>
                <a:cubicBezTo>
                  <a:pt x="6247830" y="1212535"/>
                  <a:pt x="6242673" y="1217964"/>
                  <a:pt x="6238932" y="1224841"/>
                </a:cubicBezTo>
                <a:cubicBezTo>
                  <a:pt x="6235192" y="1231718"/>
                  <a:pt x="6233322" y="1239560"/>
                  <a:pt x="6233322" y="1248368"/>
                </a:cubicBezTo>
                <a:cubicBezTo>
                  <a:pt x="6233322" y="1257537"/>
                  <a:pt x="6235222" y="1265681"/>
                  <a:pt x="6239023" y="1272799"/>
                </a:cubicBezTo>
                <a:cubicBezTo>
                  <a:pt x="6242823" y="1279918"/>
                  <a:pt x="6248071" y="1285498"/>
                  <a:pt x="6254767" y="1289539"/>
                </a:cubicBezTo>
                <a:cubicBezTo>
                  <a:pt x="6261463" y="1293581"/>
                  <a:pt x="6269155" y="1295602"/>
                  <a:pt x="6277842" y="1295602"/>
                </a:cubicBezTo>
                <a:cubicBezTo>
                  <a:pt x="6286890" y="1295602"/>
                  <a:pt x="6294883" y="1293551"/>
                  <a:pt x="6301821" y="1289449"/>
                </a:cubicBezTo>
                <a:cubicBezTo>
                  <a:pt x="6308758" y="1285347"/>
                  <a:pt x="6314037" y="1279616"/>
                  <a:pt x="6317656" y="1272256"/>
                </a:cubicBezTo>
                <a:lnTo>
                  <a:pt x="6302816" y="1267008"/>
                </a:lnTo>
                <a:cubicBezTo>
                  <a:pt x="6301006" y="1270990"/>
                  <a:pt x="6297870" y="1274157"/>
                  <a:pt x="6293406" y="1276509"/>
                </a:cubicBezTo>
                <a:cubicBezTo>
                  <a:pt x="6288942" y="1278862"/>
                  <a:pt x="6283693" y="1280038"/>
                  <a:pt x="6277661" y="1280038"/>
                </a:cubicBezTo>
                <a:cubicBezTo>
                  <a:pt x="6272955" y="1280038"/>
                  <a:pt x="6268763" y="1279013"/>
                  <a:pt x="6265083" y="1276962"/>
                </a:cubicBezTo>
                <a:cubicBezTo>
                  <a:pt x="6261403" y="1274911"/>
                  <a:pt x="6258387" y="1272045"/>
                  <a:pt x="6256034" y="1268365"/>
                </a:cubicBezTo>
                <a:cubicBezTo>
                  <a:pt x="6253682" y="1264686"/>
                  <a:pt x="6252324" y="1260433"/>
                  <a:pt x="6251962" y="1255607"/>
                </a:cubicBezTo>
                <a:lnTo>
                  <a:pt x="6318923" y="1255607"/>
                </a:lnTo>
                <a:cubicBezTo>
                  <a:pt x="6319164" y="1253797"/>
                  <a:pt x="6319345" y="1252138"/>
                  <a:pt x="6319466" y="1250630"/>
                </a:cubicBezTo>
                <a:cubicBezTo>
                  <a:pt x="6319587" y="1249122"/>
                  <a:pt x="6319647" y="1247644"/>
                  <a:pt x="6319647" y="1246196"/>
                </a:cubicBezTo>
                <a:cubicBezTo>
                  <a:pt x="6319768" y="1237630"/>
                  <a:pt x="6318018" y="1230059"/>
                  <a:pt x="6314399" y="1223484"/>
                </a:cubicBezTo>
                <a:cubicBezTo>
                  <a:pt x="6310779" y="1216908"/>
                  <a:pt x="6305712" y="1211781"/>
                  <a:pt x="6299197" y="1208101"/>
                </a:cubicBezTo>
                <a:cubicBezTo>
                  <a:pt x="6292682" y="1204421"/>
                  <a:pt x="6285201" y="1202581"/>
                  <a:pt x="6276756" y="1202581"/>
                </a:cubicBezTo>
                <a:close/>
                <a:moveTo>
                  <a:pt x="5909624" y="1202581"/>
                </a:moveTo>
                <a:cubicBezTo>
                  <a:pt x="5904195" y="1202581"/>
                  <a:pt x="5899248" y="1203607"/>
                  <a:pt x="5894784" y="1205658"/>
                </a:cubicBezTo>
                <a:cubicBezTo>
                  <a:pt x="5890320" y="1207709"/>
                  <a:pt x="5886641" y="1210604"/>
                  <a:pt x="5883745" y="1214344"/>
                </a:cubicBezTo>
                <a:lnTo>
                  <a:pt x="5882659" y="1203848"/>
                </a:lnTo>
                <a:lnTo>
                  <a:pt x="5867095" y="1203848"/>
                </a:lnTo>
                <a:lnTo>
                  <a:pt x="5867095" y="1294335"/>
                </a:lnTo>
                <a:lnTo>
                  <a:pt x="5884107" y="1294335"/>
                </a:lnTo>
                <a:lnTo>
                  <a:pt x="5884107" y="1244929"/>
                </a:lnTo>
                <a:cubicBezTo>
                  <a:pt x="5884107" y="1236122"/>
                  <a:pt x="5886037" y="1229456"/>
                  <a:pt x="5889898" y="1224931"/>
                </a:cubicBezTo>
                <a:cubicBezTo>
                  <a:pt x="5893759" y="1220407"/>
                  <a:pt x="5899188" y="1218145"/>
                  <a:pt x="5906186" y="1218145"/>
                </a:cubicBezTo>
                <a:cubicBezTo>
                  <a:pt x="5912942" y="1218145"/>
                  <a:pt x="5918100" y="1220347"/>
                  <a:pt x="5921659" y="1224750"/>
                </a:cubicBezTo>
                <a:cubicBezTo>
                  <a:pt x="5925218" y="1229154"/>
                  <a:pt x="5926998" y="1235579"/>
                  <a:pt x="5926998" y="1244024"/>
                </a:cubicBezTo>
                <a:lnTo>
                  <a:pt x="5926998" y="1294335"/>
                </a:lnTo>
                <a:lnTo>
                  <a:pt x="5944010" y="1294335"/>
                </a:lnTo>
                <a:lnTo>
                  <a:pt x="5944010" y="1241853"/>
                </a:lnTo>
                <a:cubicBezTo>
                  <a:pt x="5944010" y="1233166"/>
                  <a:pt x="5942592" y="1225927"/>
                  <a:pt x="5939757" y="1220136"/>
                </a:cubicBezTo>
                <a:cubicBezTo>
                  <a:pt x="5936921" y="1214344"/>
                  <a:pt x="5932940" y="1209971"/>
                  <a:pt x="5927812" y="1207015"/>
                </a:cubicBezTo>
                <a:cubicBezTo>
                  <a:pt x="5922685" y="1204059"/>
                  <a:pt x="5916622" y="1202581"/>
                  <a:pt x="5909624" y="1202581"/>
                </a:cubicBezTo>
                <a:close/>
                <a:moveTo>
                  <a:pt x="5733831" y="1202581"/>
                </a:moveTo>
                <a:cubicBezTo>
                  <a:pt x="5725506" y="1202581"/>
                  <a:pt x="5718056" y="1204572"/>
                  <a:pt x="5711481" y="1208553"/>
                </a:cubicBezTo>
                <a:cubicBezTo>
                  <a:pt x="5704905" y="1212535"/>
                  <a:pt x="5699747" y="1217964"/>
                  <a:pt x="5696007" y="1224841"/>
                </a:cubicBezTo>
                <a:cubicBezTo>
                  <a:pt x="5692267" y="1231718"/>
                  <a:pt x="5690397" y="1239560"/>
                  <a:pt x="5690397" y="1248368"/>
                </a:cubicBezTo>
                <a:cubicBezTo>
                  <a:pt x="5690397" y="1257537"/>
                  <a:pt x="5692297" y="1265681"/>
                  <a:pt x="5696098" y="1272799"/>
                </a:cubicBezTo>
                <a:cubicBezTo>
                  <a:pt x="5699898" y="1279918"/>
                  <a:pt x="5705146" y="1285498"/>
                  <a:pt x="5711843" y="1289539"/>
                </a:cubicBezTo>
                <a:cubicBezTo>
                  <a:pt x="5718539" y="1293581"/>
                  <a:pt x="5726230" y="1295602"/>
                  <a:pt x="5734917" y="1295602"/>
                </a:cubicBezTo>
                <a:cubicBezTo>
                  <a:pt x="5743966" y="1295602"/>
                  <a:pt x="5751959" y="1293551"/>
                  <a:pt x="5758896" y="1289449"/>
                </a:cubicBezTo>
                <a:cubicBezTo>
                  <a:pt x="5765833" y="1285347"/>
                  <a:pt x="5771112" y="1279616"/>
                  <a:pt x="5774731" y="1272256"/>
                </a:cubicBezTo>
                <a:lnTo>
                  <a:pt x="5759891" y="1267008"/>
                </a:lnTo>
                <a:cubicBezTo>
                  <a:pt x="5758081" y="1270990"/>
                  <a:pt x="5754945" y="1274157"/>
                  <a:pt x="5750481" y="1276509"/>
                </a:cubicBezTo>
                <a:cubicBezTo>
                  <a:pt x="5746017" y="1278862"/>
                  <a:pt x="5740768" y="1280038"/>
                  <a:pt x="5734736" y="1280038"/>
                </a:cubicBezTo>
                <a:cubicBezTo>
                  <a:pt x="5730031" y="1280038"/>
                  <a:pt x="5725838" y="1279013"/>
                  <a:pt x="5722158" y="1276962"/>
                </a:cubicBezTo>
                <a:cubicBezTo>
                  <a:pt x="5718478" y="1274911"/>
                  <a:pt x="5715462" y="1272045"/>
                  <a:pt x="5713109" y="1268365"/>
                </a:cubicBezTo>
                <a:cubicBezTo>
                  <a:pt x="5710757" y="1264686"/>
                  <a:pt x="5709399" y="1260433"/>
                  <a:pt x="5709037" y="1255607"/>
                </a:cubicBezTo>
                <a:lnTo>
                  <a:pt x="5775998" y="1255607"/>
                </a:lnTo>
                <a:cubicBezTo>
                  <a:pt x="5776239" y="1253797"/>
                  <a:pt x="5776420" y="1252138"/>
                  <a:pt x="5776541" y="1250630"/>
                </a:cubicBezTo>
                <a:cubicBezTo>
                  <a:pt x="5776662" y="1249122"/>
                  <a:pt x="5776722" y="1247644"/>
                  <a:pt x="5776722" y="1246196"/>
                </a:cubicBezTo>
                <a:cubicBezTo>
                  <a:pt x="5776843" y="1237630"/>
                  <a:pt x="5775093" y="1230059"/>
                  <a:pt x="5771474" y="1223484"/>
                </a:cubicBezTo>
                <a:cubicBezTo>
                  <a:pt x="5767854" y="1216908"/>
                  <a:pt x="5762787" y="1211781"/>
                  <a:pt x="5756272" y="1208101"/>
                </a:cubicBezTo>
                <a:cubicBezTo>
                  <a:pt x="5749757" y="1204421"/>
                  <a:pt x="5742277" y="1202581"/>
                  <a:pt x="5733831" y="1202581"/>
                </a:cubicBezTo>
                <a:close/>
                <a:moveTo>
                  <a:pt x="5526272" y="1202581"/>
                </a:moveTo>
                <a:cubicBezTo>
                  <a:pt x="5517706" y="1202581"/>
                  <a:pt x="5509984" y="1204481"/>
                  <a:pt x="5503107" y="1208282"/>
                </a:cubicBezTo>
                <a:cubicBezTo>
                  <a:pt x="5496230" y="1212082"/>
                  <a:pt x="5490801" y="1217481"/>
                  <a:pt x="5486819" y="1224479"/>
                </a:cubicBezTo>
                <a:cubicBezTo>
                  <a:pt x="5482838" y="1231477"/>
                  <a:pt x="5480847" y="1239741"/>
                  <a:pt x="5480847" y="1249273"/>
                </a:cubicBezTo>
                <a:cubicBezTo>
                  <a:pt x="5480847" y="1258683"/>
                  <a:pt x="5482777" y="1266857"/>
                  <a:pt x="5486638" y="1273795"/>
                </a:cubicBezTo>
                <a:cubicBezTo>
                  <a:pt x="5490499" y="1280732"/>
                  <a:pt x="5495838" y="1286101"/>
                  <a:pt x="5502655" y="1289901"/>
                </a:cubicBezTo>
                <a:cubicBezTo>
                  <a:pt x="5509471" y="1293702"/>
                  <a:pt x="5517163" y="1295602"/>
                  <a:pt x="5525729" y="1295602"/>
                </a:cubicBezTo>
                <a:cubicBezTo>
                  <a:pt x="5534416" y="1295602"/>
                  <a:pt x="5542258" y="1293702"/>
                  <a:pt x="5549255" y="1289901"/>
                </a:cubicBezTo>
                <a:cubicBezTo>
                  <a:pt x="5556253" y="1286101"/>
                  <a:pt x="5561773" y="1280702"/>
                  <a:pt x="5565815" y="1273704"/>
                </a:cubicBezTo>
                <a:cubicBezTo>
                  <a:pt x="5569856" y="1266706"/>
                  <a:pt x="5571877" y="1258442"/>
                  <a:pt x="5571877" y="1248911"/>
                </a:cubicBezTo>
                <a:cubicBezTo>
                  <a:pt x="5571877" y="1239500"/>
                  <a:pt x="5569887" y="1231326"/>
                  <a:pt x="5565905" y="1224388"/>
                </a:cubicBezTo>
                <a:cubicBezTo>
                  <a:pt x="5561924" y="1217451"/>
                  <a:pt x="5556464" y="1212082"/>
                  <a:pt x="5549527" y="1208282"/>
                </a:cubicBezTo>
                <a:cubicBezTo>
                  <a:pt x="5542590" y="1204481"/>
                  <a:pt x="5534838" y="1202581"/>
                  <a:pt x="5526272" y="1202581"/>
                </a:cubicBezTo>
                <a:close/>
                <a:moveTo>
                  <a:pt x="5366337" y="1202581"/>
                </a:moveTo>
                <a:cubicBezTo>
                  <a:pt x="5360908" y="1202581"/>
                  <a:pt x="5356022" y="1203637"/>
                  <a:pt x="5351679" y="1205748"/>
                </a:cubicBezTo>
                <a:cubicBezTo>
                  <a:pt x="5347335" y="1207859"/>
                  <a:pt x="5343716" y="1210725"/>
                  <a:pt x="5340820" y="1214344"/>
                </a:cubicBezTo>
                <a:lnTo>
                  <a:pt x="5339734" y="1203848"/>
                </a:lnTo>
                <a:lnTo>
                  <a:pt x="5324170" y="1203848"/>
                </a:lnTo>
                <a:lnTo>
                  <a:pt x="5324170" y="1294335"/>
                </a:lnTo>
                <a:lnTo>
                  <a:pt x="5341182" y="1294335"/>
                </a:lnTo>
                <a:lnTo>
                  <a:pt x="5341182" y="1245110"/>
                </a:lnTo>
                <a:cubicBezTo>
                  <a:pt x="5341182" y="1236303"/>
                  <a:pt x="5343082" y="1229607"/>
                  <a:pt x="5346883" y="1225022"/>
                </a:cubicBezTo>
                <a:cubicBezTo>
                  <a:pt x="5350683" y="1220437"/>
                  <a:pt x="5356022" y="1218145"/>
                  <a:pt x="5362899" y="1218145"/>
                </a:cubicBezTo>
                <a:cubicBezTo>
                  <a:pt x="5369655" y="1218145"/>
                  <a:pt x="5374723" y="1220347"/>
                  <a:pt x="5378101" y="1224750"/>
                </a:cubicBezTo>
                <a:cubicBezTo>
                  <a:pt x="5381479" y="1229154"/>
                  <a:pt x="5383168" y="1235579"/>
                  <a:pt x="5383168" y="1244024"/>
                </a:cubicBezTo>
                <a:lnTo>
                  <a:pt x="5383168" y="1294335"/>
                </a:lnTo>
                <a:lnTo>
                  <a:pt x="5400361" y="1294335"/>
                </a:lnTo>
                <a:lnTo>
                  <a:pt x="5400361" y="1245110"/>
                </a:lnTo>
                <a:cubicBezTo>
                  <a:pt x="5400361" y="1236303"/>
                  <a:pt x="5402351" y="1229607"/>
                  <a:pt x="5406333" y="1225022"/>
                </a:cubicBezTo>
                <a:cubicBezTo>
                  <a:pt x="5410314" y="1220437"/>
                  <a:pt x="5415743" y="1218145"/>
                  <a:pt x="5422621" y="1218145"/>
                </a:cubicBezTo>
                <a:cubicBezTo>
                  <a:pt x="5429377" y="1218145"/>
                  <a:pt x="5434565" y="1220347"/>
                  <a:pt x="5438185" y="1224750"/>
                </a:cubicBezTo>
                <a:cubicBezTo>
                  <a:pt x="5441804" y="1229154"/>
                  <a:pt x="5443614" y="1235579"/>
                  <a:pt x="5443614" y="1244024"/>
                </a:cubicBezTo>
                <a:lnTo>
                  <a:pt x="5443614" y="1294335"/>
                </a:lnTo>
                <a:lnTo>
                  <a:pt x="5460806" y="1294335"/>
                </a:lnTo>
                <a:lnTo>
                  <a:pt x="5460806" y="1241853"/>
                </a:lnTo>
                <a:cubicBezTo>
                  <a:pt x="5460806" y="1233166"/>
                  <a:pt x="5459359" y="1225927"/>
                  <a:pt x="5456463" y="1220136"/>
                </a:cubicBezTo>
                <a:cubicBezTo>
                  <a:pt x="5453567" y="1214344"/>
                  <a:pt x="5449495" y="1209971"/>
                  <a:pt x="5444247" y="1207015"/>
                </a:cubicBezTo>
                <a:cubicBezTo>
                  <a:pt x="5438999" y="1204059"/>
                  <a:pt x="5432936" y="1202581"/>
                  <a:pt x="5426059" y="1202581"/>
                </a:cubicBezTo>
                <a:cubicBezTo>
                  <a:pt x="5419423" y="1202581"/>
                  <a:pt x="5413331" y="1203938"/>
                  <a:pt x="5407781" y="1206653"/>
                </a:cubicBezTo>
                <a:cubicBezTo>
                  <a:pt x="5402231" y="1209368"/>
                  <a:pt x="5397948" y="1213379"/>
                  <a:pt x="5394931" y="1218688"/>
                </a:cubicBezTo>
                <a:cubicBezTo>
                  <a:pt x="5392036" y="1213379"/>
                  <a:pt x="5388085" y="1209368"/>
                  <a:pt x="5383078" y="1206653"/>
                </a:cubicBezTo>
                <a:cubicBezTo>
                  <a:pt x="5378071" y="1203938"/>
                  <a:pt x="5372491" y="1202581"/>
                  <a:pt x="5366337" y="1202581"/>
                </a:cubicBezTo>
                <a:close/>
                <a:moveTo>
                  <a:pt x="5112715" y="1202581"/>
                </a:moveTo>
                <a:cubicBezTo>
                  <a:pt x="5103184" y="1202581"/>
                  <a:pt x="5095070" y="1204813"/>
                  <a:pt x="5088374" y="1209277"/>
                </a:cubicBezTo>
                <a:cubicBezTo>
                  <a:pt x="5081678" y="1213741"/>
                  <a:pt x="5077184" y="1219955"/>
                  <a:pt x="5074891" y="1227918"/>
                </a:cubicBezTo>
                <a:lnTo>
                  <a:pt x="5090093" y="1233347"/>
                </a:lnTo>
                <a:cubicBezTo>
                  <a:pt x="5091420" y="1228279"/>
                  <a:pt x="5094014" y="1224449"/>
                  <a:pt x="5097875" y="1221855"/>
                </a:cubicBezTo>
                <a:cubicBezTo>
                  <a:pt x="5101736" y="1219261"/>
                  <a:pt x="5106441" y="1217964"/>
                  <a:pt x="5111991" y="1217964"/>
                </a:cubicBezTo>
                <a:cubicBezTo>
                  <a:pt x="5117903" y="1217964"/>
                  <a:pt x="5122428" y="1219321"/>
                  <a:pt x="5125564" y="1222036"/>
                </a:cubicBezTo>
                <a:cubicBezTo>
                  <a:pt x="5128701" y="1224750"/>
                  <a:pt x="5130270" y="1228038"/>
                  <a:pt x="5130270" y="1231899"/>
                </a:cubicBezTo>
                <a:lnTo>
                  <a:pt x="5130270" y="1238957"/>
                </a:lnTo>
                <a:lnTo>
                  <a:pt x="5104571" y="1241853"/>
                </a:lnTo>
                <a:cubicBezTo>
                  <a:pt x="5093833" y="1243059"/>
                  <a:pt x="5085629" y="1246166"/>
                  <a:pt x="5079959" y="1251173"/>
                </a:cubicBezTo>
                <a:cubicBezTo>
                  <a:pt x="5074288" y="1256180"/>
                  <a:pt x="5071453" y="1262484"/>
                  <a:pt x="5071453" y="1270085"/>
                </a:cubicBezTo>
                <a:cubicBezTo>
                  <a:pt x="5071453" y="1275152"/>
                  <a:pt x="5072690" y="1279586"/>
                  <a:pt x="5075163" y="1283386"/>
                </a:cubicBezTo>
                <a:cubicBezTo>
                  <a:pt x="5077636" y="1287187"/>
                  <a:pt x="5081165" y="1290143"/>
                  <a:pt x="5085750" y="1292254"/>
                </a:cubicBezTo>
                <a:cubicBezTo>
                  <a:pt x="5090335" y="1294365"/>
                  <a:pt x="5095885" y="1295421"/>
                  <a:pt x="5102400" y="1295421"/>
                </a:cubicBezTo>
                <a:cubicBezTo>
                  <a:pt x="5109397" y="1295421"/>
                  <a:pt x="5115098" y="1294184"/>
                  <a:pt x="5119502" y="1291711"/>
                </a:cubicBezTo>
                <a:cubicBezTo>
                  <a:pt x="5123905" y="1289238"/>
                  <a:pt x="5127495" y="1285709"/>
                  <a:pt x="5130270" y="1281124"/>
                </a:cubicBezTo>
                <a:lnTo>
                  <a:pt x="5131718" y="1294335"/>
                </a:lnTo>
                <a:lnTo>
                  <a:pt x="5147462" y="1294335"/>
                </a:lnTo>
                <a:lnTo>
                  <a:pt x="5147462" y="1233528"/>
                </a:lnTo>
                <a:cubicBezTo>
                  <a:pt x="5147462" y="1224238"/>
                  <a:pt x="5144507" y="1216757"/>
                  <a:pt x="5138595" y="1211087"/>
                </a:cubicBezTo>
                <a:cubicBezTo>
                  <a:pt x="5132683" y="1205416"/>
                  <a:pt x="5124056" y="1202581"/>
                  <a:pt x="5112715" y="1202581"/>
                </a:cubicBezTo>
                <a:close/>
                <a:moveTo>
                  <a:pt x="4895631" y="1202581"/>
                </a:moveTo>
                <a:cubicBezTo>
                  <a:pt x="4887306" y="1202581"/>
                  <a:pt x="4879856" y="1204572"/>
                  <a:pt x="4873281" y="1208553"/>
                </a:cubicBezTo>
                <a:cubicBezTo>
                  <a:pt x="4866705" y="1212535"/>
                  <a:pt x="4861547" y="1217964"/>
                  <a:pt x="4857807" y="1224841"/>
                </a:cubicBezTo>
                <a:cubicBezTo>
                  <a:pt x="4854067" y="1231718"/>
                  <a:pt x="4852197" y="1239560"/>
                  <a:pt x="4852197" y="1248368"/>
                </a:cubicBezTo>
                <a:cubicBezTo>
                  <a:pt x="4852197" y="1257537"/>
                  <a:pt x="4854097" y="1265681"/>
                  <a:pt x="4857898" y="1272799"/>
                </a:cubicBezTo>
                <a:cubicBezTo>
                  <a:pt x="4861698" y="1279918"/>
                  <a:pt x="4866946" y="1285498"/>
                  <a:pt x="4873643" y="1289539"/>
                </a:cubicBezTo>
                <a:cubicBezTo>
                  <a:pt x="4880339" y="1293581"/>
                  <a:pt x="4888030" y="1295602"/>
                  <a:pt x="4896717" y="1295602"/>
                </a:cubicBezTo>
                <a:cubicBezTo>
                  <a:pt x="4905766" y="1295602"/>
                  <a:pt x="4913759" y="1293551"/>
                  <a:pt x="4920696" y="1289449"/>
                </a:cubicBezTo>
                <a:cubicBezTo>
                  <a:pt x="4927633" y="1285347"/>
                  <a:pt x="4932912" y="1279616"/>
                  <a:pt x="4936531" y="1272256"/>
                </a:cubicBezTo>
                <a:lnTo>
                  <a:pt x="4921691" y="1267008"/>
                </a:lnTo>
                <a:cubicBezTo>
                  <a:pt x="4919882" y="1270990"/>
                  <a:pt x="4916745" y="1274157"/>
                  <a:pt x="4912281" y="1276509"/>
                </a:cubicBezTo>
                <a:cubicBezTo>
                  <a:pt x="4907817" y="1278862"/>
                  <a:pt x="4902568" y="1280038"/>
                  <a:pt x="4896536" y="1280038"/>
                </a:cubicBezTo>
                <a:cubicBezTo>
                  <a:pt x="4891830" y="1280038"/>
                  <a:pt x="4887638" y="1279013"/>
                  <a:pt x="4883958" y="1276962"/>
                </a:cubicBezTo>
                <a:cubicBezTo>
                  <a:pt x="4880278" y="1274911"/>
                  <a:pt x="4877262" y="1272045"/>
                  <a:pt x="4874909" y="1268365"/>
                </a:cubicBezTo>
                <a:cubicBezTo>
                  <a:pt x="4872557" y="1264686"/>
                  <a:pt x="4871199" y="1260433"/>
                  <a:pt x="4870837" y="1255607"/>
                </a:cubicBezTo>
                <a:lnTo>
                  <a:pt x="4937798" y="1255607"/>
                </a:lnTo>
                <a:cubicBezTo>
                  <a:pt x="4938039" y="1253797"/>
                  <a:pt x="4938220" y="1252138"/>
                  <a:pt x="4938341" y="1250630"/>
                </a:cubicBezTo>
                <a:cubicBezTo>
                  <a:pt x="4938462" y="1249122"/>
                  <a:pt x="4938522" y="1247644"/>
                  <a:pt x="4938522" y="1246196"/>
                </a:cubicBezTo>
                <a:cubicBezTo>
                  <a:pt x="4938643" y="1237630"/>
                  <a:pt x="4936893" y="1230059"/>
                  <a:pt x="4933274" y="1223484"/>
                </a:cubicBezTo>
                <a:cubicBezTo>
                  <a:pt x="4929654" y="1216908"/>
                  <a:pt x="4924587" y="1211781"/>
                  <a:pt x="4918072" y="1208101"/>
                </a:cubicBezTo>
                <a:cubicBezTo>
                  <a:pt x="4911557" y="1204421"/>
                  <a:pt x="4904076" y="1202581"/>
                  <a:pt x="4895631" y="1202581"/>
                </a:cubicBezTo>
                <a:close/>
                <a:moveTo>
                  <a:pt x="5177561" y="1178511"/>
                </a:moveTo>
                <a:lnTo>
                  <a:pt x="5177561" y="1203848"/>
                </a:lnTo>
                <a:lnTo>
                  <a:pt x="5164531" y="1203848"/>
                </a:lnTo>
                <a:lnTo>
                  <a:pt x="5164531" y="1219050"/>
                </a:lnTo>
                <a:lnTo>
                  <a:pt x="5177561" y="1219050"/>
                </a:lnTo>
                <a:lnTo>
                  <a:pt x="5177561" y="1263570"/>
                </a:lnTo>
                <a:cubicBezTo>
                  <a:pt x="5177561" y="1270447"/>
                  <a:pt x="5178677" y="1276087"/>
                  <a:pt x="5180909" y="1280491"/>
                </a:cubicBezTo>
                <a:cubicBezTo>
                  <a:pt x="5183141" y="1284894"/>
                  <a:pt x="5186158" y="1288242"/>
                  <a:pt x="5189958" y="1290535"/>
                </a:cubicBezTo>
                <a:cubicBezTo>
                  <a:pt x="5193759" y="1292827"/>
                  <a:pt x="5198042" y="1294184"/>
                  <a:pt x="5202807" y="1294607"/>
                </a:cubicBezTo>
                <a:cubicBezTo>
                  <a:pt x="5207573" y="1295029"/>
                  <a:pt x="5212429" y="1294697"/>
                  <a:pt x="5217376" y="1293611"/>
                </a:cubicBezTo>
                <a:lnTo>
                  <a:pt x="5217376" y="1278952"/>
                </a:lnTo>
                <a:cubicBezTo>
                  <a:pt x="5213636" y="1279435"/>
                  <a:pt x="5210046" y="1279526"/>
                  <a:pt x="5206608" y="1279224"/>
                </a:cubicBezTo>
                <a:cubicBezTo>
                  <a:pt x="5203169" y="1278922"/>
                  <a:pt x="5200334" y="1277625"/>
                  <a:pt x="5198102" y="1275333"/>
                </a:cubicBezTo>
                <a:cubicBezTo>
                  <a:pt x="5195870" y="1273041"/>
                  <a:pt x="5194754" y="1269119"/>
                  <a:pt x="5194754" y="1263570"/>
                </a:cubicBezTo>
                <a:lnTo>
                  <a:pt x="5194754" y="1219050"/>
                </a:lnTo>
                <a:lnTo>
                  <a:pt x="5217376" y="1219050"/>
                </a:lnTo>
                <a:lnTo>
                  <a:pt x="5217376" y="1203848"/>
                </a:lnTo>
                <a:lnTo>
                  <a:pt x="5194754" y="1203848"/>
                </a:lnTo>
                <a:lnTo>
                  <a:pt x="5194754" y="1178511"/>
                </a:lnTo>
                <a:close/>
                <a:moveTo>
                  <a:pt x="4677737" y="1167653"/>
                </a:moveTo>
                <a:lnTo>
                  <a:pt x="4677737" y="1294335"/>
                </a:lnTo>
                <a:lnTo>
                  <a:pt x="4695835" y="1294335"/>
                </a:lnTo>
                <a:lnTo>
                  <a:pt x="4695835" y="1237690"/>
                </a:lnTo>
                <a:lnTo>
                  <a:pt x="4702169" y="1237690"/>
                </a:lnTo>
                <a:lnTo>
                  <a:pt x="4751756" y="1294335"/>
                </a:lnTo>
                <a:lnTo>
                  <a:pt x="4775464" y="1294335"/>
                </a:lnTo>
                <a:lnTo>
                  <a:pt x="4718456" y="1230089"/>
                </a:lnTo>
                <a:lnTo>
                  <a:pt x="4774740" y="1167653"/>
                </a:lnTo>
                <a:lnTo>
                  <a:pt x="4751937" y="1167653"/>
                </a:lnTo>
                <a:lnTo>
                  <a:pt x="4702350" y="1222488"/>
                </a:lnTo>
                <a:lnTo>
                  <a:pt x="4695835" y="1222488"/>
                </a:lnTo>
                <a:lnTo>
                  <a:pt x="4695835" y="1167653"/>
                </a:lnTo>
                <a:close/>
                <a:moveTo>
                  <a:pt x="7535123" y="1165119"/>
                </a:moveTo>
                <a:cubicBezTo>
                  <a:pt x="7531985" y="1165119"/>
                  <a:pt x="7529301" y="1166235"/>
                  <a:pt x="7527069" y="1168467"/>
                </a:cubicBezTo>
                <a:cubicBezTo>
                  <a:pt x="7524837" y="1170699"/>
                  <a:pt x="7523721" y="1173444"/>
                  <a:pt x="7523721" y="1176702"/>
                </a:cubicBezTo>
                <a:cubicBezTo>
                  <a:pt x="7523721" y="1179838"/>
                  <a:pt x="7524837" y="1182493"/>
                  <a:pt x="7527069" y="1184664"/>
                </a:cubicBezTo>
                <a:cubicBezTo>
                  <a:pt x="7529301" y="1186836"/>
                  <a:pt x="7531985" y="1187922"/>
                  <a:pt x="7535123" y="1187922"/>
                </a:cubicBezTo>
                <a:cubicBezTo>
                  <a:pt x="7538381" y="1187922"/>
                  <a:pt x="7541095" y="1186836"/>
                  <a:pt x="7543267" y="1184664"/>
                </a:cubicBezTo>
                <a:cubicBezTo>
                  <a:pt x="7545439" y="1182493"/>
                  <a:pt x="7546523" y="1179838"/>
                  <a:pt x="7546523" y="1176702"/>
                </a:cubicBezTo>
                <a:cubicBezTo>
                  <a:pt x="7546523" y="1173444"/>
                  <a:pt x="7545439" y="1170699"/>
                  <a:pt x="7543267" y="1168467"/>
                </a:cubicBezTo>
                <a:cubicBezTo>
                  <a:pt x="7541095" y="1166235"/>
                  <a:pt x="7538381" y="1165119"/>
                  <a:pt x="7535123" y="1165119"/>
                </a:cubicBezTo>
                <a:close/>
                <a:moveTo>
                  <a:pt x="7144597" y="1165119"/>
                </a:moveTo>
                <a:cubicBezTo>
                  <a:pt x="7141461" y="1165119"/>
                  <a:pt x="7138777" y="1166235"/>
                  <a:pt x="7136545" y="1168467"/>
                </a:cubicBezTo>
                <a:cubicBezTo>
                  <a:pt x="7134313" y="1170699"/>
                  <a:pt x="7133195" y="1173444"/>
                  <a:pt x="7133197" y="1176702"/>
                </a:cubicBezTo>
                <a:cubicBezTo>
                  <a:pt x="7133195" y="1179838"/>
                  <a:pt x="7134313" y="1182493"/>
                  <a:pt x="7136545" y="1184664"/>
                </a:cubicBezTo>
                <a:cubicBezTo>
                  <a:pt x="7138777" y="1186836"/>
                  <a:pt x="7141461" y="1187922"/>
                  <a:pt x="7144597" y="1187922"/>
                </a:cubicBezTo>
                <a:cubicBezTo>
                  <a:pt x="7147855" y="1187922"/>
                  <a:pt x="7150569" y="1186836"/>
                  <a:pt x="7152741" y="1184664"/>
                </a:cubicBezTo>
                <a:cubicBezTo>
                  <a:pt x="7154913" y="1182493"/>
                  <a:pt x="7155999" y="1179838"/>
                  <a:pt x="7155999" y="1176702"/>
                </a:cubicBezTo>
                <a:cubicBezTo>
                  <a:pt x="7155999" y="1173444"/>
                  <a:pt x="7154913" y="1170699"/>
                  <a:pt x="7152741" y="1168467"/>
                </a:cubicBezTo>
                <a:cubicBezTo>
                  <a:pt x="7150569" y="1166235"/>
                  <a:pt x="7147855" y="1165119"/>
                  <a:pt x="7144597" y="1165119"/>
                </a:cubicBezTo>
                <a:close/>
                <a:moveTo>
                  <a:pt x="7097697" y="1165119"/>
                </a:moveTo>
                <a:cubicBezTo>
                  <a:pt x="7094439" y="1165119"/>
                  <a:pt x="7091725" y="1166235"/>
                  <a:pt x="7089553" y="1168467"/>
                </a:cubicBezTo>
                <a:cubicBezTo>
                  <a:pt x="7087381" y="1170699"/>
                  <a:pt x="7086295" y="1173444"/>
                  <a:pt x="7086295" y="1176702"/>
                </a:cubicBezTo>
                <a:cubicBezTo>
                  <a:pt x="7086295" y="1179838"/>
                  <a:pt x="7087381" y="1182493"/>
                  <a:pt x="7089553" y="1184664"/>
                </a:cubicBezTo>
                <a:cubicBezTo>
                  <a:pt x="7091725" y="1186836"/>
                  <a:pt x="7094439" y="1187922"/>
                  <a:pt x="7097697" y="1187922"/>
                </a:cubicBezTo>
                <a:cubicBezTo>
                  <a:pt x="7100833" y="1187922"/>
                  <a:pt x="7103517" y="1186836"/>
                  <a:pt x="7105751" y="1184664"/>
                </a:cubicBezTo>
                <a:cubicBezTo>
                  <a:pt x="7107981" y="1182493"/>
                  <a:pt x="7109099" y="1179838"/>
                  <a:pt x="7109099" y="1176702"/>
                </a:cubicBezTo>
                <a:cubicBezTo>
                  <a:pt x="7109099" y="1173444"/>
                  <a:pt x="7107981" y="1170699"/>
                  <a:pt x="7105751" y="1168467"/>
                </a:cubicBezTo>
                <a:cubicBezTo>
                  <a:pt x="7103517" y="1166235"/>
                  <a:pt x="7100833" y="1165119"/>
                  <a:pt x="7097697" y="1165119"/>
                </a:cubicBezTo>
                <a:close/>
                <a:moveTo>
                  <a:pt x="6754797" y="1165119"/>
                </a:moveTo>
                <a:cubicBezTo>
                  <a:pt x="6751539" y="1165119"/>
                  <a:pt x="6748825" y="1166235"/>
                  <a:pt x="6746653" y="1168467"/>
                </a:cubicBezTo>
                <a:cubicBezTo>
                  <a:pt x="6744481" y="1170699"/>
                  <a:pt x="6743395" y="1173444"/>
                  <a:pt x="6743395" y="1176702"/>
                </a:cubicBezTo>
                <a:cubicBezTo>
                  <a:pt x="6743395" y="1179838"/>
                  <a:pt x="6744481" y="1182493"/>
                  <a:pt x="6746653" y="1184664"/>
                </a:cubicBezTo>
                <a:cubicBezTo>
                  <a:pt x="6748825" y="1186836"/>
                  <a:pt x="6751539" y="1187922"/>
                  <a:pt x="6754797" y="1187922"/>
                </a:cubicBezTo>
                <a:cubicBezTo>
                  <a:pt x="6757933" y="1187922"/>
                  <a:pt x="6760618" y="1186836"/>
                  <a:pt x="6762850" y="1184664"/>
                </a:cubicBezTo>
                <a:cubicBezTo>
                  <a:pt x="6765082" y="1182493"/>
                  <a:pt x="6766198" y="1179838"/>
                  <a:pt x="6766198" y="1176702"/>
                </a:cubicBezTo>
                <a:cubicBezTo>
                  <a:pt x="6766198" y="1173444"/>
                  <a:pt x="6765082" y="1170699"/>
                  <a:pt x="6762850" y="1168467"/>
                </a:cubicBezTo>
                <a:cubicBezTo>
                  <a:pt x="6760618" y="1166235"/>
                  <a:pt x="6757933" y="1165119"/>
                  <a:pt x="6754797" y="1165119"/>
                </a:cubicBezTo>
                <a:close/>
                <a:moveTo>
                  <a:pt x="5240322" y="1165119"/>
                </a:moveTo>
                <a:cubicBezTo>
                  <a:pt x="5237064" y="1165119"/>
                  <a:pt x="5234349" y="1166235"/>
                  <a:pt x="5232178" y="1168467"/>
                </a:cubicBezTo>
                <a:cubicBezTo>
                  <a:pt x="5230006" y="1170699"/>
                  <a:pt x="5228920" y="1173444"/>
                  <a:pt x="5228920" y="1176702"/>
                </a:cubicBezTo>
                <a:cubicBezTo>
                  <a:pt x="5228920" y="1179838"/>
                  <a:pt x="5230006" y="1182493"/>
                  <a:pt x="5232178" y="1184664"/>
                </a:cubicBezTo>
                <a:cubicBezTo>
                  <a:pt x="5234349" y="1186836"/>
                  <a:pt x="5237064" y="1187922"/>
                  <a:pt x="5240322" y="1187922"/>
                </a:cubicBezTo>
                <a:cubicBezTo>
                  <a:pt x="5243459" y="1187922"/>
                  <a:pt x="5246143" y="1186836"/>
                  <a:pt x="5248375" y="1184664"/>
                </a:cubicBezTo>
                <a:cubicBezTo>
                  <a:pt x="5250607" y="1182493"/>
                  <a:pt x="5251723" y="1179838"/>
                  <a:pt x="5251723" y="1176702"/>
                </a:cubicBezTo>
                <a:cubicBezTo>
                  <a:pt x="5251723" y="1173444"/>
                  <a:pt x="5250607" y="1170699"/>
                  <a:pt x="5248375" y="1168467"/>
                </a:cubicBezTo>
                <a:cubicBezTo>
                  <a:pt x="5246143" y="1166235"/>
                  <a:pt x="5243459" y="1165119"/>
                  <a:pt x="5240322" y="1165119"/>
                </a:cubicBezTo>
                <a:close/>
                <a:moveTo>
                  <a:pt x="4973622" y="1165119"/>
                </a:moveTo>
                <a:cubicBezTo>
                  <a:pt x="4970364" y="1165119"/>
                  <a:pt x="4967649" y="1166235"/>
                  <a:pt x="4965478" y="1168467"/>
                </a:cubicBezTo>
                <a:cubicBezTo>
                  <a:pt x="4963306" y="1170699"/>
                  <a:pt x="4962220" y="1173444"/>
                  <a:pt x="4962220" y="1176702"/>
                </a:cubicBezTo>
                <a:cubicBezTo>
                  <a:pt x="4962220" y="1179838"/>
                  <a:pt x="4963306" y="1182493"/>
                  <a:pt x="4965478" y="1184664"/>
                </a:cubicBezTo>
                <a:cubicBezTo>
                  <a:pt x="4967649" y="1186836"/>
                  <a:pt x="4970364" y="1187922"/>
                  <a:pt x="4973622" y="1187922"/>
                </a:cubicBezTo>
                <a:cubicBezTo>
                  <a:pt x="4976759" y="1187922"/>
                  <a:pt x="4979443" y="1186836"/>
                  <a:pt x="4981675" y="1184664"/>
                </a:cubicBezTo>
                <a:cubicBezTo>
                  <a:pt x="4983907" y="1182493"/>
                  <a:pt x="4985023" y="1179838"/>
                  <a:pt x="4985023" y="1176702"/>
                </a:cubicBezTo>
                <a:cubicBezTo>
                  <a:pt x="4985023" y="1173444"/>
                  <a:pt x="4983907" y="1170699"/>
                  <a:pt x="4981675" y="1168467"/>
                </a:cubicBezTo>
                <a:cubicBezTo>
                  <a:pt x="4979443" y="1166235"/>
                  <a:pt x="4976759" y="1165119"/>
                  <a:pt x="4973622" y="1165119"/>
                </a:cubicBezTo>
                <a:close/>
                <a:moveTo>
                  <a:pt x="7314895" y="1164033"/>
                </a:moveTo>
                <a:lnTo>
                  <a:pt x="7314895" y="1294335"/>
                </a:lnTo>
                <a:lnTo>
                  <a:pt x="7332087" y="1294335"/>
                </a:lnTo>
                <a:lnTo>
                  <a:pt x="7332087" y="1256331"/>
                </a:lnTo>
                <a:lnTo>
                  <a:pt x="7339507" y="1256331"/>
                </a:lnTo>
                <a:lnTo>
                  <a:pt x="7373351" y="1294335"/>
                </a:lnTo>
                <a:lnTo>
                  <a:pt x="7396695" y="1294335"/>
                </a:lnTo>
                <a:lnTo>
                  <a:pt x="7354529" y="1249092"/>
                </a:lnTo>
                <a:lnTo>
                  <a:pt x="7396515" y="1203848"/>
                </a:lnTo>
                <a:lnTo>
                  <a:pt x="7373351" y="1203848"/>
                </a:lnTo>
                <a:lnTo>
                  <a:pt x="7339507" y="1241672"/>
                </a:lnTo>
                <a:lnTo>
                  <a:pt x="7332087" y="1241672"/>
                </a:lnTo>
                <a:lnTo>
                  <a:pt x="7332087" y="1164033"/>
                </a:lnTo>
                <a:close/>
                <a:moveTo>
                  <a:pt x="6791020" y="1164033"/>
                </a:moveTo>
                <a:lnTo>
                  <a:pt x="6791020" y="1294335"/>
                </a:lnTo>
                <a:lnTo>
                  <a:pt x="6808213" y="1294335"/>
                </a:lnTo>
                <a:lnTo>
                  <a:pt x="6808213" y="1256331"/>
                </a:lnTo>
                <a:lnTo>
                  <a:pt x="6815633" y="1256331"/>
                </a:lnTo>
                <a:lnTo>
                  <a:pt x="6849475" y="1294335"/>
                </a:lnTo>
                <a:lnTo>
                  <a:pt x="6872821" y="1294335"/>
                </a:lnTo>
                <a:lnTo>
                  <a:pt x="6830654" y="1249092"/>
                </a:lnTo>
                <a:lnTo>
                  <a:pt x="6872640" y="1203848"/>
                </a:lnTo>
                <a:lnTo>
                  <a:pt x="6849475" y="1203848"/>
                </a:lnTo>
                <a:lnTo>
                  <a:pt x="6815633" y="1241672"/>
                </a:lnTo>
                <a:lnTo>
                  <a:pt x="6808213" y="1241672"/>
                </a:lnTo>
                <a:lnTo>
                  <a:pt x="6808213" y="1164033"/>
                </a:lnTo>
                <a:close/>
                <a:moveTo>
                  <a:pt x="6705295" y="1164033"/>
                </a:moveTo>
                <a:lnTo>
                  <a:pt x="6705295" y="1294335"/>
                </a:lnTo>
                <a:lnTo>
                  <a:pt x="6722307" y="1294335"/>
                </a:lnTo>
                <a:lnTo>
                  <a:pt x="6722307" y="1164033"/>
                </a:lnTo>
                <a:close/>
                <a:moveTo>
                  <a:pt x="6343345" y="1164033"/>
                </a:moveTo>
                <a:lnTo>
                  <a:pt x="6343345" y="1294335"/>
                </a:lnTo>
                <a:lnTo>
                  <a:pt x="6358909" y="1294335"/>
                </a:lnTo>
                <a:lnTo>
                  <a:pt x="6360176" y="1280762"/>
                </a:lnTo>
                <a:cubicBezTo>
                  <a:pt x="6363071" y="1284864"/>
                  <a:pt x="6367083" y="1288363"/>
                  <a:pt x="6372211" y="1291259"/>
                </a:cubicBezTo>
                <a:cubicBezTo>
                  <a:pt x="6377338" y="1294154"/>
                  <a:pt x="6383582" y="1295602"/>
                  <a:pt x="6390942" y="1295602"/>
                </a:cubicBezTo>
                <a:cubicBezTo>
                  <a:pt x="6399025" y="1295602"/>
                  <a:pt x="6406144" y="1293672"/>
                  <a:pt x="6412297" y="1289811"/>
                </a:cubicBezTo>
                <a:cubicBezTo>
                  <a:pt x="6418450" y="1285950"/>
                  <a:pt x="6423276" y="1280521"/>
                  <a:pt x="6426775" y="1273523"/>
                </a:cubicBezTo>
                <a:cubicBezTo>
                  <a:pt x="6430273" y="1266525"/>
                  <a:pt x="6432023" y="1258382"/>
                  <a:pt x="6432023" y="1249092"/>
                </a:cubicBezTo>
                <a:cubicBezTo>
                  <a:pt x="6432023" y="1239802"/>
                  <a:pt x="6430304" y="1231658"/>
                  <a:pt x="6426865" y="1224660"/>
                </a:cubicBezTo>
                <a:cubicBezTo>
                  <a:pt x="6423427" y="1217662"/>
                  <a:pt x="6418631" y="1212233"/>
                  <a:pt x="6412478" y="1208372"/>
                </a:cubicBezTo>
                <a:cubicBezTo>
                  <a:pt x="6406324" y="1204511"/>
                  <a:pt x="6399146" y="1202581"/>
                  <a:pt x="6390942" y="1202581"/>
                </a:cubicBezTo>
                <a:cubicBezTo>
                  <a:pt x="6383099" y="1202581"/>
                  <a:pt x="6376433" y="1204180"/>
                  <a:pt x="6370944" y="1207377"/>
                </a:cubicBezTo>
                <a:lnTo>
                  <a:pt x="6360357" y="1217500"/>
                </a:lnTo>
                <a:lnTo>
                  <a:pt x="6360357" y="1164033"/>
                </a:lnTo>
                <a:close/>
                <a:moveTo>
                  <a:pt x="5657107" y="1164033"/>
                </a:moveTo>
                <a:lnTo>
                  <a:pt x="5657107" y="1217355"/>
                </a:lnTo>
                <a:lnTo>
                  <a:pt x="5646520" y="1207377"/>
                </a:lnTo>
                <a:cubicBezTo>
                  <a:pt x="5641031" y="1204180"/>
                  <a:pt x="5634365" y="1202581"/>
                  <a:pt x="5626522" y="1202581"/>
                </a:cubicBezTo>
                <a:cubicBezTo>
                  <a:pt x="5618318" y="1202581"/>
                  <a:pt x="5611170" y="1204511"/>
                  <a:pt x="5605077" y="1208372"/>
                </a:cubicBezTo>
                <a:cubicBezTo>
                  <a:pt x="5598984" y="1212233"/>
                  <a:pt x="5594218" y="1217662"/>
                  <a:pt x="5590780" y="1224660"/>
                </a:cubicBezTo>
                <a:cubicBezTo>
                  <a:pt x="5587341" y="1231658"/>
                  <a:pt x="5585622" y="1239802"/>
                  <a:pt x="5585622" y="1249092"/>
                </a:cubicBezTo>
                <a:cubicBezTo>
                  <a:pt x="5585622" y="1258382"/>
                  <a:pt x="5587341" y="1266525"/>
                  <a:pt x="5590780" y="1273523"/>
                </a:cubicBezTo>
                <a:cubicBezTo>
                  <a:pt x="5594218" y="1280521"/>
                  <a:pt x="5598984" y="1285950"/>
                  <a:pt x="5605077" y="1289811"/>
                </a:cubicBezTo>
                <a:cubicBezTo>
                  <a:pt x="5611170" y="1293672"/>
                  <a:pt x="5618318" y="1295602"/>
                  <a:pt x="5626522" y="1295602"/>
                </a:cubicBezTo>
                <a:cubicBezTo>
                  <a:pt x="5633882" y="1295602"/>
                  <a:pt x="5640126" y="1294154"/>
                  <a:pt x="5645253" y="1291259"/>
                </a:cubicBezTo>
                <a:cubicBezTo>
                  <a:pt x="5650381" y="1288363"/>
                  <a:pt x="5654453" y="1284864"/>
                  <a:pt x="5657469" y="1280762"/>
                </a:cubicBezTo>
                <a:lnTo>
                  <a:pt x="5658736" y="1294335"/>
                </a:lnTo>
                <a:lnTo>
                  <a:pt x="5674300" y="1294335"/>
                </a:lnTo>
                <a:lnTo>
                  <a:pt x="5674300" y="1164033"/>
                </a:lnTo>
                <a:close/>
                <a:moveTo>
                  <a:pt x="0" y="0"/>
                </a:moveTo>
                <a:lnTo>
                  <a:pt x="9143999" y="0"/>
                </a:lnTo>
                <a:lnTo>
                  <a:pt x="9143999" y="5193084"/>
                </a:lnTo>
                <a:lnTo>
                  <a:pt x="0" y="51930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65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B32229D6-18E7-EC53-CB34-7E659D50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66B2BFD-078E-8E00-5ADE-245B11629BA2}"/>
              </a:ext>
            </a:extLst>
          </p:cNvPr>
          <p:cNvGrpSpPr/>
          <p:nvPr/>
        </p:nvGrpSpPr>
        <p:grpSpPr>
          <a:xfrm>
            <a:off x="-1807338" y="0"/>
            <a:ext cx="2569464" cy="5143500"/>
            <a:chOff x="6858000" y="0"/>
            <a:chExt cx="2569464" cy="51435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C6F257A-C6C6-F2CE-21AE-42687E4A3177}"/>
                </a:ext>
              </a:extLst>
            </p:cNvPr>
            <p:cNvGrpSpPr/>
            <p:nvPr/>
          </p:nvGrpSpPr>
          <p:grpSpPr>
            <a:xfrm>
              <a:off x="6858000" y="0"/>
              <a:ext cx="2569464" cy="5143500"/>
              <a:chOff x="6858000" y="0"/>
              <a:chExt cx="2569464" cy="51435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E8499E3-8163-017B-E671-7B304178772C}"/>
                  </a:ext>
                </a:extLst>
              </p:cNvPr>
              <p:cNvSpPr/>
              <p:nvPr/>
            </p:nvSpPr>
            <p:spPr>
              <a:xfrm>
                <a:off x="6858000" y="0"/>
                <a:ext cx="2286000" cy="5143500"/>
              </a:xfrm>
              <a:prstGeom prst="rect">
                <a:avLst/>
              </a:prstGeom>
              <a:solidFill>
                <a:srgbClr val="3E36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BA0507B3-2F9C-A57F-BFEB-9A155BE80298}"/>
                  </a:ext>
                </a:extLst>
              </p:cNvPr>
              <p:cNvSpPr/>
              <p:nvPr/>
            </p:nvSpPr>
            <p:spPr>
              <a:xfrm rot="5400000">
                <a:off x="8949690" y="697230"/>
                <a:ext cx="672084" cy="283464"/>
              </a:xfrm>
              <a:prstGeom prst="triangle">
                <a:avLst>
                  <a:gd name="adj" fmla="val 47960"/>
                </a:avLst>
              </a:prstGeom>
              <a:solidFill>
                <a:srgbClr val="3E36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05F971-1943-5846-3431-91F5E5522B7F}"/>
                </a:ext>
              </a:extLst>
            </p:cNvPr>
            <p:cNvSpPr txBox="1"/>
            <p:nvPr/>
          </p:nvSpPr>
          <p:spPr>
            <a:xfrm>
              <a:off x="7543800" y="678942"/>
              <a:ext cx="1435608" cy="3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  <a:latin typeface="Albert Sans Black" pitchFamily="2" charset="77"/>
                </a:rPr>
                <a:t>Infrastruktura</a:t>
              </a:r>
            </a:p>
          </p:txBody>
        </p:sp>
        <p:pic>
          <p:nvPicPr>
            <p:cNvPr id="138" name="Picture 137" descr="A blue whale with a container on it&#10;&#10;AI-generated content may be incorrect.">
              <a:extLst>
                <a:ext uri="{FF2B5EF4-FFF2-40B4-BE49-F238E27FC236}">
                  <a16:creationId xmlns:a16="http://schemas.microsoft.com/office/drawing/2014/main" id="{EE9A4BC6-68D9-353C-CE9E-0E9952F2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4616" y="3905816"/>
              <a:ext cx="1572768" cy="885568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11CF2FE-269B-B3A8-BCD0-CD2055B504D9}"/>
                </a:ext>
              </a:extLst>
            </p:cNvPr>
            <p:cNvSpPr txBox="1"/>
            <p:nvPr/>
          </p:nvSpPr>
          <p:spPr>
            <a:xfrm>
              <a:off x="7050024" y="2406454"/>
              <a:ext cx="20025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Infrastruktura je bazirana na Docker kontejnerima i Nginx serveru, i može biti hostovan na VPS. Omogućava stabilnost, skalabilnost i automatsko postavljanje putem GitHub-a.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495064B-42E0-6BDF-41F4-D6D8507414A2}"/>
                </a:ext>
              </a:extLst>
            </p:cNvPr>
            <p:cNvSpPr txBox="1"/>
            <p:nvPr/>
          </p:nvSpPr>
          <p:spPr>
            <a:xfrm>
              <a:off x="7050024" y="1179576"/>
              <a:ext cx="200253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3"/>
                  </a:solidFill>
                  <a:latin typeface="Albert Sans Medium" pitchFamily="2" charset="77"/>
                </a:rPr>
                <a:t>Tehnologije: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Docker – kontejnerizacija backend-a, frontend-a i baze podataka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Nginx – reverse proxy I rutiranje servera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accent3"/>
                </a:solidFill>
                <a:latin typeface="Albert Sans Medium" pitchFamily="2" charset="77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B0F5D88-CD1D-D337-CE5C-AB0676CCBEB8}"/>
              </a:ext>
            </a:extLst>
          </p:cNvPr>
          <p:cNvGrpSpPr/>
          <p:nvPr/>
        </p:nvGrpSpPr>
        <p:grpSpPr>
          <a:xfrm>
            <a:off x="-1944285" y="0"/>
            <a:ext cx="2551176" cy="5143500"/>
            <a:chOff x="4572000" y="0"/>
            <a:chExt cx="2551176" cy="51435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01FD453-2881-3ED3-5536-724B2757DE22}"/>
                </a:ext>
              </a:extLst>
            </p:cNvPr>
            <p:cNvGrpSpPr/>
            <p:nvPr/>
          </p:nvGrpSpPr>
          <p:grpSpPr>
            <a:xfrm>
              <a:off x="4572000" y="0"/>
              <a:ext cx="2551176" cy="5143500"/>
              <a:chOff x="4572000" y="0"/>
              <a:chExt cx="2551176" cy="51435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3DE2659-B58C-3F56-4568-E04C4B49974A}"/>
                  </a:ext>
                </a:extLst>
              </p:cNvPr>
              <p:cNvSpPr/>
              <p:nvPr/>
            </p:nvSpPr>
            <p:spPr>
              <a:xfrm>
                <a:off x="4572000" y="0"/>
                <a:ext cx="2286000" cy="5143500"/>
              </a:xfrm>
              <a:prstGeom prst="rect">
                <a:avLst/>
              </a:prstGeom>
              <a:solidFill>
                <a:srgbClr val="3530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BC504A10-804D-B78E-CEE6-2DD656C6E15D}"/>
                  </a:ext>
                </a:extLst>
              </p:cNvPr>
              <p:cNvSpPr/>
              <p:nvPr/>
            </p:nvSpPr>
            <p:spPr>
              <a:xfrm rot="5400000">
                <a:off x="6645402" y="697230"/>
                <a:ext cx="672084" cy="283464"/>
              </a:xfrm>
              <a:prstGeom prst="triangle">
                <a:avLst>
                  <a:gd name="adj" fmla="val 47960"/>
                </a:avLst>
              </a:prstGeom>
              <a:solidFill>
                <a:srgbClr val="3732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30E316-8D06-926E-D37C-4C229C5E3B89}"/>
                </a:ext>
              </a:extLst>
            </p:cNvPr>
            <p:cNvSpPr txBox="1"/>
            <p:nvPr/>
          </p:nvSpPr>
          <p:spPr>
            <a:xfrm>
              <a:off x="5020056" y="678942"/>
              <a:ext cx="1737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  <a:latin typeface="Albert Sans Black" pitchFamily="2" charset="77"/>
                </a:rPr>
                <a:t>Mobilna aplikacija</a:t>
              </a:r>
            </a:p>
          </p:txBody>
        </p:sp>
        <p:pic>
          <p:nvPicPr>
            <p:cNvPr id="134" name="Picture 133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4623650E-8154-E5A6-3326-D39B36E09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6805" y="3916780"/>
              <a:ext cx="1078102" cy="863641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8E7E592-E9C1-A9A2-060C-C74D89A66936}"/>
                </a:ext>
              </a:extLst>
            </p:cNvPr>
            <p:cNvSpPr txBox="1"/>
            <p:nvPr/>
          </p:nvSpPr>
          <p:spPr>
            <a:xfrm>
              <a:off x="4764024" y="2414820"/>
              <a:ext cx="20025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Mobilna aplikacija nudi funkcionalnosti za frizere, optimizovana je za mobilne uređaje. Razvijena je u React Native-u i povezana sa backend-om putem REST API-ja.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99B1A-5561-D988-B843-70FC30A9AB9F}"/>
                </a:ext>
              </a:extLst>
            </p:cNvPr>
            <p:cNvSpPr txBox="1"/>
            <p:nvPr/>
          </p:nvSpPr>
          <p:spPr>
            <a:xfrm>
              <a:off x="4764024" y="1129922"/>
              <a:ext cx="2002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3"/>
                  </a:solidFill>
                  <a:latin typeface="Albert Sans Medium" pitchFamily="2" charset="77"/>
                </a:rPr>
                <a:t>Tehnologije: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React Native – razvoj za Android aplikaciju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TypeScript – programski jezik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18CF9CA-80A0-FA7A-3A07-9B0978D741F3}"/>
              </a:ext>
            </a:extLst>
          </p:cNvPr>
          <p:cNvGrpSpPr/>
          <p:nvPr/>
        </p:nvGrpSpPr>
        <p:grpSpPr>
          <a:xfrm>
            <a:off x="-2136309" y="0"/>
            <a:ext cx="2569464" cy="5143500"/>
            <a:chOff x="2286000" y="0"/>
            <a:chExt cx="2569464" cy="51435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460839A-9517-AB32-BA96-9C0A79D82146}"/>
                </a:ext>
              </a:extLst>
            </p:cNvPr>
            <p:cNvGrpSpPr/>
            <p:nvPr/>
          </p:nvGrpSpPr>
          <p:grpSpPr>
            <a:xfrm>
              <a:off x="2286000" y="0"/>
              <a:ext cx="2569464" cy="5143500"/>
              <a:chOff x="2286000" y="0"/>
              <a:chExt cx="2569464" cy="51435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BC706FD-4BB5-02E1-CE49-F7114AE405B1}"/>
                  </a:ext>
                </a:extLst>
              </p:cNvPr>
              <p:cNvSpPr/>
              <p:nvPr/>
            </p:nvSpPr>
            <p:spPr>
              <a:xfrm>
                <a:off x="2286000" y="0"/>
                <a:ext cx="2286000" cy="5143500"/>
              </a:xfrm>
              <a:prstGeom prst="rect">
                <a:avLst/>
              </a:prstGeom>
              <a:solidFill>
                <a:srgbClr val="25227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C67476DD-CCDD-F542-615C-740087E2563E}"/>
                  </a:ext>
                </a:extLst>
              </p:cNvPr>
              <p:cNvSpPr/>
              <p:nvPr/>
            </p:nvSpPr>
            <p:spPr>
              <a:xfrm rot="5400000">
                <a:off x="4377690" y="697230"/>
                <a:ext cx="672084" cy="283464"/>
              </a:xfrm>
              <a:prstGeom prst="triangle">
                <a:avLst>
                  <a:gd name="adj" fmla="val 47960"/>
                </a:avLst>
              </a:prstGeom>
              <a:solidFill>
                <a:srgbClr val="25227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E88BDEF-380E-8D06-8A7D-A73C6DFC7E78}"/>
                </a:ext>
              </a:extLst>
            </p:cNvPr>
            <p:cNvSpPr txBox="1"/>
            <p:nvPr/>
          </p:nvSpPr>
          <p:spPr>
            <a:xfrm>
              <a:off x="2834640" y="678942"/>
              <a:ext cx="1435608" cy="3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  <a:latin typeface="Albert Sans Black" pitchFamily="2" charset="77"/>
                </a:rPr>
                <a:t>Web aplikacija</a:t>
              </a:r>
            </a:p>
          </p:txBody>
        </p:sp>
        <p:pic>
          <p:nvPicPr>
            <p:cNvPr id="132" name="Picture 131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1304BBD8-F771-DB02-6C5E-B550691CA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0824" y="3974636"/>
              <a:ext cx="836352" cy="836352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F913FF-1544-6E73-8EA9-8DF0E8936D0B}"/>
                </a:ext>
              </a:extLst>
            </p:cNvPr>
            <p:cNvSpPr txBox="1"/>
            <p:nvPr/>
          </p:nvSpPr>
          <p:spPr>
            <a:xfrm>
              <a:off x="2478024" y="1129923"/>
              <a:ext cx="20025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3"/>
                  </a:solidFill>
                  <a:latin typeface="Albert Sans Medium" pitchFamily="2" charset="77"/>
                </a:rPr>
                <a:t>Tehnologije: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React – frontend framework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Tailwind CSS – za dizajniranje UI-a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JavaScript – programski jezik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F330BC5-2748-9C00-0315-94D02B15956A}"/>
                </a:ext>
              </a:extLst>
            </p:cNvPr>
            <p:cNvSpPr txBox="1"/>
            <p:nvPr/>
          </p:nvSpPr>
          <p:spPr>
            <a:xfrm>
              <a:off x="2478024" y="2406455"/>
              <a:ext cx="20025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Web aplikacija omogućava registrovanje salona i zakazivanje i pregled termina. Izrađena je u React-u uz JavaScript i TailwindCSS, a sa backend-om komunicira preko REST API-ja.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3A5412-A36E-53E5-D5C4-72E92914E741}"/>
              </a:ext>
            </a:extLst>
          </p:cNvPr>
          <p:cNvGrpSpPr/>
          <p:nvPr/>
        </p:nvGrpSpPr>
        <p:grpSpPr>
          <a:xfrm>
            <a:off x="-2328333" y="0"/>
            <a:ext cx="2569464" cy="5143500"/>
            <a:chOff x="0" y="0"/>
            <a:chExt cx="2569464" cy="51435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5324C2-5559-8B68-9C8F-B262C94CAFFC}"/>
                </a:ext>
              </a:extLst>
            </p:cNvPr>
            <p:cNvGrpSpPr/>
            <p:nvPr/>
          </p:nvGrpSpPr>
          <p:grpSpPr>
            <a:xfrm>
              <a:off x="0" y="0"/>
              <a:ext cx="2569464" cy="5143500"/>
              <a:chOff x="0" y="0"/>
              <a:chExt cx="2569464" cy="51435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1C367E0-9FB7-311E-A66C-1D7461F58FA0}"/>
                  </a:ext>
                </a:extLst>
              </p:cNvPr>
              <p:cNvSpPr/>
              <p:nvPr/>
            </p:nvSpPr>
            <p:spPr>
              <a:xfrm>
                <a:off x="0" y="0"/>
                <a:ext cx="2286000" cy="5143500"/>
              </a:xfrm>
              <a:prstGeom prst="rect">
                <a:avLst/>
              </a:prstGeom>
              <a:solidFill>
                <a:srgbClr val="1A17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AE7E8CBE-A630-3A6F-FA94-BB7F297AEF26}"/>
                  </a:ext>
                </a:extLst>
              </p:cNvPr>
              <p:cNvSpPr/>
              <p:nvPr/>
            </p:nvSpPr>
            <p:spPr>
              <a:xfrm rot="5400000">
                <a:off x="2091690" y="697230"/>
                <a:ext cx="672084" cy="283464"/>
              </a:xfrm>
              <a:prstGeom prst="triangle">
                <a:avLst>
                  <a:gd name="adj" fmla="val 47960"/>
                </a:avLst>
              </a:prstGeom>
              <a:solidFill>
                <a:srgbClr val="1A17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119EF7F-E2AD-1D08-6570-37DE9B8A7ED0}"/>
                </a:ext>
              </a:extLst>
            </p:cNvPr>
            <p:cNvSpPr txBox="1"/>
            <p:nvPr/>
          </p:nvSpPr>
          <p:spPr>
            <a:xfrm>
              <a:off x="82296" y="672810"/>
              <a:ext cx="2487168" cy="3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  <a:latin typeface="Albert Sans Black" pitchFamily="2" charset="77"/>
                </a:rPr>
                <a:t>Backend i baza podataka</a:t>
              </a:r>
            </a:p>
          </p:txBody>
        </p:sp>
        <p:pic>
          <p:nvPicPr>
            <p:cNvPr id="62" name="Picture 61" descr="A blue letter on a black background&#10;&#10;AI-generated content may be incorrect.">
              <a:extLst>
                <a:ext uri="{FF2B5EF4-FFF2-40B4-BE49-F238E27FC236}">
                  <a16:creationId xmlns:a16="http://schemas.microsoft.com/office/drawing/2014/main" id="{0B406CF6-3FFF-F5B2-64CE-BB7C8E0A7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6616" y="4056544"/>
              <a:ext cx="1512703" cy="672537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D322025-B379-2AD9-3D21-A031ECDA8557}"/>
                </a:ext>
              </a:extLst>
            </p:cNvPr>
            <p:cNvSpPr txBox="1"/>
            <p:nvPr/>
          </p:nvSpPr>
          <p:spPr>
            <a:xfrm>
              <a:off x="192024" y="1175004"/>
              <a:ext cx="2002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3"/>
                  </a:solidFill>
                  <a:latin typeface="Albert Sans Medium" pitchFamily="2" charset="77"/>
                </a:rPr>
                <a:t>Tehnologije: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Go(Golang) – backend API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Gin – framework REST API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PostgreSQL – baza podataka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194ADC9-F427-D570-60A0-949C8E96402E}"/>
                </a:ext>
              </a:extLst>
            </p:cNvPr>
            <p:cNvSpPr txBox="1"/>
            <p:nvPr/>
          </p:nvSpPr>
          <p:spPr>
            <a:xfrm>
              <a:off x="182880" y="2409450"/>
              <a:ext cx="20025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Backend predstavlja srce sistema. Implementiran je u Go jeziku uz Gin framework i koristi PostgreSQL bazu.</a:t>
              </a:r>
              <a:b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</a:b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Zadužen je za poslovnu logiku, autentifikaciju i komunikaciju sa frontend-om preko REST API-ja.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6C774F-9577-410E-02A4-A34571D8F275}"/>
              </a:ext>
            </a:extLst>
          </p:cNvPr>
          <p:cNvSpPr txBox="1"/>
          <p:nvPr/>
        </p:nvSpPr>
        <p:spPr>
          <a:xfrm>
            <a:off x="1888066" y="1713613"/>
            <a:ext cx="5604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3"/>
                </a:solidFill>
                <a:latin typeface="Albert Sans Black" pitchFamily="2" charset="77"/>
              </a:rPr>
              <a:t>Arhitektura sistema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9091D-63DD-19BB-6F56-A7206AAC4AFB}"/>
              </a:ext>
            </a:extLst>
          </p:cNvPr>
          <p:cNvSpPr txBox="1"/>
          <p:nvPr/>
        </p:nvSpPr>
        <p:spPr>
          <a:xfrm>
            <a:off x="2932640" y="2207141"/>
            <a:ext cx="3515784" cy="646331"/>
          </a:xfrm>
          <a:prstGeom prst="rect">
            <a:avLst/>
          </a:prstGeom>
          <a:noFill/>
          <a:effectLst>
            <a:outerShdw blurRad="1142001" dist="38100" sx="184000" sy="184000" algn="l" rotWithShape="0">
              <a:prstClr val="black">
                <a:alpha val="65242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>
                    <a:lumMod val="60000"/>
                    <a:lumOff val="40000"/>
                  </a:schemeClr>
                </a:solidFill>
                <a:latin typeface="Albert Sans Medium" pitchFamily="2" charset="77"/>
              </a:rPr>
              <a:t>Pregled rešenja</a:t>
            </a:r>
          </a:p>
        </p:txBody>
      </p:sp>
    </p:spTree>
    <p:extLst>
      <p:ext uri="{BB962C8B-B14F-4D97-AF65-F5344CB8AC3E}">
        <p14:creationId xmlns:p14="http://schemas.microsoft.com/office/powerpoint/2010/main" val="23051122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A47025E-A38B-FC00-B714-868E738DB96E}"/>
              </a:ext>
            </a:extLst>
          </p:cNvPr>
          <p:cNvGrpSpPr/>
          <p:nvPr/>
        </p:nvGrpSpPr>
        <p:grpSpPr>
          <a:xfrm>
            <a:off x="6858000" y="0"/>
            <a:ext cx="2569464" cy="5143500"/>
            <a:chOff x="6858000" y="0"/>
            <a:chExt cx="2569464" cy="51435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0B15B9-1B41-8747-FE4A-79383AE96CDD}"/>
                </a:ext>
              </a:extLst>
            </p:cNvPr>
            <p:cNvGrpSpPr/>
            <p:nvPr/>
          </p:nvGrpSpPr>
          <p:grpSpPr>
            <a:xfrm>
              <a:off x="6858000" y="0"/>
              <a:ext cx="2569464" cy="5143500"/>
              <a:chOff x="6858000" y="0"/>
              <a:chExt cx="2569464" cy="51435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A5175A2-B026-0880-D8A0-33FF8780E2D7}"/>
                  </a:ext>
                </a:extLst>
              </p:cNvPr>
              <p:cNvSpPr/>
              <p:nvPr/>
            </p:nvSpPr>
            <p:spPr>
              <a:xfrm>
                <a:off x="6858000" y="0"/>
                <a:ext cx="2286000" cy="5143500"/>
              </a:xfrm>
              <a:prstGeom prst="rect">
                <a:avLst/>
              </a:prstGeom>
              <a:solidFill>
                <a:srgbClr val="3E36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6E9FFF8A-905C-64B1-61A1-69EF8E67CDD7}"/>
                  </a:ext>
                </a:extLst>
              </p:cNvPr>
              <p:cNvSpPr/>
              <p:nvPr/>
            </p:nvSpPr>
            <p:spPr>
              <a:xfrm rot="5400000">
                <a:off x="8949690" y="697230"/>
                <a:ext cx="672084" cy="283464"/>
              </a:xfrm>
              <a:prstGeom prst="triangle">
                <a:avLst>
                  <a:gd name="adj" fmla="val 47960"/>
                </a:avLst>
              </a:prstGeom>
              <a:solidFill>
                <a:srgbClr val="3E36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6544F30-58A0-34B6-D57F-B9FE28DF95DD}"/>
                </a:ext>
              </a:extLst>
            </p:cNvPr>
            <p:cNvSpPr txBox="1"/>
            <p:nvPr/>
          </p:nvSpPr>
          <p:spPr>
            <a:xfrm>
              <a:off x="7543800" y="678942"/>
              <a:ext cx="1435608" cy="3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  <a:latin typeface="Albert Sans Black" pitchFamily="2" charset="77"/>
                </a:rPr>
                <a:t>Infrastruktura</a:t>
              </a:r>
            </a:p>
          </p:txBody>
        </p:sp>
        <p:pic>
          <p:nvPicPr>
            <p:cNvPr id="138" name="Picture 137" descr="A blue whale with a container on it&#10;&#10;AI-generated content may be incorrect.">
              <a:extLst>
                <a:ext uri="{FF2B5EF4-FFF2-40B4-BE49-F238E27FC236}">
                  <a16:creationId xmlns:a16="http://schemas.microsoft.com/office/drawing/2014/main" id="{515AEC2E-9B3F-5014-A3E1-BEAD31E80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4616" y="3905816"/>
              <a:ext cx="1572768" cy="885568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523140C-2641-8034-DCBD-0CF87C164D36}"/>
                </a:ext>
              </a:extLst>
            </p:cNvPr>
            <p:cNvSpPr txBox="1"/>
            <p:nvPr/>
          </p:nvSpPr>
          <p:spPr>
            <a:xfrm>
              <a:off x="7050024" y="2406454"/>
              <a:ext cx="20025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Infrastruktura je bazirana na Docker kontejnerima i Nginx serveru, i može biti hostovan na VPS. Omogućava stabilnost, skalabilnost i automatsko postavljanje putem GitHub-a.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24424E9-CAC0-A4BE-4867-C96EEC1E5E83}"/>
                </a:ext>
              </a:extLst>
            </p:cNvPr>
            <p:cNvSpPr txBox="1"/>
            <p:nvPr/>
          </p:nvSpPr>
          <p:spPr>
            <a:xfrm>
              <a:off x="7050024" y="1179576"/>
              <a:ext cx="200253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3"/>
                  </a:solidFill>
                  <a:latin typeface="Albert Sans Medium" pitchFamily="2" charset="77"/>
                </a:rPr>
                <a:t>Tehnologije: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Docker – kontejnerizacija backend-a, frontend-a i baze podataka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Nginx – reverse proxy I rutiranje servera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endParaRPr lang="en-US" sz="1000">
                <a:solidFill>
                  <a:schemeClr val="accent3"/>
                </a:solidFill>
                <a:latin typeface="Albert Sans Medium" pitchFamily="2" charset="77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6512941-9B5B-476D-3B29-D10543BC7578}"/>
              </a:ext>
            </a:extLst>
          </p:cNvPr>
          <p:cNvGrpSpPr/>
          <p:nvPr/>
        </p:nvGrpSpPr>
        <p:grpSpPr>
          <a:xfrm>
            <a:off x="4572000" y="0"/>
            <a:ext cx="2551176" cy="5143500"/>
            <a:chOff x="4572000" y="0"/>
            <a:chExt cx="2551176" cy="51435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47AC740-D08E-D37A-C9D2-698CE2DB75EE}"/>
                </a:ext>
              </a:extLst>
            </p:cNvPr>
            <p:cNvGrpSpPr/>
            <p:nvPr/>
          </p:nvGrpSpPr>
          <p:grpSpPr>
            <a:xfrm>
              <a:off x="4572000" y="0"/>
              <a:ext cx="2551176" cy="5143500"/>
              <a:chOff x="4572000" y="0"/>
              <a:chExt cx="2551176" cy="51435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01DD92-A28F-188D-8A33-06B3C183D9BC}"/>
                  </a:ext>
                </a:extLst>
              </p:cNvPr>
              <p:cNvSpPr/>
              <p:nvPr/>
            </p:nvSpPr>
            <p:spPr>
              <a:xfrm>
                <a:off x="4572000" y="0"/>
                <a:ext cx="2286000" cy="5143500"/>
              </a:xfrm>
              <a:prstGeom prst="rect">
                <a:avLst/>
              </a:prstGeom>
              <a:solidFill>
                <a:srgbClr val="3530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B1B858C-14B9-F1FB-4FB5-E0CC1DFC2238}"/>
                  </a:ext>
                </a:extLst>
              </p:cNvPr>
              <p:cNvSpPr/>
              <p:nvPr/>
            </p:nvSpPr>
            <p:spPr>
              <a:xfrm rot="5400000">
                <a:off x="6645402" y="697230"/>
                <a:ext cx="672084" cy="283464"/>
              </a:xfrm>
              <a:prstGeom prst="triangle">
                <a:avLst>
                  <a:gd name="adj" fmla="val 47960"/>
                </a:avLst>
              </a:prstGeom>
              <a:solidFill>
                <a:srgbClr val="3732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AC8C3B3-905D-28FA-F16F-7D3E0C7B92AE}"/>
                </a:ext>
              </a:extLst>
            </p:cNvPr>
            <p:cNvSpPr txBox="1"/>
            <p:nvPr/>
          </p:nvSpPr>
          <p:spPr>
            <a:xfrm>
              <a:off x="5020056" y="678942"/>
              <a:ext cx="1737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  <a:latin typeface="Albert Sans Black" pitchFamily="2" charset="77"/>
                </a:rPr>
                <a:t>Mobilna aplikacija</a:t>
              </a:r>
            </a:p>
          </p:txBody>
        </p:sp>
        <p:pic>
          <p:nvPicPr>
            <p:cNvPr id="134" name="Picture 133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DD224DF9-6967-75A8-2739-C57AE6CF3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6805" y="3916780"/>
              <a:ext cx="1078102" cy="863641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F1CD075-650D-CE66-5F28-E1C0806542CB}"/>
                </a:ext>
              </a:extLst>
            </p:cNvPr>
            <p:cNvSpPr txBox="1"/>
            <p:nvPr/>
          </p:nvSpPr>
          <p:spPr>
            <a:xfrm>
              <a:off x="4764024" y="2414820"/>
              <a:ext cx="20025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Mobilna aplikacija nudi funkcionalnosti za frizere, optimizovana je za mobilne uređaje. Razvijena je u React Native-u i povezana sa backend-om putem REST API-ja.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C90F59A-3E2C-8235-2839-DCC69E7050BE}"/>
                </a:ext>
              </a:extLst>
            </p:cNvPr>
            <p:cNvSpPr txBox="1"/>
            <p:nvPr/>
          </p:nvSpPr>
          <p:spPr>
            <a:xfrm>
              <a:off x="4764024" y="1129922"/>
              <a:ext cx="2002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3"/>
                  </a:solidFill>
                  <a:latin typeface="Albert Sans Medium" pitchFamily="2" charset="77"/>
                </a:rPr>
                <a:t>Tehnologije: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React Native – razvoj za Android aplikaciju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TypeScript – programski jezik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DAF63B-8F48-1925-7F84-E45A8BE821A8}"/>
              </a:ext>
            </a:extLst>
          </p:cNvPr>
          <p:cNvGrpSpPr/>
          <p:nvPr/>
        </p:nvGrpSpPr>
        <p:grpSpPr>
          <a:xfrm>
            <a:off x="2286000" y="0"/>
            <a:ext cx="2569464" cy="5143500"/>
            <a:chOff x="2286000" y="0"/>
            <a:chExt cx="2569464" cy="51435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BCDF43-66EA-61DE-2296-E299703FB264}"/>
                </a:ext>
              </a:extLst>
            </p:cNvPr>
            <p:cNvGrpSpPr/>
            <p:nvPr/>
          </p:nvGrpSpPr>
          <p:grpSpPr>
            <a:xfrm>
              <a:off x="2286000" y="0"/>
              <a:ext cx="2569464" cy="5143500"/>
              <a:chOff x="2286000" y="0"/>
              <a:chExt cx="2569464" cy="51435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1F2A29-4ED9-E612-910B-31CD621B5FFB}"/>
                  </a:ext>
                </a:extLst>
              </p:cNvPr>
              <p:cNvSpPr/>
              <p:nvPr/>
            </p:nvSpPr>
            <p:spPr>
              <a:xfrm>
                <a:off x="2286000" y="0"/>
                <a:ext cx="2286000" cy="5143500"/>
              </a:xfrm>
              <a:prstGeom prst="rect">
                <a:avLst/>
              </a:prstGeom>
              <a:solidFill>
                <a:srgbClr val="25227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19911F72-ABD2-5EEF-4A84-A32A72E97FB6}"/>
                  </a:ext>
                </a:extLst>
              </p:cNvPr>
              <p:cNvSpPr/>
              <p:nvPr/>
            </p:nvSpPr>
            <p:spPr>
              <a:xfrm rot="5400000">
                <a:off x="4377690" y="697230"/>
                <a:ext cx="672084" cy="283464"/>
              </a:xfrm>
              <a:prstGeom prst="triangle">
                <a:avLst>
                  <a:gd name="adj" fmla="val 47960"/>
                </a:avLst>
              </a:prstGeom>
              <a:solidFill>
                <a:srgbClr val="25227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FFE94D-63EE-1CC5-D517-568BF8B54372}"/>
                </a:ext>
              </a:extLst>
            </p:cNvPr>
            <p:cNvSpPr txBox="1"/>
            <p:nvPr/>
          </p:nvSpPr>
          <p:spPr>
            <a:xfrm>
              <a:off x="2834640" y="678942"/>
              <a:ext cx="1435608" cy="3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  <a:latin typeface="Albert Sans Black" pitchFamily="2" charset="77"/>
                </a:rPr>
                <a:t>Web aplikacija</a:t>
              </a:r>
            </a:p>
          </p:txBody>
        </p:sp>
        <p:pic>
          <p:nvPicPr>
            <p:cNvPr id="132" name="Picture 131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9C87E9AE-4FA1-E33F-94D5-99A5AAD23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0824" y="3974636"/>
              <a:ext cx="836352" cy="836352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91C877B-4EEB-4D25-8D89-86F5094AD179}"/>
                </a:ext>
              </a:extLst>
            </p:cNvPr>
            <p:cNvSpPr txBox="1"/>
            <p:nvPr/>
          </p:nvSpPr>
          <p:spPr>
            <a:xfrm>
              <a:off x="2478024" y="1129923"/>
              <a:ext cx="20025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3"/>
                  </a:solidFill>
                  <a:latin typeface="Albert Sans Medium" pitchFamily="2" charset="77"/>
                </a:rPr>
                <a:t>Tehnologije: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React – frontend framework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Tailwind CSS – za dizajniranje UI-a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JavaScript – programski jezik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E53AF7B-7F60-92D2-6073-B36D72B419ED}"/>
                </a:ext>
              </a:extLst>
            </p:cNvPr>
            <p:cNvSpPr txBox="1"/>
            <p:nvPr/>
          </p:nvSpPr>
          <p:spPr>
            <a:xfrm>
              <a:off x="2478024" y="2406455"/>
              <a:ext cx="20025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Web aplikacija omogućava registrovanje salona i zakazivanje i pregled termina. Izrađena je u React-u uz JavaScript i TailwindCSS, a sa backend-om komunicira preko REST API-ja.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6E4F4FA-2E19-A329-E616-5DBE416CEA90}"/>
              </a:ext>
            </a:extLst>
          </p:cNvPr>
          <p:cNvGrpSpPr/>
          <p:nvPr/>
        </p:nvGrpSpPr>
        <p:grpSpPr>
          <a:xfrm>
            <a:off x="0" y="0"/>
            <a:ext cx="2569464" cy="5143500"/>
            <a:chOff x="0" y="0"/>
            <a:chExt cx="2569464" cy="51435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3ED39B0-BFE4-B899-8F3B-93773973D1A3}"/>
                </a:ext>
              </a:extLst>
            </p:cNvPr>
            <p:cNvGrpSpPr/>
            <p:nvPr/>
          </p:nvGrpSpPr>
          <p:grpSpPr>
            <a:xfrm>
              <a:off x="0" y="0"/>
              <a:ext cx="2569464" cy="5143500"/>
              <a:chOff x="0" y="0"/>
              <a:chExt cx="2569464" cy="51435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6D6A6AC-8EDD-373E-3513-1FF7C4BE3149}"/>
                  </a:ext>
                </a:extLst>
              </p:cNvPr>
              <p:cNvSpPr/>
              <p:nvPr/>
            </p:nvSpPr>
            <p:spPr>
              <a:xfrm>
                <a:off x="0" y="0"/>
                <a:ext cx="2286000" cy="5143500"/>
              </a:xfrm>
              <a:prstGeom prst="rect">
                <a:avLst/>
              </a:prstGeom>
              <a:solidFill>
                <a:srgbClr val="1A17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69C9C6D4-BC1A-7B5B-E8BF-8D83382618E4}"/>
                  </a:ext>
                </a:extLst>
              </p:cNvPr>
              <p:cNvSpPr/>
              <p:nvPr/>
            </p:nvSpPr>
            <p:spPr>
              <a:xfrm rot="5400000">
                <a:off x="2091690" y="697230"/>
                <a:ext cx="672084" cy="283464"/>
              </a:xfrm>
              <a:prstGeom prst="triangle">
                <a:avLst>
                  <a:gd name="adj" fmla="val 47960"/>
                </a:avLst>
              </a:prstGeom>
              <a:solidFill>
                <a:srgbClr val="1A17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850436-05DE-63AC-5BB9-119C9E9B46C6}"/>
                </a:ext>
              </a:extLst>
            </p:cNvPr>
            <p:cNvSpPr txBox="1"/>
            <p:nvPr/>
          </p:nvSpPr>
          <p:spPr>
            <a:xfrm>
              <a:off x="82296" y="672810"/>
              <a:ext cx="2487168" cy="3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  <a:latin typeface="Albert Sans Black" pitchFamily="2" charset="77"/>
                </a:rPr>
                <a:t>Backend i baza podataka</a:t>
              </a:r>
            </a:p>
          </p:txBody>
        </p:sp>
        <p:pic>
          <p:nvPicPr>
            <p:cNvPr id="62" name="Picture 61" descr="A blue letter on a black background&#10;&#10;AI-generated content may be incorrect.">
              <a:extLst>
                <a:ext uri="{FF2B5EF4-FFF2-40B4-BE49-F238E27FC236}">
                  <a16:creationId xmlns:a16="http://schemas.microsoft.com/office/drawing/2014/main" id="{7BA19902-2312-C12D-0C10-8D5ACC631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6616" y="4056544"/>
              <a:ext cx="1512703" cy="672537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67F835D-23EB-DBC9-29BE-1766267F4E0D}"/>
                </a:ext>
              </a:extLst>
            </p:cNvPr>
            <p:cNvSpPr txBox="1"/>
            <p:nvPr/>
          </p:nvSpPr>
          <p:spPr>
            <a:xfrm>
              <a:off x="192024" y="1175004"/>
              <a:ext cx="2002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3"/>
                  </a:solidFill>
                  <a:latin typeface="Albert Sans Medium" pitchFamily="2" charset="77"/>
                </a:rPr>
                <a:t>Tehnologije: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Go(Golang) – backend API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Gin – framework REST API</a:t>
              </a:r>
            </a:p>
            <a:p>
              <a:pPr marL="171450" indent="-171450">
                <a:buClr>
                  <a:schemeClr val="accent3"/>
                </a:buClr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PostgreSQL – baza podataka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C990658-E0BC-B452-59F7-ED20A36AE311}"/>
                </a:ext>
              </a:extLst>
            </p:cNvPr>
            <p:cNvSpPr txBox="1"/>
            <p:nvPr/>
          </p:nvSpPr>
          <p:spPr>
            <a:xfrm>
              <a:off x="182880" y="2409450"/>
              <a:ext cx="20025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Backend predstavlja srce sistema. Implementiran je u Go jeziku uz Gin framework i koristi PostgreSQL bazu.</a:t>
              </a:r>
              <a:b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</a:br>
              <a:r>
                <a:rPr lang="en-US" sz="1000">
                  <a:solidFill>
                    <a:schemeClr val="accent3"/>
                  </a:solidFill>
                  <a:latin typeface="Albert Sans Medium" pitchFamily="2" charset="77"/>
                </a:rPr>
                <a:t>Zadužen je za poslovnu logiku, autentifikaciju i komunikaciju sa frontend-om preko REST API-ja.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25E05015-D511-9DA1-C56C-56947AB9F2B5}"/>
              </a:ext>
            </a:extLst>
          </p:cNvPr>
          <p:cNvSpPr txBox="1"/>
          <p:nvPr/>
        </p:nvSpPr>
        <p:spPr>
          <a:xfrm>
            <a:off x="9946216" y="1713613"/>
            <a:ext cx="5604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3"/>
                </a:solidFill>
                <a:latin typeface="Albert Sans Black" pitchFamily="2" charset="77"/>
              </a:rPr>
              <a:t>Arhitektura sistema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78FDA1A-CEAA-28C6-1158-3EADE7B735E1}"/>
              </a:ext>
            </a:extLst>
          </p:cNvPr>
          <p:cNvSpPr txBox="1"/>
          <p:nvPr/>
        </p:nvSpPr>
        <p:spPr>
          <a:xfrm>
            <a:off x="10990790" y="2207141"/>
            <a:ext cx="3515784" cy="646331"/>
          </a:xfrm>
          <a:prstGeom prst="rect">
            <a:avLst/>
          </a:prstGeom>
          <a:noFill/>
          <a:effectLst>
            <a:outerShdw blurRad="1142001" dist="38100" sx="184000" sy="184000" algn="l" rotWithShape="0">
              <a:prstClr val="black">
                <a:alpha val="65242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>
                    <a:lumMod val="60000"/>
                    <a:lumOff val="40000"/>
                  </a:schemeClr>
                </a:solidFill>
                <a:latin typeface="Albert Sans Medium" pitchFamily="2" charset="77"/>
              </a:rPr>
              <a:t>Pregled rešenja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5FEBF755-BAC5-1A49-86D8-6C5CBFC1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>
            <a:extLst>
              <a:ext uri="{FF2B5EF4-FFF2-40B4-BE49-F238E27FC236}">
                <a16:creationId xmlns:a16="http://schemas.microsoft.com/office/drawing/2014/main" id="{275C4F63-9D45-3629-6D6F-85525EA1EA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pravljenja aplikacije</a:t>
            </a:r>
            <a:endParaRPr/>
          </a:p>
        </p:txBody>
      </p:sp>
      <p:cxnSp>
        <p:nvCxnSpPr>
          <p:cNvPr id="234" name="Google Shape;234;p39">
            <a:extLst>
              <a:ext uri="{FF2B5EF4-FFF2-40B4-BE49-F238E27FC236}">
                <a16:creationId xmlns:a16="http://schemas.microsoft.com/office/drawing/2014/main" id="{D29115AC-1E41-B2AF-CE6D-5812AE801CF3}"/>
              </a:ext>
            </a:extLst>
          </p:cNvPr>
          <p:cNvCxnSpPr>
            <a:stCxn id="235" idx="0"/>
          </p:cNvCxnSpPr>
          <p:nvPr/>
        </p:nvCxnSpPr>
        <p:spPr>
          <a:xfrm rot="10800000">
            <a:off x="1008800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1B5471B3-062D-318F-CA9E-84C178224077}"/>
              </a:ext>
            </a:extLst>
          </p:cNvPr>
          <p:cNvSpPr/>
          <p:nvPr/>
        </p:nvSpPr>
        <p:spPr>
          <a:xfrm>
            <a:off x="90215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9">
            <a:extLst>
              <a:ext uri="{FF2B5EF4-FFF2-40B4-BE49-F238E27FC236}">
                <a16:creationId xmlns:a16="http://schemas.microsoft.com/office/drawing/2014/main" id="{E40568C8-321B-3652-0F86-57EE34C22B97}"/>
              </a:ext>
            </a:extLst>
          </p:cNvPr>
          <p:cNvSpPr txBox="1"/>
          <p:nvPr/>
        </p:nvSpPr>
        <p:spPr>
          <a:xfrm>
            <a:off x="1161200" y="1742537"/>
            <a:ext cx="1477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Projektovanje baze podataka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243" name="Google Shape;243;p39">
            <a:extLst>
              <a:ext uri="{FF2B5EF4-FFF2-40B4-BE49-F238E27FC236}">
                <a16:creationId xmlns:a16="http://schemas.microsoft.com/office/drawing/2014/main" id="{71D0F99E-6F9B-6671-CCA7-445C86E308BE}"/>
              </a:ext>
            </a:extLst>
          </p:cNvPr>
          <p:cNvSpPr txBox="1"/>
          <p:nvPr/>
        </p:nvSpPr>
        <p:spPr>
          <a:xfrm>
            <a:off x="1161198" y="1515995"/>
            <a:ext cx="1107968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1</a:t>
            </a:r>
            <a:endParaRPr sz="1600">
              <a:solidFill>
                <a:schemeClr val="dk1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33314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A8DE332C-4FEF-7801-90B4-6510A5DDD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>
            <a:extLst>
              <a:ext uri="{FF2B5EF4-FFF2-40B4-BE49-F238E27FC236}">
                <a16:creationId xmlns:a16="http://schemas.microsoft.com/office/drawing/2014/main" id="{E9F03DF9-1A31-7839-60EA-283A799B4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pravljenja aplikacije</a:t>
            </a:r>
            <a:endParaRPr/>
          </a:p>
        </p:txBody>
      </p:sp>
      <p:cxnSp>
        <p:nvCxnSpPr>
          <p:cNvPr id="234" name="Google Shape;234;p39">
            <a:extLst>
              <a:ext uri="{FF2B5EF4-FFF2-40B4-BE49-F238E27FC236}">
                <a16:creationId xmlns:a16="http://schemas.microsoft.com/office/drawing/2014/main" id="{B9ACBE69-1AB1-2387-6DEB-424BFACC65AA}"/>
              </a:ext>
            </a:extLst>
          </p:cNvPr>
          <p:cNvCxnSpPr>
            <a:stCxn id="235" idx="0"/>
          </p:cNvCxnSpPr>
          <p:nvPr/>
        </p:nvCxnSpPr>
        <p:spPr>
          <a:xfrm rot="10800000">
            <a:off x="1008800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3A1D88DE-0EAC-83D1-ED19-25D5D04242C2}"/>
              </a:ext>
            </a:extLst>
          </p:cNvPr>
          <p:cNvSpPr/>
          <p:nvPr/>
        </p:nvSpPr>
        <p:spPr>
          <a:xfrm>
            <a:off x="90215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9">
            <a:extLst>
              <a:ext uri="{FF2B5EF4-FFF2-40B4-BE49-F238E27FC236}">
                <a16:creationId xmlns:a16="http://schemas.microsoft.com/office/drawing/2014/main" id="{36FF5671-CA26-094D-505D-FF54DF965436}"/>
              </a:ext>
            </a:extLst>
          </p:cNvPr>
          <p:cNvSpPr txBox="1"/>
          <p:nvPr/>
        </p:nvSpPr>
        <p:spPr>
          <a:xfrm>
            <a:off x="1161200" y="1742537"/>
            <a:ext cx="1477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Projektovanje baze podataka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243" name="Google Shape;243;p39">
            <a:extLst>
              <a:ext uri="{FF2B5EF4-FFF2-40B4-BE49-F238E27FC236}">
                <a16:creationId xmlns:a16="http://schemas.microsoft.com/office/drawing/2014/main" id="{A1DCC66E-C5FC-F285-09DA-6455600A5CC8}"/>
              </a:ext>
            </a:extLst>
          </p:cNvPr>
          <p:cNvSpPr txBox="1"/>
          <p:nvPr/>
        </p:nvSpPr>
        <p:spPr>
          <a:xfrm>
            <a:off x="1161198" y="1515995"/>
            <a:ext cx="1107968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1</a:t>
            </a:r>
            <a:endParaRPr sz="1600">
              <a:solidFill>
                <a:schemeClr val="dk1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cxnSp>
        <p:nvCxnSpPr>
          <p:cNvPr id="2" name="Google Shape;236;p39">
            <a:extLst>
              <a:ext uri="{FF2B5EF4-FFF2-40B4-BE49-F238E27FC236}">
                <a16:creationId xmlns:a16="http://schemas.microsoft.com/office/drawing/2014/main" id="{1850652B-1D99-B58D-DB70-2A1F40545BAD}"/>
              </a:ext>
            </a:extLst>
          </p:cNvPr>
          <p:cNvCxnSpPr>
            <a:endCxn id="3" idx="1"/>
          </p:cNvCxnSpPr>
          <p:nvPr/>
        </p:nvCxnSpPr>
        <p:spPr>
          <a:xfrm>
            <a:off x="1115450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37;p39">
            <a:extLst>
              <a:ext uri="{FF2B5EF4-FFF2-40B4-BE49-F238E27FC236}">
                <a16:creationId xmlns:a16="http://schemas.microsoft.com/office/drawing/2014/main" id="{6B3FCF3C-804C-836E-EF5C-DF3DE111E9C4}"/>
              </a:ext>
            </a:extLst>
          </p:cNvPr>
          <p:cNvSpPr/>
          <p:nvPr/>
        </p:nvSpPr>
        <p:spPr>
          <a:xfrm>
            <a:off x="232537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4;p39">
            <a:extLst>
              <a:ext uri="{FF2B5EF4-FFF2-40B4-BE49-F238E27FC236}">
                <a16:creationId xmlns:a16="http://schemas.microsoft.com/office/drawing/2014/main" id="{A99F1EB9-EF24-E30E-E411-222936CF9E76}"/>
              </a:ext>
            </a:extLst>
          </p:cNvPr>
          <p:cNvSpPr txBox="1"/>
          <p:nvPr/>
        </p:nvSpPr>
        <p:spPr>
          <a:xfrm>
            <a:off x="719662" y="3807236"/>
            <a:ext cx="1478138" cy="74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Implementacija backenda </a:t>
            </a:r>
            <a:r>
              <a:rPr lang="en-US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i funkcionalnosti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5" name="Google Shape;245;p39">
            <a:extLst>
              <a:ext uri="{FF2B5EF4-FFF2-40B4-BE49-F238E27FC236}">
                <a16:creationId xmlns:a16="http://schemas.microsoft.com/office/drawing/2014/main" id="{7D0FE240-3E83-D03C-6583-20A95CF1B3B9}"/>
              </a:ext>
            </a:extLst>
          </p:cNvPr>
          <p:cNvSpPr txBox="1"/>
          <p:nvPr/>
        </p:nvSpPr>
        <p:spPr>
          <a:xfrm>
            <a:off x="1182599" y="3580687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2</a:t>
            </a:r>
          </a:p>
        </p:txBody>
      </p:sp>
      <p:cxnSp>
        <p:nvCxnSpPr>
          <p:cNvPr id="6" name="Google Shape;246;p39">
            <a:extLst>
              <a:ext uri="{FF2B5EF4-FFF2-40B4-BE49-F238E27FC236}">
                <a16:creationId xmlns:a16="http://schemas.microsoft.com/office/drawing/2014/main" id="{67C06165-4905-3AC7-4C4F-3199D54F968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32020" y="2893237"/>
            <a:ext cx="0" cy="16025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574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BB1223E9-F8B0-F734-58E1-DD37844DD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>
            <a:extLst>
              <a:ext uri="{FF2B5EF4-FFF2-40B4-BE49-F238E27FC236}">
                <a16:creationId xmlns:a16="http://schemas.microsoft.com/office/drawing/2014/main" id="{F9A0E03C-3A8B-8754-6F3E-5F165514E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pravljenja aplikacije</a:t>
            </a:r>
            <a:endParaRPr/>
          </a:p>
        </p:txBody>
      </p:sp>
      <p:cxnSp>
        <p:nvCxnSpPr>
          <p:cNvPr id="234" name="Google Shape;234;p39">
            <a:extLst>
              <a:ext uri="{FF2B5EF4-FFF2-40B4-BE49-F238E27FC236}">
                <a16:creationId xmlns:a16="http://schemas.microsoft.com/office/drawing/2014/main" id="{E36552EE-D1D5-3CB4-4279-95C305F01F12}"/>
              </a:ext>
            </a:extLst>
          </p:cNvPr>
          <p:cNvCxnSpPr>
            <a:stCxn id="235" idx="0"/>
          </p:cNvCxnSpPr>
          <p:nvPr/>
        </p:nvCxnSpPr>
        <p:spPr>
          <a:xfrm rot="10800000">
            <a:off x="1008800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EB789C51-DDB8-5996-0285-E49CB04321D5}"/>
              </a:ext>
            </a:extLst>
          </p:cNvPr>
          <p:cNvSpPr/>
          <p:nvPr/>
        </p:nvSpPr>
        <p:spPr>
          <a:xfrm>
            <a:off x="90215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9">
            <a:extLst>
              <a:ext uri="{FF2B5EF4-FFF2-40B4-BE49-F238E27FC236}">
                <a16:creationId xmlns:a16="http://schemas.microsoft.com/office/drawing/2014/main" id="{DFD12F44-DB30-270D-3AEF-A7F9CE8C716D}"/>
              </a:ext>
            </a:extLst>
          </p:cNvPr>
          <p:cNvSpPr txBox="1"/>
          <p:nvPr/>
        </p:nvSpPr>
        <p:spPr>
          <a:xfrm>
            <a:off x="1161200" y="1742537"/>
            <a:ext cx="1477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Projektovanje baze podataka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243" name="Google Shape;243;p39">
            <a:extLst>
              <a:ext uri="{FF2B5EF4-FFF2-40B4-BE49-F238E27FC236}">
                <a16:creationId xmlns:a16="http://schemas.microsoft.com/office/drawing/2014/main" id="{424F3233-1F6E-2506-ACDB-13C659177AE8}"/>
              </a:ext>
            </a:extLst>
          </p:cNvPr>
          <p:cNvSpPr txBox="1"/>
          <p:nvPr/>
        </p:nvSpPr>
        <p:spPr>
          <a:xfrm>
            <a:off x="1161198" y="1515995"/>
            <a:ext cx="1107968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1</a:t>
            </a:r>
            <a:endParaRPr sz="1600">
              <a:solidFill>
                <a:schemeClr val="dk1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cxnSp>
        <p:nvCxnSpPr>
          <p:cNvPr id="2" name="Google Shape;236;p39">
            <a:extLst>
              <a:ext uri="{FF2B5EF4-FFF2-40B4-BE49-F238E27FC236}">
                <a16:creationId xmlns:a16="http://schemas.microsoft.com/office/drawing/2014/main" id="{EEEA2F9F-16E6-599A-9A1D-781CE7E7EAE2}"/>
              </a:ext>
            </a:extLst>
          </p:cNvPr>
          <p:cNvCxnSpPr>
            <a:endCxn id="3" idx="1"/>
          </p:cNvCxnSpPr>
          <p:nvPr/>
        </p:nvCxnSpPr>
        <p:spPr>
          <a:xfrm>
            <a:off x="1115450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37;p39">
            <a:extLst>
              <a:ext uri="{FF2B5EF4-FFF2-40B4-BE49-F238E27FC236}">
                <a16:creationId xmlns:a16="http://schemas.microsoft.com/office/drawing/2014/main" id="{BFA56BB4-7012-237B-915C-58909C1F8749}"/>
              </a:ext>
            </a:extLst>
          </p:cNvPr>
          <p:cNvSpPr/>
          <p:nvPr/>
        </p:nvSpPr>
        <p:spPr>
          <a:xfrm>
            <a:off x="2325370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4;p39">
            <a:extLst>
              <a:ext uri="{FF2B5EF4-FFF2-40B4-BE49-F238E27FC236}">
                <a16:creationId xmlns:a16="http://schemas.microsoft.com/office/drawing/2014/main" id="{05212EEF-07D5-979E-D232-F090124BAF2B}"/>
              </a:ext>
            </a:extLst>
          </p:cNvPr>
          <p:cNvSpPr txBox="1"/>
          <p:nvPr/>
        </p:nvSpPr>
        <p:spPr>
          <a:xfrm>
            <a:off x="719662" y="3807236"/>
            <a:ext cx="1478138" cy="74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Implementacija backenda </a:t>
            </a:r>
            <a:r>
              <a:rPr lang="en-US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i funkcionalnosti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5" name="Google Shape;245;p39">
            <a:extLst>
              <a:ext uri="{FF2B5EF4-FFF2-40B4-BE49-F238E27FC236}">
                <a16:creationId xmlns:a16="http://schemas.microsoft.com/office/drawing/2014/main" id="{7CC9E19A-A35F-A9E4-F7A8-A26BA6EE6169}"/>
              </a:ext>
            </a:extLst>
          </p:cNvPr>
          <p:cNvSpPr txBox="1"/>
          <p:nvPr/>
        </p:nvSpPr>
        <p:spPr>
          <a:xfrm>
            <a:off x="1182599" y="3580687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2</a:t>
            </a:r>
          </a:p>
        </p:txBody>
      </p:sp>
      <p:cxnSp>
        <p:nvCxnSpPr>
          <p:cNvPr id="6" name="Google Shape;246;p39">
            <a:extLst>
              <a:ext uri="{FF2B5EF4-FFF2-40B4-BE49-F238E27FC236}">
                <a16:creationId xmlns:a16="http://schemas.microsoft.com/office/drawing/2014/main" id="{DCE62D8A-5D4C-B3EE-BBF2-6BE142AEDF0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32020" y="2893237"/>
            <a:ext cx="0" cy="16025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1;p39">
            <a:extLst>
              <a:ext uri="{FF2B5EF4-FFF2-40B4-BE49-F238E27FC236}">
                <a16:creationId xmlns:a16="http://schemas.microsoft.com/office/drawing/2014/main" id="{4A22245F-1D2F-98C9-BDE6-0A499EFD8ABF}"/>
              </a:ext>
            </a:extLst>
          </p:cNvPr>
          <p:cNvSpPr/>
          <p:nvPr/>
        </p:nvSpPr>
        <p:spPr>
          <a:xfrm>
            <a:off x="3748515" y="2679937"/>
            <a:ext cx="213300" cy="21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7;p39">
            <a:extLst>
              <a:ext uri="{FF2B5EF4-FFF2-40B4-BE49-F238E27FC236}">
                <a16:creationId xmlns:a16="http://schemas.microsoft.com/office/drawing/2014/main" id="{EDECF459-4726-5D17-790E-EE5D3FB815ED}"/>
              </a:ext>
            </a:extLst>
          </p:cNvPr>
          <p:cNvSpPr txBox="1"/>
          <p:nvPr/>
        </p:nvSpPr>
        <p:spPr>
          <a:xfrm>
            <a:off x="4100249" y="1742537"/>
            <a:ext cx="1477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"/>
              </a:rPr>
              <a:t>Testiranje API-ja u Postmanu</a:t>
            </a:r>
            <a:endParaRPr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"/>
            </a:endParaRPr>
          </a:p>
        </p:txBody>
      </p:sp>
      <p:sp>
        <p:nvSpPr>
          <p:cNvPr id="9" name="Google Shape;248;p39">
            <a:extLst>
              <a:ext uri="{FF2B5EF4-FFF2-40B4-BE49-F238E27FC236}">
                <a16:creationId xmlns:a16="http://schemas.microsoft.com/office/drawing/2014/main" id="{E1127959-6358-7C36-E2D6-6DB15F11D5AC}"/>
              </a:ext>
            </a:extLst>
          </p:cNvPr>
          <p:cNvSpPr txBox="1"/>
          <p:nvPr/>
        </p:nvSpPr>
        <p:spPr>
          <a:xfrm>
            <a:off x="4100257" y="1515995"/>
            <a:ext cx="1015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Korak 3</a:t>
            </a:r>
          </a:p>
        </p:txBody>
      </p:sp>
      <p:cxnSp>
        <p:nvCxnSpPr>
          <p:cNvPr id="10" name="Google Shape;249;p39">
            <a:extLst>
              <a:ext uri="{FF2B5EF4-FFF2-40B4-BE49-F238E27FC236}">
                <a16:creationId xmlns:a16="http://schemas.microsoft.com/office/drawing/2014/main" id="{9AB9864D-7E16-F22D-4840-C880C040AF38}"/>
              </a:ext>
            </a:extLst>
          </p:cNvPr>
          <p:cNvCxnSpPr>
            <a:stCxn id="7" idx="0"/>
          </p:cNvCxnSpPr>
          <p:nvPr/>
        </p:nvCxnSpPr>
        <p:spPr>
          <a:xfrm rot="10800000">
            <a:off x="3855165" y="1515937"/>
            <a:ext cx="0" cy="11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59;p39">
            <a:extLst>
              <a:ext uri="{FF2B5EF4-FFF2-40B4-BE49-F238E27FC236}">
                <a16:creationId xmlns:a16="http://schemas.microsoft.com/office/drawing/2014/main" id="{FEF31D3F-0718-B0B2-3D28-0550FD23CF3D}"/>
              </a:ext>
            </a:extLst>
          </p:cNvPr>
          <p:cNvCxnSpPr>
            <a:endCxn id="7" idx="1"/>
          </p:cNvCxnSpPr>
          <p:nvPr/>
        </p:nvCxnSpPr>
        <p:spPr>
          <a:xfrm>
            <a:off x="2538670" y="2786587"/>
            <a:ext cx="12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799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789</Words>
  <Application>Microsoft Macintosh PowerPoint</Application>
  <PresentationFormat>On-screen Show (16:9)</PresentationFormat>
  <Paragraphs>143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Albert Sans Black</vt:lpstr>
      <vt:lpstr>Albert Sans</vt:lpstr>
      <vt:lpstr>Syne</vt:lpstr>
      <vt:lpstr>Arial</vt:lpstr>
      <vt:lpstr>Raleway</vt:lpstr>
      <vt:lpstr>Nunito Light</vt:lpstr>
      <vt:lpstr>Syne SemiBold</vt:lpstr>
      <vt:lpstr>Syne Medium</vt:lpstr>
      <vt:lpstr>Albert Sans Medium</vt:lpstr>
      <vt:lpstr>Tech Startup by Slidesgo</vt:lpstr>
      <vt:lpstr>Diplomski rad</vt:lpstr>
      <vt:lpstr>Problemi i rešenje problema</vt:lpstr>
      <vt:lpstr>PowerPoint Presentation</vt:lpstr>
      <vt:lpstr>PowerPoint Presentation</vt:lpstr>
      <vt:lpstr>PowerPoint Presentation</vt:lpstr>
      <vt:lpstr>PowerPoint Presentation</vt:lpstr>
      <vt:lpstr>Plan pravljenja aplikacije</vt:lpstr>
      <vt:lpstr>Plan pravljenja aplikacije</vt:lpstr>
      <vt:lpstr>Plan pravljenja aplikacije</vt:lpstr>
      <vt:lpstr>Plan pravljenja aplikacije</vt:lpstr>
      <vt:lpstr>Plan pravljenja aplikacije</vt:lpstr>
      <vt:lpstr>Plan pravljenja aplikacije</vt:lpstr>
      <vt:lpstr>Funkcionalni tok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 i mogućnost unapredjenja</vt:lpstr>
      <vt:lpstr>Hvala na pažnji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9</cp:revision>
  <dcterms:modified xsi:type="dcterms:W3CDTF">2025-10-16T21:14:24Z</dcterms:modified>
</cp:coreProperties>
</file>