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9" r:id="rId4"/>
    <p:sldId id="277" r:id="rId5"/>
    <p:sldId id="279" r:id="rId6"/>
    <p:sldId id="276" r:id="rId7"/>
    <p:sldId id="263" r:id="rId8"/>
    <p:sldId id="280" r:id="rId9"/>
    <p:sldId id="264" r:id="rId10"/>
    <p:sldId id="278" r:id="rId11"/>
    <p:sldId id="281" r:id="rId12"/>
    <p:sldId id="265" r:id="rId13"/>
    <p:sldId id="274" r:id="rId14"/>
    <p:sldId id="271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D65CE-9D17-4238-B39E-056AB98B5BE4}" v="10" dt="2021-08-02T19:22:16.539"/>
    <p1510:client id="{414ADA56-E496-4859-9F42-6CA5B23D896D}" v="211" dt="2021-08-02T15:09:30.637"/>
    <p1510:client id="{6906AC4B-CD35-444B-AD63-5BB01184ECBF}" v="1761" dt="2021-08-01T22:18:20.765"/>
    <p1510:client id="{8D199B13-EA9E-4E99-8623-628FC052DE66}" v="24" dt="2021-08-02T19:54:59.020"/>
    <p1510:client id="{8D2C4619-1793-4107-A22E-09BFEE1BD039}" v="2532" dt="2021-08-02T15:39:37.564"/>
    <p1510:client id="{AE8688B0-6A30-479A-B429-B00BEC85EBE9}" v="12" dt="2022-01-11T11:21:14.736"/>
    <p1510:client id="{B2E2F081-0A8A-4F91-BEF3-010E567C876B}" v="5" dt="2021-08-02T19:23:05.839"/>
    <p1510:client id="{CCAC4073-C25B-4DA3-9949-8E729B742147}" v="785" dt="2021-08-02T22:25:1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Santos Do Nascimento" userId="dfcdb8584cebe315" providerId="Windows Live" clId="Web-{AE8688B0-6A30-479A-B429-B00BEC85EBE9}"/>
    <pc:docChg chg="modSld">
      <pc:chgData name="Erick Santos Do Nascimento" userId="dfcdb8584cebe315" providerId="Windows Live" clId="Web-{AE8688B0-6A30-479A-B429-B00BEC85EBE9}" dt="2022-01-11T11:21:11.345" v="5" actId="20577"/>
      <pc:docMkLst>
        <pc:docMk/>
      </pc:docMkLst>
      <pc:sldChg chg="modSp">
        <pc:chgData name="Erick Santos Do Nascimento" userId="dfcdb8584cebe315" providerId="Windows Live" clId="Web-{AE8688B0-6A30-479A-B429-B00BEC85EBE9}" dt="2022-01-11T11:21:11.345" v="5" actId="20577"/>
        <pc:sldMkLst>
          <pc:docMk/>
          <pc:sldMk cId="4116156866" sldId="276"/>
        </pc:sldMkLst>
        <pc:spChg chg="mod">
          <ac:chgData name="Erick Santos Do Nascimento" userId="dfcdb8584cebe315" providerId="Windows Live" clId="Web-{AE8688B0-6A30-479A-B429-B00BEC85EBE9}" dt="2022-01-11T11:21:11.345" v="5" actId="20577"/>
          <ac:spMkLst>
            <pc:docMk/>
            <pc:sldMk cId="4116156866" sldId="276"/>
            <ac:spMk id="3" creationId="{67BF95B9-87C1-428C-BB67-6FD2BE0CB4D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dirty="0" err="1"/>
            <a:t>Simulated</a:t>
          </a:r>
          <a:r>
            <a:rPr lang="pt-BR" dirty="0"/>
            <a:t> </a:t>
          </a:r>
          <a:r>
            <a:rPr lang="pt-BR" dirty="0" err="1"/>
            <a:t>Annealing</a:t>
          </a:r>
          <a:endParaRPr lang="en-US" dirty="0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 phldr="0"/>
      <dgm:spPr/>
      <dgm:t>
        <a:bodyPr/>
        <a:lstStyle/>
        <a:p>
          <a:r>
            <a:rPr lang="pt-BR" dirty="0">
              <a:latin typeface="Verdana Pro Cond SemiBold"/>
            </a:rPr>
            <a:t>Introdução</a:t>
          </a:r>
          <a:endParaRPr lang="pt-BR" dirty="0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E0567AD5-8EE6-447B-82BC-4D37F314A291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9D9DE583-41D3-471E-A73D-F63D0E874713}" type="pres">
      <dgm:prSet presAssocID="{C603348A-185A-4461-8972-0489A504554A}" presName="thickLine" presStyleLbl="alignNode1" presStyleIdx="0" presStyleCnt="2"/>
      <dgm:spPr/>
    </dgm:pt>
    <dgm:pt modelId="{30CCD058-0B00-41E5-B766-1144DECF89E3}" type="pres">
      <dgm:prSet presAssocID="{C603348A-185A-4461-8972-0489A504554A}" presName="horz1" presStyleCnt="0"/>
      <dgm:spPr/>
    </dgm:pt>
    <dgm:pt modelId="{0C949284-2FC1-4733-9B60-524CB90E846F}" type="pres">
      <dgm:prSet presAssocID="{C603348A-185A-4461-8972-0489A504554A}" presName="tx1" presStyleLbl="revTx" presStyleIdx="0" presStyleCnt="2"/>
      <dgm:spPr/>
    </dgm:pt>
    <dgm:pt modelId="{CE346314-9C8C-42C9-BDEB-C02C04B6A6F9}" type="pres">
      <dgm:prSet presAssocID="{C603348A-185A-4461-8972-0489A504554A}" presName="vert1" presStyleCnt="0"/>
      <dgm:spPr/>
    </dgm:pt>
    <dgm:pt modelId="{8927CD4D-5617-421D-8004-332007D29986}" type="pres">
      <dgm:prSet presAssocID="{6FC1E592-EBC7-40F4-8DBB-6B8C396AAF5B}" presName="thickLine" presStyleLbl="alignNode1" presStyleIdx="1" presStyleCnt="2"/>
      <dgm:spPr/>
    </dgm:pt>
    <dgm:pt modelId="{3175A960-2F43-4FCE-84B6-E6DDE4F17FB1}" type="pres">
      <dgm:prSet presAssocID="{6FC1E592-EBC7-40F4-8DBB-6B8C396AAF5B}" presName="horz1" presStyleCnt="0"/>
      <dgm:spPr/>
    </dgm:pt>
    <dgm:pt modelId="{A32CFC75-7E41-4D72-A59D-F417FF913351}" type="pres">
      <dgm:prSet presAssocID="{6FC1E592-EBC7-40F4-8DBB-6B8C396AAF5B}" presName="tx1" presStyleLbl="revTx" presStyleIdx="1" presStyleCnt="2"/>
      <dgm:spPr/>
    </dgm:pt>
    <dgm:pt modelId="{D20E4062-1A1C-4C7E-883A-A58D312E1C26}" type="pres">
      <dgm:prSet presAssocID="{6FC1E592-EBC7-40F4-8DBB-6B8C396AAF5B}" presName="vert1" presStyleCnt="0"/>
      <dgm:spPr/>
    </dgm:pt>
  </dgm:ptLst>
  <dgm:cxnLst>
    <dgm:cxn modelId="{CB6CB413-4B57-4604-BA88-BB37A2275AC7}" type="presOf" srcId="{6FC1E592-EBC7-40F4-8DBB-6B8C396AAF5B}" destId="{A32CFC75-7E41-4D72-A59D-F417FF913351}" srcOrd="0" destOrd="0" presId="urn:microsoft.com/office/officeart/2008/layout/LinedList"/>
    <dgm:cxn modelId="{5FE15460-9FEA-4B0A-9058-250F2DFD66D8}" type="presOf" srcId="{112751D4-A069-403F-A8B8-A94E8541EFEF}" destId="{E0567AD5-8EE6-447B-82BC-4D37F314A291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F69A16CD-EE5B-4AE2-8406-C5DD44573828}" type="presOf" srcId="{C603348A-185A-4461-8972-0489A504554A}" destId="{0C949284-2FC1-4733-9B60-524CB90E846F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11E3275E-D7E5-4818-B954-0A8E317D0AD4}" type="presParOf" srcId="{E0567AD5-8EE6-447B-82BC-4D37F314A291}" destId="{9D9DE583-41D3-471E-A73D-F63D0E874713}" srcOrd="0" destOrd="0" presId="urn:microsoft.com/office/officeart/2008/layout/LinedList"/>
    <dgm:cxn modelId="{3E460219-79AB-446F-AC77-EC7C6C4F2C0A}" type="presParOf" srcId="{E0567AD5-8EE6-447B-82BC-4D37F314A291}" destId="{30CCD058-0B00-41E5-B766-1144DECF89E3}" srcOrd="1" destOrd="0" presId="urn:microsoft.com/office/officeart/2008/layout/LinedList"/>
    <dgm:cxn modelId="{1874DD0F-EB49-459B-820F-50565FBC8572}" type="presParOf" srcId="{30CCD058-0B00-41E5-B766-1144DECF89E3}" destId="{0C949284-2FC1-4733-9B60-524CB90E846F}" srcOrd="0" destOrd="0" presId="urn:microsoft.com/office/officeart/2008/layout/LinedList"/>
    <dgm:cxn modelId="{DA968116-1335-4209-95C5-6B8C4F53E032}" type="presParOf" srcId="{30CCD058-0B00-41E5-B766-1144DECF89E3}" destId="{CE346314-9C8C-42C9-BDEB-C02C04B6A6F9}" srcOrd="1" destOrd="0" presId="urn:microsoft.com/office/officeart/2008/layout/LinedList"/>
    <dgm:cxn modelId="{4639853D-F3AE-49D3-A7CB-026368DB1B3D}" type="presParOf" srcId="{E0567AD5-8EE6-447B-82BC-4D37F314A291}" destId="{8927CD4D-5617-421D-8004-332007D29986}" srcOrd="2" destOrd="0" presId="urn:microsoft.com/office/officeart/2008/layout/LinedList"/>
    <dgm:cxn modelId="{49C88988-C5BF-464B-B453-99F83D583B7F}" type="presParOf" srcId="{E0567AD5-8EE6-447B-82BC-4D37F314A291}" destId="{3175A960-2F43-4FCE-84B6-E6DDE4F17FB1}" srcOrd="3" destOrd="0" presId="urn:microsoft.com/office/officeart/2008/layout/LinedList"/>
    <dgm:cxn modelId="{809AE026-ACAA-4A6A-B797-572428E4A757}" type="presParOf" srcId="{3175A960-2F43-4FCE-84B6-E6DDE4F17FB1}" destId="{A32CFC75-7E41-4D72-A59D-F417FF913351}" srcOrd="0" destOrd="0" presId="urn:microsoft.com/office/officeart/2008/layout/LinedList"/>
    <dgm:cxn modelId="{BA5E4064-7284-41F1-81B4-CC23CDECAA41}" type="presParOf" srcId="{3175A960-2F43-4FCE-84B6-E6DDE4F17FB1}" destId="{D20E4062-1A1C-4C7E-883A-A58D312E1C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/>
            <a:t>Simulated Annealing</a:t>
          </a:r>
          <a:endParaRPr lang="en-US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/>
      <dgm:spPr/>
      <dgm:t>
        <a:bodyPr/>
        <a:lstStyle/>
        <a:p>
          <a:r>
            <a:rPr lang="pt-BR"/>
            <a:t>Como funciona</a:t>
          </a:r>
          <a:endParaRPr lang="en-US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2C19EB10-940C-4A9B-9727-3D98B59036D4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A1D30FB9-7D30-4551-9BB0-4B67DB9C5AEF}" type="pres">
      <dgm:prSet presAssocID="{C603348A-185A-4461-8972-0489A504554A}" presName="thickLine" presStyleLbl="alignNode1" presStyleIdx="0" presStyleCnt="2"/>
      <dgm:spPr/>
    </dgm:pt>
    <dgm:pt modelId="{BA8C8532-EA7B-4088-9169-2E4D73FBC81A}" type="pres">
      <dgm:prSet presAssocID="{C603348A-185A-4461-8972-0489A504554A}" presName="horz1" presStyleCnt="0"/>
      <dgm:spPr/>
    </dgm:pt>
    <dgm:pt modelId="{7F712B20-1672-4147-853C-E59B40F54C9E}" type="pres">
      <dgm:prSet presAssocID="{C603348A-185A-4461-8972-0489A504554A}" presName="tx1" presStyleLbl="revTx" presStyleIdx="0" presStyleCnt="2"/>
      <dgm:spPr/>
    </dgm:pt>
    <dgm:pt modelId="{90C60402-8250-4AFE-A132-543C1B79F668}" type="pres">
      <dgm:prSet presAssocID="{C603348A-185A-4461-8972-0489A504554A}" presName="vert1" presStyleCnt="0"/>
      <dgm:spPr/>
    </dgm:pt>
    <dgm:pt modelId="{4808E2CC-4455-4D0D-B626-803FD0BB9420}" type="pres">
      <dgm:prSet presAssocID="{6FC1E592-EBC7-40F4-8DBB-6B8C396AAF5B}" presName="thickLine" presStyleLbl="alignNode1" presStyleIdx="1" presStyleCnt="2"/>
      <dgm:spPr/>
    </dgm:pt>
    <dgm:pt modelId="{7392F38F-48AF-4B57-B3DF-C3ACACA4FDDA}" type="pres">
      <dgm:prSet presAssocID="{6FC1E592-EBC7-40F4-8DBB-6B8C396AAF5B}" presName="horz1" presStyleCnt="0"/>
      <dgm:spPr/>
    </dgm:pt>
    <dgm:pt modelId="{40FDFAF3-055C-4635-9F93-419635D47976}" type="pres">
      <dgm:prSet presAssocID="{6FC1E592-EBC7-40F4-8DBB-6B8C396AAF5B}" presName="tx1" presStyleLbl="revTx" presStyleIdx="1" presStyleCnt="2"/>
      <dgm:spPr/>
    </dgm:pt>
    <dgm:pt modelId="{27C8E570-4B57-47CB-8836-B17CCC68656E}" type="pres">
      <dgm:prSet presAssocID="{6FC1E592-EBC7-40F4-8DBB-6B8C396AAF5B}" presName="vert1" presStyleCnt="0"/>
      <dgm:spPr/>
    </dgm:pt>
  </dgm:ptLst>
  <dgm:cxnLst>
    <dgm:cxn modelId="{3855DF3D-5A70-4B7B-A153-EBFF2B70212F}" type="presOf" srcId="{6FC1E592-EBC7-40F4-8DBB-6B8C396AAF5B}" destId="{40FDFAF3-055C-4635-9F93-419635D47976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F9C984AF-635A-4F5A-BC80-63F88F04AAD4}" type="presOf" srcId="{112751D4-A069-403F-A8B8-A94E8541EFEF}" destId="{2C19EB10-940C-4A9B-9727-3D98B59036D4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0777DBFF-2551-41ED-AFA2-FECAA75583EA}" type="presOf" srcId="{C603348A-185A-4461-8972-0489A504554A}" destId="{7F712B20-1672-4147-853C-E59B40F54C9E}" srcOrd="0" destOrd="0" presId="urn:microsoft.com/office/officeart/2008/layout/LinedList"/>
    <dgm:cxn modelId="{4A992E99-F0AB-4E15-BBB6-86F58BD25AF4}" type="presParOf" srcId="{2C19EB10-940C-4A9B-9727-3D98B59036D4}" destId="{A1D30FB9-7D30-4551-9BB0-4B67DB9C5AEF}" srcOrd="0" destOrd="0" presId="urn:microsoft.com/office/officeart/2008/layout/LinedList"/>
    <dgm:cxn modelId="{C4B9B783-9E0D-450A-A86E-64ECFAC23BFC}" type="presParOf" srcId="{2C19EB10-940C-4A9B-9727-3D98B59036D4}" destId="{BA8C8532-EA7B-4088-9169-2E4D73FBC81A}" srcOrd="1" destOrd="0" presId="urn:microsoft.com/office/officeart/2008/layout/LinedList"/>
    <dgm:cxn modelId="{92F30953-AE49-4D57-861C-53123266F8F8}" type="presParOf" srcId="{BA8C8532-EA7B-4088-9169-2E4D73FBC81A}" destId="{7F712B20-1672-4147-853C-E59B40F54C9E}" srcOrd="0" destOrd="0" presId="urn:microsoft.com/office/officeart/2008/layout/LinedList"/>
    <dgm:cxn modelId="{DD9736CC-05C0-4473-B42A-AFBE659E9B6A}" type="presParOf" srcId="{BA8C8532-EA7B-4088-9169-2E4D73FBC81A}" destId="{90C60402-8250-4AFE-A132-543C1B79F668}" srcOrd="1" destOrd="0" presId="urn:microsoft.com/office/officeart/2008/layout/LinedList"/>
    <dgm:cxn modelId="{039D7EF5-90C0-43B0-94AD-A529F27622EF}" type="presParOf" srcId="{2C19EB10-940C-4A9B-9727-3D98B59036D4}" destId="{4808E2CC-4455-4D0D-B626-803FD0BB9420}" srcOrd="2" destOrd="0" presId="urn:microsoft.com/office/officeart/2008/layout/LinedList"/>
    <dgm:cxn modelId="{45910914-6984-4953-9BD3-6A8825F91C3A}" type="presParOf" srcId="{2C19EB10-940C-4A9B-9727-3D98B59036D4}" destId="{7392F38F-48AF-4B57-B3DF-C3ACACA4FDDA}" srcOrd="3" destOrd="0" presId="urn:microsoft.com/office/officeart/2008/layout/LinedList"/>
    <dgm:cxn modelId="{91A0A8D7-8CF6-4685-820F-8236B93E6BB4}" type="presParOf" srcId="{7392F38F-48AF-4B57-B3DF-C3ACACA4FDDA}" destId="{40FDFAF3-055C-4635-9F93-419635D47976}" srcOrd="0" destOrd="0" presId="urn:microsoft.com/office/officeart/2008/layout/LinedList"/>
    <dgm:cxn modelId="{25D24942-666F-46CC-A6FB-D13B844E2170}" type="presParOf" srcId="{7392F38F-48AF-4B57-B3DF-C3ACACA4FDDA}" destId="{27C8E570-4B57-47CB-8836-B17CCC6865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dirty="0" err="1"/>
            <a:t>Simulated</a:t>
          </a:r>
          <a:r>
            <a:rPr lang="pt-BR" dirty="0"/>
            <a:t> </a:t>
          </a:r>
          <a:r>
            <a:rPr lang="pt-BR" dirty="0" err="1"/>
            <a:t>Annealing</a:t>
          </a:r>
          <a:endParaRPr lang="en-US" dirty="0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 phldr="0"/>
      <dgm:spPr/>
      <dgm:t>
        <a:bodyPr/>
        <a:lstStyle/>
        <a:p>
          <a:r>
            <a:rPr lang="pt-BR" dirty="0">
              <a:latin typeface="Verdana Pro Cond SemiBold"/>
            </a:rPr>
            <a:t>Caracteristicas</a:t>
          </a:r>
          <a:endParaRPr lang="pt-BR" dirty="0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99CEEBA1-70C3-478F-AC53-A5DFD1377D8F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2192D338-5134-40D9-A5FA-B9EB2A8708A8}" type="pres">
      <dgm:prSet presAssocID="{C603348A-185A-4461-8972-0489A504554A}" presName="thickLine" presStyleLbl="alignNode1" presStyleIdx="0" presStyleCnt="2"/>
      <dgm:spPr/>
    </dgm:pt>
    <dgm:pt modelId="{D8AAD927-96FC-43C5-8573-444E14B988FA}" type="pres">
      <dgm:prSet presAssocID="{C603348A-185A-4461-8972-0489A504554A}" presName="horz1" presStyleCnt="0"/>
      <dgm:spPr/>
    </dgm:pt>
    <dgm:pt modelId="{9550C401-2CB9-460B-BA69-F20DD2655572}" type="pres">
      <dgm:prSet presAssocID="{C603348A-185A-4461-8972-0489A504554A}" presName="tx1" presStyleLbl="revTx" presStyleIdx="0" presStyleCnt="2"/>
      <dgm:spPr/>
    </dgm:pt>
    <dgm:pt modelId="{9A5F4378-4B6E-472B-9107-1C5B0B5FA68A}" type="pres">
      <dgm:prSet presAssocID="{C603348A-185A-4461-8972-0489A504554A}" presName="vert1" presStyleCnt="0"/>
      <dgm:spPr/>
    </dgm:pt>
    <dgm:pt modelId="{34AEFBC0-F144-472D-8F08-23CCF61BABDC}" type="pres">
      <dgm:prSet presAssocID="{6FC1E592-EBC7-40F4-8DBB-6B8C396AAF5B}" presName="thickLine" presStyleLbl="alignNode1" presStyleIdx="1" presStyleCnt="2"/>
      <dgm:spPr/>
    </dgm:pt>
    <dgm:pt modelId="{E955DC21-91A6-4E4C-89DA-150C1FDAEB9E}" type="pres">
      <dgm:prSet presAssocID="{6FC1E592-EBC7-40F4-8DBB-6B8C396AAF5B}" presName="horz1" presStyleCnt="0"/>
      <dgm:spPr/>
    </dgm:pt>
    <dgm:pt modelId="{BAD48750-C043-4B6E-B48F-ABFF3D54392E}" type="pres">
      <dgm:prSet presAssocID="{6FC1E592-EBC7-40F4-8DBB-6B8C396AAF5B}" presName="tx1" presStyleLbl="revTx" presStyleIdx="1" presStyleCnt="2"/>
      <dgm:spPr/>
    </dgm:pt>
    <dgm:pt modelId="{C28C0692-5537-4E5D-8784-BC0FAC986F45}" type="pres">
      <dgm:prSet presAssocID="{6FC1E592-EBC7-40F4-8DBB-6B8C396AAF5B}" presName="vert1" presStyleCnt="0"/>
      <dgm:spPr/>
    </dgm:pt>
  </dgm:ptLst>
  <dgm:cxnLst>
    <dgm:cxn modelId="{26B3FF09-88A4-4F56-9654-9B8708800448}" type="presOf" srcId="{C603348A-185A-4461-8972-0489A504554A}" destId="{9550C401-2CB9-460B-BA69-F20DD2655572}" srcOrd="0" destOrd="0" presId="urn:microsoft.com/office/officeart/2008/layout/LinedList"/>
    <dgm:cxn modelId="{1709AC19-EE0A-4A20-A578-86C97C563C08}" type="presOf" srcId="{112751D4-A069-403F-A8B8-A94E8541EFEF}" destId="{99CEEBA1-70C3-478F-AC53-A5DFD1377D8F}" srcOrd="0" destOrd="0" presId="urn:microsoft.com/office/officeart/2008/layout/LinedList"/>
    <dgm:cxn modelId="{AC645A22-812B-4435-826D-79B144C26916}" type="presOf" srcId="{6FC1E592-EBC7-40F4-8DBB-6B8C396AAF5B}" destId="{BAD48750-C043-4B6E-B48F-ABFF3D54392E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39009492-4899-456B-AEE8-D7A19280ADFB}" type="presParOf" srcId="{99CEEBA1-70C3-478F-AC53-A5DFD1377D8F}" destId="{2192D338-5134-40D9-A5FA-B9EB2A8708A8}" srcOrd="0" destOrd="0" presId="urn:microsoft.com/office/officeart/2008/layout/LinedList"/>
    <dgm:cxn modelId="{431BC483-BBEE-4D26-AFF3-65CF31CC685B}" type="presParOf" srcId="{99CEEBA1-70C3-478F-AC53-A5DFD1377D8F}" destId="{D8AAD927-96FC-43C5-8573-444E14B988FA}" srcOrd="1" destOrd="0" presId="urn:microsoft.com/office/officeart/2008/layout/LinedList"/>
    <dgm:cxn modelId="{C6DC73C2-FDED-415D-B93E-81BFAA3FED0F}" type="presParOf" srcId="{D8AAD927-96FC-43C5-8573-444E14B988FA}" destId="{9550C401-2CB9-460B-BA69-F20DD2655572}" srcOrd="0" destOrd="0" presId="urn:microsoft.com/office/officeart/2008/layout/LinedList"/>
    <dgm:cxn modelId="{D2578A3F-4177-46F2-B600-0687C4525F5E}" type="presParOf" srcId="{D8AAD927-96FC-43C5-8573-444E14B988FA}" destId="{9A5F4378-4B6E-472B-9107-1C5B0B5FA68A}" srcOrd="1" destOrd="0" presId="urn:microsoft.com/office/officeart/2008/layout/LinedList"/>
    <dgm:cxn modelId="{7691A95F-8EC6-4A2D-9BF2-9239D302F4D7}" type="presParOf" srcId="{99CEEBA1-70C3-478F-AC53-A5DFD1377D8F}" destId="{34AEFBC0-F144-472D-8F08-23CCF61BABDC}" srcOrd="2" destOrd="0" presId="urn:microsoft.com/office/officeart/2008/layout/LinedList"/>
    <dgm:cxn modelId="{0927953B-9255-4BDF-ABEA-74579DA568C8}" type="presParOf" srcId="{99CEEBA1-70C3-478F-AC53-A5DFD1377D8F}" destId="{E955DC21-91A6-4E4C-89DA-150C1FDAEB9E}" srcOrd="3" destOrd="0" presId="urn:microsoft.com/office/officeart/2008/layout/LinedList"/>
    <dgm:cxn modelId="{86F9914D-DC83-4345-ABFC-933268E0C479}" type="presParOf" srcId="{E955DC21-91A6-4E4C-89DA-150C1FDAEB9E}" destId="{BAD48750-C043-4B6E-B48F-ABFF3D54392E}" srcOrd="0" destOrd="0" presId="urn:microsoft.com/office/officeart/2008/layout/LinedList"/>
    <dgm:cxn modelId="{3639D512-17DF-4AE4-81EC-774AA759612C}" type="presParOf" srcId="{E955DC21-91A6-4E4C-89DA-150C1FDAEB9E}" destId="{C28C0692-5537-4E5D-8784-BC0FAC986F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751D4-A069-403F-A8B8-A94E8541EFEF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603348A-185A-4461-8972-0489A504554A}">
      <dgm:prSet/>
      <dgm:spPr/>
      <dgm:t>
        <a:bodyPr/>
        <a:lstStyle/>
        <a:p>
          <a:r>
            <a:rPr lang="pt-BR" dirty="0" err="1"/>
            <a:t>Simulated</a:t>
          </a:r>
          <a:r>
            <a:rPr lang="pt-BR" dirty="0"/>
            <a:t> </a:t>
          </a:r>
          <a:r>
            <a:rPr lang="pt-BR" dirty="0" err="1"/>
            <a:t>Annealing</a:t>
          </a:r>
          <a:endParaRPr lang="en-US" dirty="0" err="1"/>
        </a:p>
      </dgm:t>
    </dgm:pt>
    <dgm:pt modelId="{65D3328F-2D69-4B9E-AA47-8290E1C98553}" type="parTrans" cxnId="{F731D1F6-69D1-4AC4-B5ED-F69D568D16D7}">
      <dgm:prSet/>
      <dgm:spPr/>
      <dgm:t>
        <a:bodyPr/>
        <a:lstStyle/>
        <a:p>
          <a:endParaRPr lang="en-US"/>
        </a:p>
      </dgm:t>
    </dgm:pt>
    <dgm:pt modelId="{10FA7C6E-4F58-40FF-B082-2D4ACC3C5EF9}" type="sibTrans" cxnId="{F731D1F6-69D1-4AC4-B5ED-F69D568D16D7}">
      <dgm:prSet/>
      <dgm:spPr/>
      <dgm:t>
        <a:bodyPr/>
        <a:lstStyle/>
        <a:p>
          <a:endParaRPr lang="en-US"/>
        </a:p>
      </dgm:t>
    </dgm:pt>
    <dgm:pt modelId="{6FC1E592-EBC7-40F4-8DBB-6B8C396AAF5B}">
      <dgm:prSet phldr="0"/>
      <dgm:spPr/>
      <dgm:t>
        <a:bodyPr/>
        <a:lstStyle/>
        <a:p>
          <a:pPr rtl="0"/>
          <a:r>
            <a:rPr lang="pt-BR" dirty="0">
              <a:latin typeface="Verdana Pro Cond SemiBold"/>
            </a:rPr>
            <a:t>Exemplos de Aplicação</a:t>
          </a:r>
          <a:endParaRPr lang="pt-BR" dirty="0"/>
        </a:p>
      </dgm:t>
    </dgm:pt>
    <dgm:pt modelId="{ECC0CD3D-2B48-4FFF-80D2-5B507BDBDA16}" type="parTrans" cxnId="{2DFFAE7F-AD80-4B4F-8F1B-6558BC2B8860}">
      <dgm:prSet/>
      <dgm:spPr/>
      <dgm:t>
        <a:bodyPr/>
        <a:lstStyle/>
        <a:p>
          <a:endParaRPr lang="en-US"/>
        </a:p>
      </dgm:t>
    </dgm:pt>
    <dgm:pt modelId="{1FD589F7-CA10-4CF6-88F4-1C326DBD0F7A}" type="sibTrans" cxnId="{2DFFAE7F-AD80-4B4F-8F1B-6558BC2B8860}">
      <dgm:prSet/>
      <dgm:spPr/>
      <dgm:t>
        <a:bodyPr/>
        <a:lstStyle/>
        <a:p>
          <a:endParaRPr lang="en-US"/>
        </a:p>
      </dgm:t>
    </dgm:pt>
    <dgm:pt modelId="{69A94478-117D-4E92-AA90-A9D70CE0CCAB}" type="pres">
      <dgm:prSet presAssocID="{112751D4-A069-403F-A8B8-A94E8541EFEF}" presName="vert0" presStyleCnt="0">
        <dgm:presLayoutVars>
          <dgm:dir/>
          <dgm:animOne val="branch"/>
          <dgm:animLvl val="lvl"/>
        </dgm:presLayoutVars>
      </dgm:prSet>
      <dgm:spPr/>
    </dgm:pt>
    <dgm:pt modelId="{EE22D558-B043-42E6-946B-96F73010A944}" type="pres">
      <dgm:prSet presAssocID="{C603348A-185A-4461-8972-0489A504554A}" presName="thickLine" presStyleLbl="alignNode1" presStyleIdx="0" presStyleCnt="2"/>
      <dgm:spPr/>
    </dgm:pt>
    <dgm:pt modelId="{90B6617D-01A1-41CD-8A86-65FFCC0FE64F}" type="pres">
      <dgm:prSet presAssocID="{C603348A-185A-4461-8972-0489A504554A}" presName="horz1" presStyleCnt="0"/>
      <dgm:spPr/>
    </dgm:pt>
    <dgm:pt modelId="{1AAC44D2-88C7-487F-B7DB-012D9AF59881}" type="pres">
      <dgm:prSet presAssocID="{C603348A-185A-4461-8972-0489A504554A}" presName="tx1" presStyleLbl="revTx" presStyleIdx="0" presStyleCnt="2"/>
      <dgm:spPr/>
    </dgm:pt>
    <dgm:pt modelId="{BDDD5C0C-A807-4A78-9451-C072192B9B2C}" type="pres">
      <dgm:prSet presAssocID="{C603348A-185A-4461-8972-0489A504554A}" presName="vert1" presStyleCnt="0"/>
      <dgm:spPr/>
    </dgm:pt>
    <dgm:pt modelId="{9801517F-A4B5-49FB-AD3A-544A4C9703C0}" type="pres">
      <dgm:prSet presAssocID="{6FC1E592-EBC7-40F4-8DBB-6B8C396AAF5B}" presName="thickLine" presStyleLbl="alignNode1" presStyleIdx="1" presStyleCnt="2"/>
      <dgm:spPr/>
    </dgm:pt>
    <dgm:pt modelId="{526AADFB-ECFB-4086-9901-498CB65D20B2}" type="pres">
      <dgm:prSet presAssocID="{6FC1E592-EBC7-40F4-8DBB-6B8C396AAF5B}" presName="horz1" presStyleCnt="0"/>
      <dgm:spPr/>
    </dgm:pt>
    <dgm:pt modelId="{9E85B13A-4199-4661-8C69-CD2068831C90}" type="pres">
      <dgm:prSet presAssocID="{6FC1E592-EBC7-40F4-8DBB-6B8C396AAF5B}" presName="tx1" presStyleLbl="revTx" presStyleIdx="1" presStyleCnt="2"/>
      <dgm:spPr/>
    </dgm:pt>
    <dgm:pt modelId="{9A9FEC0C-F678-452C-B552-B069081456E8}" type="pres">
      <dgm:prSet presAssocID="{6FC1E592-EBC7-40F4-8DBB-6B8C396AAF5B}" presName="vert1" presStyleCnt="0"/>
      <dgm:spPr/>
    </dgm:pt>
  </dgm:ptLst>
  <dgm:cxnLst>
    <dgm:cxn modelId="{1B40D526-7372-472C-A605-95246830178A}" type="presOf" srcId="{6FC1E592-EBC7-40F4-8DBB-6B8C396AAF5B}" destId="{9E85B13A-4199-4661-8C69-CD2068831C90}" srcOrd="0" destOrd="0" presId="urn:microsoft.com/office/officeart/2008/layout/LinedList"/>
    <dgm:cxn modelId="{2DFFAE7F-AD80-4B4F-8F1B-6558BC2B8860}" srcId="{112751D4-A069-403F-A8B8-A94E8541EFEF}" destId="{6FC1E592-EBC7-40F4-8DBB-6B8C396AAF5B}" srcOrd="1" destOrd="0" parTransId="{ECC0CD3D-2B48-4FFF-80D2-5B507BDBDA16}" sibTransId="{1FD589F7-CA10-4CF6-88F4-1C326DBD0F7A}"/>
    <dgm:cxn modelId="{2A4B99C1-3E20-4ADF-A38F-555FB7D544B6}" type="presOf" srcId="{C603348A-185A-4461-8972-0489A504554A}" destId="{1AAC44D2-88C7-487F-B7DB-012D9AF59881}" srcOrd="0" destOrd="0" presId="urn:microsoft.com/office/officeart/2008/layout/LinedList"/>
    <dgm:cxn modelId="{C02B4BD5-F72B-449C-8594-DE64D8456660}" type="presOf" srcId="{112751D4-A069-403F-A8B8-A94E8541EFEF}" destId="{69A94478-117D-4E92-AA90-A9D70CE0CCAB}" srcOrd="0" destOrd="0" presId="urn:microsoft.com/office/officeart/2008/layout/LinedList"/>
    <dgm:cxn modelId="{F731D1F6-69D1-4AC4-B5ED-F69D568D16D7}" srcId="{112751D4-A069-403F-A8B8-A94E8541EFEF}" destId="{C603348A-185A-4461-8972-0489A504554A}" srcOrd="0" destOrd="0" parTransId="{65D3328F-2D69-4B9E-AA47-8290E1C98553}" sibTransId="{10FA7C6E-4F58-40FF-B082-2D4ACC3C5EF9}"/>
    <dgm:cxn modelId="{37D845E9-6308-495C-A911-ABD8A6D4BBF8}" type="presParOf" srcId="{69A94478-117D-4E92-AA90-A9D70CE0CCAB}" destId="{EE22D558-B043-42E6-946B-96F73010A944}" srcOrd="0" destOrd="0" presId="urn:microsoft.com/office/officeart/2008/layout/LinedList"/>
    <dgm:cxn modelId="{25A5BE81-689F-41EE-B070-7AC8899DC030}" type="presParOf" srcId="{69A94478-117D-4E92-AA90-A9D70CE0CCAB}" destId="{90B6617D-01A1-41CD-8A86-65FFCC0FE64F}" srcOrd="1" destOrd="0" presId="urn:microsoft.com/office/officeart/2008/layout/LinedList"/>
    <dgm:cxn modelId="{0D394D16-FB2B-48BF-8198-1CAB2C473888}" type="presParOf" srcId="{90B6617D-01A1-41CD-8A86-65FFCC0FE64F}" destId="{1AAC44D2-88C7-487F-B7DB-012D9AF59881}" srcOrd="0" destOrd="0" presId="urn:microsoft.com/office/officeart/2008/layout/LinedList"/>
    <dgm:cxn modelId="{B03A4D97-CC32-469C-B1A7-52B04A6D8D99}" type="presParOf" srcId="{90B6617D-01A1-41CD-8A86-65FFCC0FE64F}" destId="{BDDD5C0C-A807-4A78-9451-C072192B9B2C}" srcOrd="1" destOrd="0" presId="urn:microsoft.com/office/officeart/2008/layout/LinedList"/>
    <dgm:cxn modelId="{72047BD2-9B80-4749-9936-A8D7CF24788A}" type="presParOf" srcId="{69A94478-117D-4E92-AA90-A9D70CE0CCAB}" destId="{9801517F-A4B5-49FB-AD3A-544A4C9703C0}" srcOrd="2" destOrd="0" presId="urn:microsoft.com/office/officeart/2008/layout/LinedList"/>
    <dgm:cxn modelId="{432E51DA-2724-4B8C-8AEC-BA98C3ED1689}" type="presParOf" srcId="{69A94478-117D-4E92-AA90-A9D70CE0CCAB}" destId="{526AADFB-ECFB-4086-9901-498CB65D20B2}" srcOrd="3" destOrd="0" presId="urn:microsoft.com/office/officeart/2008/layout/LinedList"/>
    <dgm:cxn modelId="{FC8299BD-77B2-4182-B979-9815627CD9EB}" type="presParOf" srcId="{526AADFB-ECFB-4086-9901-498CB65D20B2}" destId="{9E85B13A-4199-4661-8C69-CD2068831C90}" srcOrd="0" destOrd="0" presId="urn:microsoft.com/office/officeart/2008/layout/LinedList"/>
    <dgm:cxn modelId="{265CAB8A-A8EA-4309-B1C7-F1C7F029D0CB}" type="presParOf" srcId="{526AADFB-ECFB-4086-9901-498CB65D20B2}" destId="{9A9FEC0C-F678-452C-B552-B069081456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DE583-41D3-471E-A73D-F63D0E874713}">
      <dsp:nvSpPr>
        <dsp:cNvPr id="0" name=""/>
        <dsp:cNvSpPr/>
      </dsp:nvSpPr>
      <dsp:spPr>
        <a:xfrm>
          <a:off x="0" y="0"/>
          <a:ext cx="3810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49284-2FC1-4733-9B60-524CB90E846F}">
      <dsp:nvSpPr>
        <dsp:cNvPr id="0" name=""/>
        <dsp:cNvSpPr/>
      </dsp:nvSpPr>
      <dsp:spPr>
        <a:xfrm>
          <a:off x="0" y="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Simulated</a:t>
          </a:r>
          <a:r>
            <a:rPr lang="pt-BR" sz="4300" kern="1200" dirty="0"/>
            <a:t> </a:t>
          </a:r>
          <a:r>
            <a:rPr lang="pt-BR" sz="4300" kern="1200" dirty="0" err="1"/>
            <a:t>Annealing</a:t>
          </a:r>
          <a:endParaRPr lang="en-US" sz="4300" kern="1200" dirty="0" err="1"/>
        </a:p>
      </dsp:txBody>
      <dsp:txXfrm>
        <a:off x="0" y="0"/>
        <a:ext cx="3810000" cy="1524000"/>
      </dsp:txXfrm>
    </dsp:sp>
    <dsp:sp modelId="{8927CD4D-5617-421D-8004-332007D29986}">
      <dsp:nvSpPr>
        <dsp:cNvPr id="0" name=""/>
        <dsp:cNvSpPr/>
      </dsp:nvSpPr>
      <dsp:spPr>
        <a:xfrm>
          <a:off x="0" y="1524000"/>
          <a:ext cx="3810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FC75-7E41-4D72-A59D-F417FF913351}">
      <dsp:nvSpPr>
        <dsp:cNvPr id="0" name=""/>
        <dsp:cNvSpPr/>
      </dsp:nvSpPr>
      <dsp:spPr>
        <a:xfrm>
          <a:off x="0" y="1524000"/>
          <a:ext cx="38100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latin typeface="Verdana Pro Cond SemiBold"/>
            </a:rPr>
            <a:t>Introdução</a:t>
          </a:r>
          <a:endParaRPr lang="pt-BR" sz="4300" kern="1200" dirty="0"/>
        </a:p>
      </dsp:txBody>
      <dsp:txXfrm>
        <a:off x="0" y="1524000"/>
        <a:ext cx="3810000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0FB9-7D30-4551-9BB0-4B67DB9C5AEF}">
      <dsp:nvSpPr>
        <dsp:cNvPr id="0" name=""/>
        <dsp:cNvSpPr/>
      </dsp:nvSpPr>
      <dsp:spPr>
        <a:xfrm>
          <a:off x="0" y="0"/>
          <a:ext cx="474550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12B20-1672-4147-853C-E59B40F54C9E}">
      <dsp:nvSpPr>
        <dsp:cNvPr id="0" name=""/>
        <dsp:cNvSpPr/>
      </dsp:nvSpPr>
      <dsp:spPr>
        <a:xfrm>
          <a:off x="0" y="0"/>
          <a:ext cx="4745505" cy="164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Simulated Annealing</a:t>
          </a:r>
          <a:endParaRPr lang="en-US" sz="4600" kern="1200"/>
        </a:p>
      </dsp:txBody>
      <dsp:txXfrm>
        <a:off x="0" y="0"/>
        <a:ext cx="4745505" cy="1640388"/>
      </dsp:txXfrm>
    </dsp:sp>
    <dsp:sp modelId="{4808E2CC-4455-4D0D-B626-803FD0BB9420}">
      <dsp:nvSpPr>
        <dsp:cNvPr id="0" name=""/>
        <dsp:cNvSpPr/>
      </dsp:nvSpPr>
      <dsp:spPr>
        <a:xfrm>
          <a:off x="0" y="1640388"/>
          <a:ext cx="474550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FDFAF3-055C-4635-9F93-419635D47976}">
      <dsp:nvSpPr>
        <dsp:cNvPr id="0" name=""/>
        <dsp:cNvSpPr/>
      </dsp:nvSpPr>
      <dsp:spPr>
        <a:xfrm>
          <a:off x="0" y="1640388"/>
          <a:ext cx="4745505" cy="164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/>
            <a:t>Como funciona</a:t>
          </a:r>
          <a:endParaRPr lang="en-US" sz="4600" kern="1200"/>
        </a:p>
      </dsp:txBody>
      <dsp:txXfrm>
        <a:off x="0" y="1640388"/>
        <a:ext cx="4745505" cy="1640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D338-5134-40D9-A5FA-B9EB2A8708A8}">
      <dsp:nvSpPr>
        <dsp:cNvPr id="0" name=""/>
        <dsp:cNvSpPr/>
      </dsp:nvSpPr>
      <dsp:spPr>
        <a:xfrm>
          <a:off x="0" y="0"/>
          <a:ext cx="47455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0C401-2CB9-460B-BA69-F20DD2655572}">
      <dsp:nvSpPr>
        <dsp:cNvPr id="0" name=""/>
        <dsp:cNvSpPr/>
      </dsp:nvSpPr>
      <dsp:spPr>
        <a:xfrm>
          <a:off x="0" y="0"/>
          <a:ext cx="4745505" cy="164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 err="1"/>
            <a:t>Simulated</a:t>
          </a:r>
          <a:r>
            <a:rPr lang="pt-BR" sz="4600" kern="1200" dirty="0"/>
            <a:t> </a:t>
          </a:r>
          <a:r>
            <a:rPr lang="pt-BR" sz="4600" kern="1200" dirty="0" err="1"/>
            <a:t>Annealing</a:t>
          </a:r>
          <a:endParaRPr lang="en-US" sz="4600" kern="1200" dirty="0" err="1"/>
        </a:p>
      </dsp:txBody>
      <dsp:txXfrm>
        <a:off x="0" y="0"/>
        <a:ext cx="4745505" cy="1640388"/>
      </dsp:txXfrm>
    </dsp:sp>
    <dsp:sp modelId="{34AEFBC0-F144-472D-8F08-23CCF61BABDC}">
      <dsp:nvSpPr>
        <dsp:cNvPr id="0" name=""/>
        <dsp:cNvSpPr/>
      </dsp:nvSpPr>
      <dsp:spPr>
        <a:xfrm>
          <a:off x="0" y="1640388"/>
          <a:ext cx="47455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48750-C043-4B6E-B48F-ABFF3D54392E}">
      <dsp:nvSpPr>
        <dsp:cNvPr id="0" name=""/>
        <dsp:cNvSpPr/>
      </dsp:nvSpPr>
      <dsp:spPr>
        <a:xfrm>
          <a:off x="0" y="1640388"/>
          <a:ext cx="4745505" cy="1640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600" kern="1200" dirty="0">
              <a:latin typeface="Verdana Pro Cond SemiBold"/>
            </a:rPr>
            <a:t>Caracteristicas</a:t>
          </a:r>
          <a:endParaRPr lang="pt-BR" sz="4600" kern="1200" dirty="0"/>
        </a:p>
      </dsp:txBody>
      <dsp:txXfrm>
        <a:off x="0" y="1640388"/>
        <a:ext cx="4745505" cy="1640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2D558-B043-42E6-946B-96F73010A944}">
      <dsp:nvSpPr>
        <dsp:cNvPr id="0" name=""/>
        <dsp:cNvSpPr/>
      </dsp:nvSpPr>
      <dsp:spPr>
        <a:xfrm>
          <a:off x="0" y="0"/>
          <a:ext cx="45720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C44D2-88C7-487F-B7DB-012D9AF59881}">
      <dsp:nvSpPr>
        <dsp:cNvPr id="0" name=""/>
        <dsp:cNvSpPr/>
      </dsp:nvSpPr>
      <dsp:spPr>
        <a:xfrm>
          <a:off x="0" y="0"/>
          <a:ext cx="4572001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 err="1"/>
            <a:t>Simulated</a:t>
          </a:r>
          <a:r>
            <a:rPr lang="pt-BR" sz="4300" kern="1200" dirty="0"/>
            <a:t> </a:t>
          </a:r>
          <a:r>
            <a:rPr lang="pt-BR" sz="4300" kern="1200" dirty="0" err="1"/>
            <a:t>Annealing</a:t>
          </a:r>
          <a:endParaRPr lang="en-US" sz="4300" kern="1200" dirty="0" err="1"/>
        </a:p>
      </dsp:txBody>
      <dsp:txXfrm>
        <a:off x="0" y="0"/>
        <a:ext cx="4572001" cy="1524000"/>
      </dsp:txXfrm>
    </dsp:sp>
    <dsp:sp modelId="{9801517F-A4B5-49FB-AD3A-544A4C9703C0}">
      <dsp:nvSpPr>
        <dsp:cNvPr id="0" name=""/>
        <dsp:cNvSpPr/>
      </dsp:nvSpPr>
      <dsp:spPr>
        <a:xfrm>
          <a:off x="0" y="1524000"/>
          <a:ext cx="45720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85B13A-4199-4661-8C69-CD2068831C90}">
      <dsp:nvSpPr>
        <dsp:cNvPr id="0" name=""/>
        <dsp:cNvSpPr/>
      </dsp:nvSpPr>
      <dsp:spPr>
        <a:xfrm>
          <a:off x="0" y="1524000"/>
          <a:ext cx="4572001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>
              <a:latin typeface="Verdana Pro Cond SemiBold"/>
            </a:rPr>
            <a:t>Exemplos de Aplicação</a:t>
          </a:r>
          <a:endParaRPr lang="pt-BR" sz="4300" kern="1200" dirty="0"/>
        </a:p>
      </dsp:txBody>
      <dsp:txXfrm>
        <a:off x="0" y="1524000"/>
        <a:ext cx="4572001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jpe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1BB67B9-EB28-4332-B0B3-50F108022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de-DE" sz="4400">
                <a:solidFill>
                  <a:srgbClr val="FFFFFF"/>
                </a:solidFill>
                <a:ea typeface="+mj-lt"/>
                <a:cs typeface="+mj-lt"/>
              </a:rPr>
              <a:t>Simulated Annealing</a:t>
            </a:r>
            <a:endParaRPr lang="pt-BR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8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endParaRPr lang="pt-BR" sz="2400" dirty="0"/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Funções de atualização da temperatura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46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64550F3B-1A30-4EB8-A4F7-2E758754F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5" r="2" b="10158"/>
          <a:stretch/>
        </p:blipFill>
        <p:spPr>
          <a:xfrm>
            <a:off x="20" y="-1"/>
            <a:ext cx="6095217" cy="3333750"/>
          </a:xfrm>
          <a:custGeom>
            <a:avLst/>
            <a:gdLst/>
            <a:ahLst/>
            <a:cxnLst/>
            <a:rect l="l" t="t" r="r" b="b"/>
            <a:pathLst>
              <a:path w="6095237" h="3333750">
                <a:moveTo>
                  <a:pt x="0" y="0"/>
                </a:moveTo>
                <a:lnTo>
                  <a:pt x="6019574" y="0"/>
                </a:lnTo>
                <a:lnTo>
                  <a:pt x="6029175" y="80583"/>
                </a:lnTo>
                <a:cubicBezTo>
                  <a:pt x="6030319" y="88822"/>
                  <a:pt x="6032413" y="98237"/>
                  <a:pt x="6037177" y="104514"/>
                </a:cubicBezTo>
                <a:cubicBezTo>
                  <a:pt x="6069182" y="147470"/>
                  <a:pt x="6078135" y="199649"/>
                  <a:pt x="6075089" y="249272"/>
                </a:cubicBezTo>
                <a:cubicBezTo>
                  <a:pt x="6072800" y="288308"/>
                  <a:pt x="6071086" y="326557"/>
                  <a:pt x="6074324" y="365198"/>
                </a:cubicBezTo>
                <a:cubicBezTo>
                  <a:pt x="6074516" y="368141"/>
                  <a:pt x="6074134" y="372064"/>
                  <a:pt x="6072610" y="374220"/>
                </a:cubicBezTo>
                <a:cubicBezTo>
                  <a:pt x="6062514" y="387559"/>
                  <a:pt x="6061752" y="401485"/>
                  <a:pt x="6060038" y="418552"/>
                </a:cubicBezTo>
                <a:cubicBezTo>
                  <a:pt x="6057560" y="442679"/>
                  <a:pt x="6059276" y="464843"/>
                  <a:pt x="6063466" y="487205"/>
                </a:cubicBezTo>
                <a:cubicBezTo>
                  <a:pt x="6066514" y="503486"/>
                  <a:pt x="6072800" y="519961"/>
                  <a:pt x="6080803" y="534478"/>
                </a:cubicBezTo>
                <a:cubicBezTo>
                  <a:pt x="6092043" y="554679"/>
                  <a:pt x="6096423" y="574101"/>
                  <a:pt x="6081565" y="593322"/>
                </a:cubicBezTo>
                <a:cubicBezTo>
                  <a:pt x="6065752" y="614113"/>
                  <a:pt x="6071276" y="637652"/>
                  <a:pt x="6070706" y="660603"/>
                </a:cubicBezTo>
                <a:cubicBezTo>
                  <a:pt x="6070514" y="670605"/>
                  <a:pt x="6070896" y="681198"/>
                  <a:pt x="6068420" y="690809"/>
                </a:cubicBezTo>
                <a:cubicBezTo>
                  <a:pt x="6061370" y="718661"/>
                  <a:pt x="6050702" y="745535"/>
                  <a:pt x="6045940" y="773781"/>
                </a:cubicBezTo>
                <a:cubicBezTo>
                  <a:pt x="6043273" y="789474"/>
                  <a:pt x="6048036" y="806930"/>
                  <a:pt x="6051464" y="823213"/>
                </a:cubicBezTo>
                <a:cubicBezTo>
                  <a:pt x="6055084" y="839689"/>
                  <a:pt x="6060608" y="855968"/>
                  <a:pt x="6066324" y="871859"/>
                </a:cubicBezTo>
                <a:cubicBezTo>
                  <a:pt x="6070134" y="882645"/>
                  <a:pt x="6073754" y="894414"/>
                  <a:pt x="6080613" y="903045"/>
                </a:cubicBezTo>
                <a:cubicBezTo>
                  <a:pt x="6096233" y="922662"/>
                  <a:pt x="6098901" y="942864"/>
                  <a:pt x="6090709" y="966011"/>
                </a:cubicBezTo>
                <a:cubicBezTo>
                  <a:pt x="6089375" y="969541"/>
                  <a:pt x="6089375" y="973659"/>
                  <a:pt x="6089185" y="977582"/>
                </a:cubicBezTo>
                <a:cubicBezTo>
                  <a:pt x="6085185" y="1040355"/>
                  <a:pt x="6082707" y="1103121"/>
                  <a:pt x="6076611" y="1165498"/>
                </a:cubicBezTo>
                <a:cubicBezTo>
                  <a:pt x="6074134" y="1190799"/>
                  <a:pt x="6063276" y="1215122"/>
                  <a:pt x="6056418" y="1240034"/>
                </a:cubicBezTo>
                <a:cubicBezTo>
                  <a:pt x="6055084" y="1245135"/>
                  <a:pt x="6052988" y="1250824"/>
                  <a:pt x="6053942" y="1255923"/>
                </a:cubicBezTo>
                <a:cubicBezTo>
                  <a:pt x="6063466" y="1311432"/>
                  <a:pt x="6049560" y="1363414"/>
                  <a:pt x="6031271" y="1414609"/>
                </a:cubicBezTo>
                <a:cubicBezTo>
                  <a:pt x="6029365" y="1419903"/>
                  <a:pt x="6029937" y="1426376"/>
                  <a:pt x="6030319" y="1432262"/>
                </a:cubicBezTo>
                <a:cubicBezTo>
                  <a:pt x="6031651" y="1448740"/>
                  <a:pt x="6038319" y="1466588"/>
                  <a:pt x="6034319" y="1481495"/>
                </a:cubicBezTo>
                <a:cubicBezTo>
                  <a:pt x="6023269" y="1521118"/>
                  <a:pt x="6009934" y="1560348"/>
                  <a:pt x="5993170" y="1597617"/>
                </a:cubicBezTo>
                <a:cubicBezTo>
                  <a:pt x="5976215" y="1635476"/>
                  <a:pt x="5961927" y="1670585"/>
                  <a:pt x="5979071" y="1713934"/>
                </a:cubicBezTo>
                <a:cubicBezTo>
                  <a:pt x="5986312" y="1732372"/>
                  <a:pt x="5981167" y="1756694"/>
                  <a:pt x="5979263" y="1777881"/>
                </a:cubicBezTo>
                <a:cubicBezTo>
                  <a:pt x="5977739" y="1793374"/>
                  <a:pt x="5969165" y="1808282"/>
                  <a:pt x="5969165" y="1823583"/>
                </a:cubicBezTo>
                <a:cubicBezTo>
                  <a:pt x="5969165" y="1864385"/>
                  <a:pt x="5959069" y="1900670"/>
                  <a:pt x="5938494" y="1935977"/>
                </a:cubicBezTo>
                <a:cubicBezTo>
                  <a:pt x="5930494" y="1949711"/>
                  <a:pt x="5935828" y="1971091"/>
                  <a:pt x="5933732" y="1988939"/>
                </a:cubicBezTo>
                <a:cubicBezTo>
                  <a:pt x="5931256" y="2007771"/>
                  <a:pt x="5928970" y="2027187"/>
                  <a:pt x="5923443" y="2045235"/>
                </a:cubicBezTo>
                <a:cubicBezTo>
                  <a:pt x="5908965" y="2091918"/>
                  <a:pt x="5892582" y="2138014"/>
                  <a:pt x="5877342" y="2184501"/>
                </a:cubicBezTo>
                <a:cubicBezTo>
                  <a:pt x="5864767" y="2222749"/>
                  <a:pt x="5874674" y="2260413"/>
                  <a:pt x="5880008" y="2298269"/>
                </a:cubicBezTo>
                <a:cubicBezTo>
                  <a:pt x="5883438" y="2322005"/>
                  <a:pt x="5891630" y="2344167"/>
                  <a:pt x="5879438" y="2370844"/>
                </a:cubicBezTo>
                <a:cubicBezTo>
                  <a:pt x="5867816" y="2396344"/>
                  <a:pt x="5870484" y="2428709"/>
                  <a:pt x="5864197" y="2457348"/>
                </a:cubicBezTo>
                <a:cubicBezTo>
                  <a:pt x="5858863" y="2481477"/>
                  <a:pt x="5850289" y="2504816"/>
                  <a:pt x="5841907" y="2528158"/>
                </a:cubicBezTo>
                <a:cubicBezTo>
                  <a:pt x="5830476" y="2559935"/>
                  <a:pt x="5818476" y="2591317"/>
                  <a:pt x="5824190" y="2626038"/>
                </a:cubicBezTo>
                <a:cubicBezTo>
                  <a:pt x="5830668" y="2665466"/>
                  <a:pt x="5806284" y="2692532"/>
                  <a:pt x="5790089" y="2723527"/>
                </a:cubicBezTo>
                <a:cubicBezTo>
                  <a:pt x="5779041" y="2744906"/>
                  <a:pt x="5770848" y="2768247"/>
                  <a:pt x="5763990" y="2791590"/>
                </a:cubicBezTo>
                <a:cubicBezTo>
                  <a:pt x="5755036" y="2822776"/>
                  <a:pt x="5749702" y="2854945"/>
                  <a:pt x="5740939" y="2886329"/>
                </a:cubicBezTo>
                <a:cubicBezTo>
                  <a:pt x="5727795" y="2933799"/>
                  <a:pt x="5717507" y="2981857"/>
                  <a:pt x="5724747" y="3031285"/>
                </a:cubicBezTo>
                <a:cubicBezTo>
                  <a:pt x="5727985" y="3054039"/>
                  <a:pt x="5727795" y="3075225"/>
                  <a:pt x="5723031" y="3097977"/>
                </a:cubicBezTo>
                <a:cubicBezTo>
                  <a:pt x="5715221" y="3135244"/>
                  <a:pt x="5714268" y="3173494"/>
                  <a:pt x="5685122" y="3203506"/>
                </a:cubicBezTo>
                <a:cubicBezTo>
                  <a:pt x="5674833" y="3214098"/>
                  <a:pt x="5672167" y="3233124"/>
                  <a:pt x="5666833" y="3248621"/>
                </a:cubicBezTo>
                <a:cubicBezTo>
                  <a:pt x="5660545" y="3266470"/>
                  <a:pt x="5663785" y="3279612"/>
                  <a:pt x="5682073" y="3289224"/>
                </a:cubicBezTo>
                <a:cubicBezTo>
                  <a:pt x="5690264" y="3293538"/>
                  <a:pt x="5698266" y="3305897"/>
                  <a:pt x="5699600" y="3315508"/>
                </a:cubicBezTo>
                <a:lnTo>
                  <a:pt x="5699134" y="3333750"/>
                </a:lnTo>
                <a:lnTo>
                  <a:pt x="0" y="3333750"/>
                </a:lnTo>
                <a:close/>
              </a:path>
            </a:pathLst>
          </a:custGeom>
        </p:spPr>
      </p:pic>
      <p:pic>
        <p:nvPicPr>
          <p:cNvPr id="98" name="Imagem 4">
            <a:extLst>
              <a:ext uri="{FF2B5EF4-FFF2-40B4-BE49-F238E27FC236}">
                <a16:creationId xmlns:a16="http://schemas.microsoft.com/office/drawing/2014/main" id="{6FE22A49-E827-426B-AC84-52A44801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397"/>
          <a:stretch/>
        </p:blipFill>
        <p:spPr>
          <a:xfrm>
            <a:off x="20" y="3524251"/>
            <a:ext cx="5776282" cy="3333749"/>
          </a:xfrm>
          <a:custGeom>
            <a:avLst/>
            <a:gdLst/>
            <a:ahLst/>
            <a:cxnLst/>
            <a:rect l="l" t="t" r="r" b="b"/>
            <a:pathLst>
              <a:path w="5776302" h="3333749">
                <a:moveTo>
                  <a:pt x="0" y="0"/>
                </a:moveTo>
                <a:lnTo>
                  <a:pt x="5661870" y="0"/>
                </a:lnTo>
                <a:lnTo>
                  <a:pt x="5658641" y="25854"/>
                </a:lnTo>
                <a:cubicBezTo>
                  <a:pt x="5658641" y="52139"/>
                  <a:pt x="5664737" y="78226"/>
                  <a:pt x="5667023" y="104707"/>
                </a:cubicBezTo>
                <a:cubicBezTo>
                  <a:pt x="5668927" y="125303"/>
                  <a:pt x="5668165" y="146292"/>
                  <a:pt x="5670451" y="166886"/>
                </a:cubicBezTo>
                <a:cubicBezTo>
                  <a:pt x="5672167" y="183757"/>
                  <a:pt x="5676547" y="200428"/>
                  <a:pt x="5680167" y="217101"/>
                </a:cubicBezTo>
                <a:cubicBezTo>
                  <a:pt x="5680834" y="220142"/>
                  <a:pt x="5682454" y="223182"/>
                  <a:pt x="5683811" y="226149"/>
                </a:cubicBezTo>
                <a:lnTo>
                  <a:pt x="5685192" y="231883"/>
                </a:lnTo>
                <a:lnTo>
                  <a:pt x="5713812" y="224478"/>
                </a:lnTo>
                <a:lnTo>
                  <a:pt x="5714043" y="224430"/>
                </a:lnTo>
                <a:lnTo>
                  <a:pt x="5713813" y="224479"/>
                </a:lnTo>
                <a:lnTo>
                  <a:pt x="5685193" y="231884"/>
                </a:lnTo>
                <a:lnTo>
                  <a:pt x="5685885" y="234755"/>
                </a:lnTo>
                <a:cubicBezTo>
                  <a:pt x="5677692" y="289286"/>
                  <a:pt x="5714269" y="328516"/>
                  <a:pt x="5730462" y="374612"/>
                </a:cubicBezTo>
                <a:cubicBezTo>
                  <a:pt x="5747609" y="423062"/>
                  <a:pt x="5773897" y="469942"/>
                  <a:pt x="5766087" y="524078"/>
                </a:cubicBezTo>
                <a:cubicBezTo>
                  <a:pt x="5761325" y="556836"/>
                  <a:pt x="5750275" y="588416"/>
                  <a:pt x="5743606" y="620978"/>
                </a:cubicBezTo>
                <a:cubicBezTo>
                  <a:pt x="5741320" y="632551"/>
                  <a:pt x="5741702" y="645496"/>
                  <a:pt x="5743988" y="657070"/>
                </a:cubicBezTo>
                <a:cubicBezTo>
                  <a:pt x="5754467" y="712972"/>
                  <a:pt x="5755991" y="768090"/>
                  <a:pt x="5738844" y="823015"/>
                </a:cubicBezTo>
                <a:cubicBezTo>
                  <a:pt x="5735986" y="832428"/>
                  <a:pt x="5733320" y="842432"/>
                  <a:pt x="5733320" y="852241"/>
                </a:cubicBezTo>
                <a:cubicBezTo>
                  <a:pt x="5733320" y="905985"/>
                  <a:pt x="5737320" y="958749"/>
                  <a:pt x="5755991" y="1010142"/>
                </a:cubicBezTo>
                <a:cubicBezTo>
                  <a:pt x="5762277" y="1027403"/>
                  <a:pt x="5758277" y="1048392"/>
                  <a:pt x="5759801" y="1067418"/>
                </a:cubicBezTo>
                <a:cubicBezTo>
                  <a:pt x="5761133" y="1085070"/>
                  <a:pt x="5761705" y="1103117"/>
                  <a:pt x="5766087" y="1120182"/>
                </a:cubicBezTo>
                <a:cubicBezTo>
                  <a:pt x="5772563" y="1145094"/>
                  <a:pt x="5773325" y="1168239"/>
                  <a:pt x="5767611" y="1193935"/>
                </a:cubicBezTo>
                <a:cubicBezTo>
                  <a:pt x="5762277" y="1218453"/>
                  <a:pt x="5764943" y="1244934"/>
                  <a:pt x="5764753" y="1270435"/>
                </a:cubicBezTo>
                <a:cubicBezTo>
                  <a:pt x="5764563" y="1298876"/>
                  <a:pt x="5764373" y="1327318"/>
                  <a:pt x="5765325" y="1355759"/>
                </a:cubicBezTo>
                <a:cubicBezTo>
                  <a:pt x="5765705" y="1367136"/>
                  <a:pt x="5773325" y="1380082"/>
                  <a:pt x="5770277" y="1389499"/>
                </a:cubicBezTo>
                <a:cubicBezTo>
                  <a:pt x="5759991" y="1419901"/>
                  <a:pt x="5772373" y="1450305"/>
                  <a:pt x="5766849" y="1480707"/>
                </a:cubicBezTo>
                <a:cubicBezTo>
                  <a:pt x="5763991" y="1495616"/>
                  <a:pt x="5771801" y="1512484"/>
                  <a:pt x="5772563" y="1528568"/>
                </a:cubicBezTo>
                <a:cubicBezTo>
                  <a:pt x="5773897" y="1554852"/>
                  <a:pt x="5773325" y="1581136"/>
                  <a:pt x="5773707" y="1607421"/>
                </a:cubicBezTo>
                <a:cubicBezTo>
                  <a:pt x="5773897" y="1616052"/>
                  <a:pt x="5774659" y="1624487"/>
                  <a:pt x="5775042" y="1633118"/>
                </a:cubicBezTo>
                <a:cubicBezTo>
                  <a:pt x="5775422" y="1640768"/>
                  <a:pt x="5777136" y="1648809"/>
                  <a:pt x="5775804" y="1656067"/>
                </a:cubicBezTo>
                <a:cubicBezTo>
                  <a:pt x="5771039" y="1682352"/>
                  <a:pt x="5763229" y="1708244"/>
                  <a:pt x="5760181" y="1734723"/>
                </a:cubicBezTo>
                <a:cubicBezTo>
                  <a:pt x="5757515" y="1757672"/>
                  <a:pt x="5761133" y="1781408"/>
                  <a:pt x="5759229" y="1804553"/>
                </a:cubicBezTo>
                <a:cubicBezTo>
                  <a:pt x="5755991" y="1845352"/>
                  <a:pt x="5750275" y="1886151"/>
                  <a:pt x="5746655" y="1926951"/>
                </a:cubicBezTo>
                <a:cubicBezTo>
                  <a:pt x="5745893" y="1935779"/>
                  <a:pt x="5750657" y="1944997"/>
                  <a:pt x="5751037" y="1954020"/>
                </a:cubicBezTo>
                <a:cubicBezTo>
                  <a:pt x="5751989" y="1982266"/>
                  <a:pt x="5752181" y="2010512"/>
                  <a:pt x="5752751" y="2038758"/>
                </a:cubicBezTo>
                <a:cubicBezTo>
                  <a:pt x="5752943" y="2054842"/>
                  <a:pt x="5752371" y="2071122"/>
                  <a:pt x="5754085" y="2087013"/>
                </a:cubicBezTo>
                <a:cubicBezTo>
                  <a:pt x="5756371" y="2107998"/>
                  <a:pt x="5759801" y="2127025"/>
                  <a:pt x="5744941" y="2146640"/>
                </a:cubicBezTo>
                <a:cubicBezTo>
                  <a:pt x="5721890" y="2176849"/>
                  <a:pt x="5730844" y="2215294"/>
                  <a:pt x="5725510" y="2250208"/>
                </a:cubicBezTo>
                <a:cubicBezTo>
                  <a:pt x="5724176" y="2259232"/>
                  <a:pt x="5723986" y="2268452"/>
                  <a:pt x="5722462" y="2277474"/>
                </a:cubicBezTo>
                <a:cubicBezTo>
                  <a:pt x="5719604" y="2294147"/>
                  <a:pt x="5716366" y="2310622"/>
                  <a:pt x="5713125" y="2327297"/>
                </a:cubicBezTo>
                <a:cubicBezTo>
                  <a:pt x="5712555" y="2330238"/>
                  <a:pt x="5712363" y="2333572"/>
                  <a:pt x="5711411" y="2336319"/>
                </a:cubicBezTo>
                <a:cubicBezTo>
                  <a:pt x="5703411" y="2361624"/>
                  <a:pt x="5694267" y="2386533"/>
                  <a:pt x="5687789" y="2412229"/>
                </a:cubicBezTo>
                <a:cubicBezTo>
                  <a:pt x="5684550" y="2424784"/>
                  <a:pt x="5684168" y="2438710"/>
                  <a:pt x="5685885" y="2451656"/>
                </a:cubicBezTo>
                <a:cubicBezTo>
                  <a:pt x="5690837" y="2489512"/>
                  <a:pt x="5692933" y="2526978"/>
                  <a:pt x="5685693" y="2565032"/>
                </a:cubicBezTo>
                <a:cubicBezTo>
                  <a:pt x="5682836" y="2580135"/>
                  <a:pt x="5687599" y="2597005"/>
                  <a:pt x="5689313" y="2613089"/>
                </a:cubicBezTo>
                <a:cubicBezTo>
                  <a:pt x="5693885" y="2651534"/>
                  <a:pt x="5698839" y="2689979"/>
                  <a:pt x="5703219" y="2728621"/>
                </a:cubicBezTo>
                <a:cubicBezTo>
                  <a:pt x="5705887" y="2752748"/>
                  <a:pt x="5707411" y="2777071"/>
                  <a:pt x="5710077" y="2801198"/>
                </a:cubicBezTo>
                <a:cubicBezTo>
                  <a:pt x="5713317" y="2829050"/>
                  <a:pt x="5718270" y="2856707"/>
                  <a:pt x="5720938" y="2884562"/>
                </a:cubicBezTo>
                <a:cubicBezTo>
                  <a:pt x="5723986" y="2916337"/>
                  <a:pt x="5724556" y="2948310"/>
                  <a:pt x="5727796" y="2980086"/>
                </a:cubicBezTo>
                <a:cubicBezTo>
                  <a:pt x="5734082" y="3038149"/>
                  <a:pt x="5741512" y="3096013"/>
                  <a:pt x="5748561" y="3154072"/>
                </a:cubicBezTo>
                <a:cubicBezTo>
                  <a:pt x="5755419" y="3210368"/>
                  <a:pt x="5761515" y="3266664"/>
                  <a:pt x="5770087" y="3322567"/>
                </a:cubicBezTo>
                <a:lnTo>
                  <a:pt x="5772929" y="3333749"/>
                </a:lnTo>
                <a:lnTo>
                  <a:pt x="0" y="3333749"/>
                </a:lnTo>
                <a:close/>
              </a:path>
            </a:pathLst>
          </a:custGeom>
        </p:spPr>
      </p:pic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216551"/>
              </p:ext>
            </p:extLst>
          </p:nvPr>
        </p:nvGraphicFramePr>
        <p:xfrm>
          <a:off x="6857999" y="3047999"/>
          <a:ext cx="4572001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00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7238524" y="1464074"/>
            <a:ext cx="4572000" cy="2946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latin typeface="+mj-lt"/>
                <a:ea typeface="+mj-ea"/>
                <a:cs typeface="+mj-cs"/>
              </a:rPr>
              <a:t>Simulated Annealing </a:t>
            </a:r>
            <a:r>
              <a:rPr lang="en-US" sz="3800" dirty="0" err="1">
                <a:latin typeface="+mj-lt"/>
                <a:ea typeface="+mj-ea"/>
                <a:cs typeface="+mj-cs"/>
              </a:rPr>
              <a:t>Exemplos</a:t>
            </a:r>
            <a:r>
              <a:rPr lang="en-US" sz="3800" dirty="0">
                <a:latin typeface="+mj-lt"/>
                <a:ea typeface="+mj-ea"/>
                <a:cs typeface="+mj-cs"/>
              </a:rPr>
              <a:t> de </a:t>
            </a:r>
            <a:r>
              <a:rPr lang="pt-BR" sz="3800" dirty="0">
                <a:latin typeface="+mj-lt"/>
                <a:ea typeface="+mj-ea"/>
                <a:cs typeface="+mj-cs"/>
              </a:rPr>
              <a:t>Aplicação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latin typeface="+mj-lt"/>
                <a:ea typeface="+mj-ea"/>
                <a:cs typeface="+mj-cs"/>
              </a:rPr>
              <a:t>Encontrando</a:t>
            </a:r>
            <a:r>
              <a:rPr lang="en-US" sz="3800" dirty="0">
                <a:latin typeface="+mj-lt"/>
                <a:ea typeface="+mj-ea"/>
                <a:cs typeface="+mj-cs"/>
              </a:rPr>
              <a:t> a </a:t>
            </a:r>
            <a:r>
              <a:rPr lang="en-US" sz="3800" dirty="0" err="1">
                <a:latin typeface="+mj-lt"/>
                <a:ea typeface="+mj-ea"/>
                <a:cs typeface="+mj-cs"/>
              </a:rPr>
              <a:t>raiz</a:t>
            </a:r>
            <a:r>
              <a:rPr lang="en-US" sz="3800" dirty="0">
                <a:latin typeface="+mj-lt"/>
                <a:ea typeface="+mj-ea"/>
                <a:cs typeface="+mj-cs"/>
              </a:rPr>
              <a:t> de </a:t>
            </a:r>
            <a:r>
              <a:rPr lang="en-US" sz="3800" dirty="0" err="1">
                <a:latin typeface="+mj-lt"/>
                <a:ea typeface="+mj-ea"/>
                <a:cs typeface="+mj-cs"/>
              </a:rPr>
              <a:t>uma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função</a:t>
            </a:r>
            <a:r>
              <a:rPr lang="en-US" sz="3800" dirty="0">
                <a:latin typeface="+mj-lt"/>
                <a:ea typeface="+mj-ea"/>
                <a:cs typeface="+mj-cs"/>
              </a:rPr>
              <a:t> f(x):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</p:txBody>
      </p:sp>
      <p:pic>
        <p:nvPicPr>
          <p:cNvPr id="5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9195A0B8-4EC9-4AA9-AD33-1834F91E6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9" r="2" b="1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31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 Exemplos de Aplicação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Encontrando a raiz de uma função f(x):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Selecione um ponto x</a:t>
            </a:r>
            <a:r>
              <a:rPr lang="pt-BR" baseline="-25000" dirty="0"/>
              <a:t>0</a:t>
            </a:r>
            <a:r>
              <a:rPr lang="pt-BR" dirty="0"/>
              <a:t>, aleatório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Selecione de forma randômica um valor k em um intervalo como (-1t:1t) (t = tamanho de passo máximo)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Se |f(</a:t>
            </a:r>
            <a:r>
              <a:rPr lang="pt-BR" dirty="0" err="1"/>
              <a:t>x+k</a:t>
            </a:r>
            <a:r>
              <a:rPr lang="pt-BR" dirty="0"/>
              <a:t>)| &lt; |f(x)|, x</a:t>
            </a:r>
            <a:r>
              <a:rPr lang="pt-BR" baseline="-25000" dirty="0">
                <a:ea typeface="+mn-lt"/>
                <a:cs typeface="+mn-lt"/>
              </a:rPr>
              <a:t>i</a:t>
            </a:r>
            <a:r>
              <a:rPr lang="pt-BR" baseline="-25000" dirty="0"/>
              <a:t>+1</a:t>
            </a:r>
            <a:r>
              <a:rPr lang="pt-BR" dirty="0"/>
              <a:t> = </a:t>
            </a:r>
            <a:r>
              <a:rPr lang="pt-BR" dirty="0" err="1"/>
              <a:t>x+k</a:t>
            </a:r>
            <a:r>
              <a:rPr lang="pt-BR" dirty="0"/>
              <a:t>, senão x</a:t>
            </a:r>
            <a:r>
              <a:rPr lang="pt-BR" baseline="-25000" dirty="0">
                <a:ea typeface="+mn-lt"/>
                <a:cs typeface="+mn-lt"/>
              </a:rPr>
              <a:t>i</a:t>
            </a:r>
            <a:r>
              <a:rPr lang="pt-BR" baseline="-25000" dirty="0"/>
              <a:t>+1</a:t>
            </a:r>
            <a:r>
              <a:rPr lang="pt-BR" dirty="0"/>
              <a:t>, será </a:t>
            </a:r>
            <a:r>
              <a:rPr lang="pt-BR" dirty="0" err="1"/>
              <a:t>x+k</a:t>
            </a:r>
            <a:r>
              <a:rPr lang="pt-BR" dirty="0"/>
              <a:t> ou permanecera x dependendo de uma função probabilística g(T)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Reduz a temperatura T</a:t>
            </a:r>
          </a:p>
          <a:p>
            <a:pPr>
              <a:lnSpc>
                <a:spcPct val="150000"/>
              </a:lnSpc>
            </a:pPr>
            <a:r>
              <a:rPr lang="pt-BR" dirty="0"/>
              <a:t>Se repete esse processo (a partir do passo 2) até se chegar num critério de parada como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dirty="0"/>
              <a:t>Número máximo de iterações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dirty="0"/>
              <a:t>f(x</a:t>
            </a:r>
            <a:r>
              <a:rPr lang="pt-BR" baseline="-25000" dirty="0">
                <a:ea typeface="+mn-lt"/>
                <a:cs typeface="+mn-lt"/>
              </a:rPr>
              <a:t>i</a:t>
            </a:r>
            <a:r>
              <a:rPr lang="pt-BR" dirty="0"/>
              <a:t>) &lt; precisão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dirty="0"/>
              <a:t>|f(x</a:t>
            </a:r>
            <a:r>
              <a:rPr lang="pt-BR" baseline="-25000" dirty="0">
                <a:ea typeface="+mn-lt"/>
                <a:cs typeface="+mn-lt"/>
              </a:rPr>
              <a:t>i</a:t>
            </a:r>
            <a:r>
              <a:rPr lang="pt-BR" dirty="0"/>
              <a:t>)-f(</a:t>
            </a:r>
            <a:r>
              <a:rPr lang="pt-BR" dirty="0">
                <a:ea typeface="+mn-lt"/>
                <a:cs typeface="+mn-lt"/>
              </a:rPr>
              <a:t>x</a:t>
            </a:r>
            <a:r>
              <a:rPr lang="pt-BR" baseline="-25000" dirty="0">
                <a:ea typeface="+mn-lt"/>
                <a:cs typeface="+mn-lt"/>
              </a:rPr>
              <a:t>i-1</a:t>
            </a:r>
            <a:r>
              <a:rPr lang="pt-BR" dirty="0"/>
              <a:t>)| &lt; passo mínimo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Número de recusas consecutivas pela função g</a:t>
            </a:r>
            <a:endParaRPr lang="pt-BR" dirty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7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err="1"/>
              <a:t>Simulated</a:t>
            </a:r>
            <a:r>
              <a:rPr lang="pt-BR" sz="2400"/>
              <a:t> </a:t>
            </a:r>
            <a:r>
              <a:rPr lang="pt-BR" sz="2400" err="1"/>
              <a:t>Annealing</a:t>
            </a:r>
            <a:r>
              <a:rPr lang="pt-BR" sz="2400"/>
              <a:t> Exemplos de Aplicação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/>
              <a:t>Encontrando a raiz de uma função f(</a:t>
            </a:r>
            <a:r>
              <a:rPr lang="pt-BR">
                <a:ea typeface="+mn-lt"/>
                <a:cs typeface="+mn-lt"/>
              </a:rPr>
              <a:t>x</a:t>
            </a:r>
            <a:r>
              <a:rPr lang="pt-BR" baseline="-25000">
                <a:ea typeface="+mn-lt"/>
                <a:cs typeface="+mn-lt"/>
              </a:rPr>
              <a:t>1</a:t>
            </a:r>
            <a:r>
              <a:rPr lang="pt-BR"/>
              <a:t>, </a:t>
            </a:r>
            <a:r>
              <a:rPr lang="pt-BR">
                <a:ea typeface="+mn-lt"/>
                <a:cs typeface="+mn-lt"/>
              </a:rPr>
              <a:t>x</a:t>
            </a:r>
            <a:r>
              <a:rPr lang="pt-BR" baseline="-25000"/>
              <a:t>2</a:t>
            </a:r>
            <a:r>
              <a:rPr lang="pt-BR">
                <a:ea typeface="+mn-lt"/>
                <a:cs typeface="+mn-lt"/>
              </a:rPr>
              <a:t>, ... x</a:t>
            </a:r>
            <a:r>
              <a:rPr lang="pt-BR" baseline="-25000">
                <a:ea typeface="+mn-lt"/>
                <a:cs typeface="+mn-lt"/>
              </a:rPr>
              <a:t>n</a:t>
            </a:r>
            <a:r>
              <a:rPr lang="pt-BR">
                <a:ea typeface="+mn-lt"/>
                <a:cs typeface="+mn-lt"/>
              </a:rPr>
              <a:t>):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/>
              <a:t>Em uma função que tem como entrada um vetor a perturbação da solução pode ser feita usando um vetor randômico de modulo limitado para movimentar a solução atual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9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7238524" y="1464074"/>
            <a:ext cx="4572000" cy="2946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Simulated Annealing Exemplos de Aplicação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Problema do caixeiro viajante: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>
              <a:latin typeface="+mj-lt"/>
              <a:ea typeface="+mj-ea"/>
              <a:cs typeface="+mj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D0EFB48-B21F-4AC8-8C71-3477E2DF5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" r="1604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1067690" cy="7155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 Exemplos de Aplicação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Problema do caixeiro viajante:</a:t>
            </a:r>
            <a:endParaRPr lang="pt-B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Um grupo de cidades ABCDE e o objetivo de encontrar um ciclo fechado que passe por todas as cidades com custo mínimo: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Primeiro se seleciona uma sequência aleatória como (E-&gt;D-&gt;C-&gt;</a:t>
            </a:r>
            <a:r>
              <a:rPr lang="pt-BR" b="1" dirty="0"/>
              <a:t>A-&gt;B</a:t>
            </a:r>
            <a:r>
              <a:rPr lang="pt-BR" dirty="0"/>
              <a:t>-&gt;E)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Depois de escolhe 2 cidades de forma aleatória e as trocas de lugar (</a:t>
            </a:r>
            <a:r>
              <a:rPr lang="pt-BR" dirty="0">
                <a:ea typeface="+mn-lt"/>
                <a:cs typeface="+mn-lt"/>
              </a:rPr>
              <a:t>E-&gt;D-&gt;C-&gt;</a:t>
            </a:r>
            <a:r>
              <a:rPr lang="pt-BR" b="1" dirty="0">
                <a:ea typeface="+mn-lt"/>
                <a:cs typeface="+mn-lt"/>
              </a:rPr>
              <a:t>B-&gt;A-</a:t>
            </a:r>
            <a:r>
              <a:rPr lang="pt-BR" dirty="0">
                <a:ea typeface="+mn-lt"/>
                <a:cs typeface="+mn-lt"/>
              </a:rPr>
              <a:t>&gt;E)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Se verifica se a nova sequência tem um custo menor se sim troca-se a solução se não a decisão da troca é feita por uma função probabilística g(T)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dirty="0"/>
              <a:t>Se atualiza a temperatura</a:t>
            </a:r>
          </a:p>
          <a:p>
            <a:pPr>
              <a:lnSpc>
                <a:spcPct val="150000"/>
              </a:lnSpc>
            </a:pPr>
            <a:endParaRPr lang="pt-BR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Se repete esse processo (a partir do passo 2) até se chegar num critério de parada como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Número máximo de iterações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Custo satisfatório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pt-BR"/>
          </a:p>
          <a:p>
            <a:pPr>
              <a:lnSpc>
                <a:spcPct val="150000"/>
              </a:lnSpc>
            </a:pPr>
            <a:endParaRPr lang="pt-BR"/>
          </a:p>
          <a:p>
            <a:pPr>
              <a:lnSpc>
                <a:spcPct val="150000"/>
              </a:lnSpc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23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err="1"/>
              <a:t>Simulated</a:t>
            </a:r>
            <a:r>
              <a:rPr lang="pt-BR" sz="2400"/>
              <a:t> </a:t>
            </a:r>
            <a:r>
              <a:rPr lang="pt-BR" sz="2400" err="1"/>
              <a:t>Annealing</a:t>
            </a:r>
            <a:r>
              <a:rPr lang="pt-BR" sz="2400"/>
              <a:t> Exemplos de Aplicação</a:t>
            </a:r>
            <a:endParaRPr lang="pt-BR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r>
              <a:rPr lang="pt-BR" sz="2400"/>
              <a:t>Sudoku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Imagem 121" descr="Uma imagem contendo Texto&#10;&#10;Descrição gerada automaticamente">
            <a:extLst>
              <a:ext uri="{FF2B5EF4-FFF2-40B4-BE49-F238E27FC236}">
                <a16:creationId xmlns:a16="http://schemas.microsoft.com/office/drawing/2014/main" id="{B0F6C438-40D0-426E-892F-A875D95E9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6" r="15640" b="1"/>
          <a:stretch/>
        </p:blipFill>
        <p:spPr>
          <a:xfrm>
            <a:off x="762000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7" name="Freeform: Shape 127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9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66346"/>
              </p:ext>
            </p:extLst>
          </p:nvPr>
        </p:nvGraphicFramePr>
        <p:xfrm>
          <a:off x="7619524" y="3047999"/>
          <a:ext cx="3810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569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25572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r>
              <a:rPr lang="pt-BR" sz="2400" dirty="0"/>
              <a:t>- Surgiu em 1983 </a:t>
            </a:r>
            <a:r>
              <a:rPr lang="pt-BR" sz="2400" dirty="0">
                <a:ea typeface="+mn-lt"/>
                <a:cs typeface="+mn-lt"/>
              </a:rPr>
              <a:t>foi desenvolvido inicialmente por S. </a:t>
            </a:r>
            <a:r>
              <a:rPr lang="pt-BR" sz="2400" dirty="0" err="1">
                <a:ea typeface="+mn-lt"/>
                <a:cs typeface="+mn-lt"/>
              </a:rPr>
              <a:t>Kirkpatrick</a:t>
            </a:r>
            <a:r>
              <a:rPr lang="pt-BR" sz="2400" dirty="0">
                <a:ea typeface="+mn-lt"/>
                <a:cs typeface="+mn-lt"/>
              </a:rPr>
              <a:t> em 1983.</a:t>
            </a:r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r>
              <a:rPr lang="pt-BR" sz="2400" dirty="0"/>
              <a:t>- 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 </a:t>
            </a:r>
            <a:r>
              <a:rPr lang="pt-BR" sz="2400" dirty="0">
                <a:ea typeface="+mn-lt"/>
                <a:cs typeface="+mn-lt"/>
              </a:rPr>
              <a:t>é um método matemático e de modelagem frequentemente usado para ajudar a encontrar uma otimização global em uma função ou problema específico.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r>
              <a:rPr lang="pt-BR" sz="2400" dirty="0"/>
              <a:t>- Pode ser traduzido como </a:t>
            </a:r>
            <a:r>
              <a:rPr lang="pt-BR" sz="2400" b="1" dirty="0"/>
              <a:t>tempera simulada</a:t>
            </a:r>
            <a:r>
              <a:rPr lang="pt-BR" sz="2400" dirty="0"/>
              <a:t> ou </a:t>
            </a:r>
            <a:r>
              <a:rPr lang="pt-BR" sz="2400" b="1" dirty="0"/>
              <a:t>recozimento simulado. </a:t>
            </a:r>
            <a:endParaRPr lang="pt-BR" sz="2400" dirty="0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92332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r>
              <a:rPr lang="pt-BR" sz="2400" dirty="0"/>
              <a:t>- O processo de tempera consiste em aquecer, dar porrada e resfriar uma liga metálica lentamente repetindo processo diversas vezes, processo esse que cria uma resistência maior no metal</a:t>
            </a:r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8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Imagem 13" descr="Diagrama&#10;&#10;Descrição gerada automaticamente">
            <a:extLst>
              <a:ext uri="{FF2B5EF4-FFF2-40B4-BE49-F238E27FC236}">
                <a16:creationId xmlns:a16="http://schemas.microsoft.com/office/drawing/2014/main" id="{70172AB3-69C1-4E09-A4ED-361541AE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478149"/>
            <a:ext cx="4369112" cy="2808714"/>
          </a:xfrm>
          <a:prstGeom prst="rect">
            <a:avLst/>
          </a:prstGeom>
        </p:spPr>
      </p:pic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/>
        </p:nvGraphicFramePr>
        <p:xfrm>
          <a:off x="835022" y="2796988"/>
          <a:ext cx="4745505" cy="32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99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477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endParaRPr lang="pt-B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Primero se seleciona uma solução aleatória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Se perturba essa solução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Usando uma forma de classificar as soluções se classifica elas e caso nova solução seja melhor que a original se troca, se não se usa uma função probabilística que tem um parâmetro T (temperatura) para tomar a decisão de troca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Se atualiza a temperatura *</a:t>
            </a:r>
            <a:r>
              <a:rPr lang="pt-BR" sz="2400" dirty="0">
                <a:ea typeface="+mn-lt"/>
                <a:cs typeface="+mn-lt"/>
              </a:rPr>
              <a:t>(posso repetir com mesma temperatura)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pt-BR" sz="2400" dirty="0"/>
              <a:t>Verifica a condição de parada, se encerra a execução ou retorna ao passo 2</a:t>
            </a:r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pPr>
              <a:lnSpc>
                <a:spcPct val="150000"/>
              </a:lnSpc>
            </a:pPr>
            <a:endParaRPr lang="pt-BR" sz="240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5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10895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endParaRPr lang="pt-BR" sz="2400" dirty="0"/>
          </a:p>
          <a:p>
            <a:pPr>
              <a:lnSpc>
                <a:spcPct val="150000"/>
              </a:lnSpc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pt-BR" sz="2400" dirty="0"/>
              <a:t>O processo pode ser divido em duas partes uma delas onde a temperatura esta alta e se aceita soluções piores com mais facilidade cujo objetivo é explorar o espaço de solução e fugir de mínimos locais e outro onde a temperatura esta baixa e se tem uma probabilidade menor de se aceitar soluções piores cujo objetivo é chegar a o mínimo local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pt-BR" sz="2400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0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9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9" name="Imagem 89">
            <a:extLst>
              <a:ext uri="{FF2B5EF4-FFF2-40B4-BE49-F238E27FC236}">
                <a16:creationId xmlns:a16="http://schemas.microsoft.com/office/drawing/2014/main" id="{63821C1F-47A9-4B1E-90AE-03E60C49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48" y="1655548"/>
            <a:ext cx="5332394" cy="2497049"/>
          </a:xfrm>
          <a:prstGeom prst="rect">
            <a:avLst/>
          </a:prstGeom>
        </p:spPr>
      </p:pic>
      <p:graphicFrame>
        <p:nvGraphicFramePr>
          <p:cNvPr id="16" name="CaixaDeTexto 2">
            <a:extLst>
              <a:ext uri="{FF2B5EF4-FFF2-40B4-BE49-F238E27FC236}">
                <a16:creationId xmlns:a16="http://schemas.microsoft.com/office/drawing/2014/main" id="{35DC7C85-F7BD-4FE7-9820-C984C4704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743758"/>
              </p:ext>
            </p:extLst>
          </p:nvPr>
        </p:nvGraphicFramePr>
        <p:xfrm>
          <a:off x="835022" y="2796988"/>
          <a:ext cx="4745505" cy="32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036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88D7E5-D16D-46A5-95CF-A4EE943D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6AEBA5-E956-47AC-8FA7-9C2AC7EE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3016251" y="3016250"/>
            <a:ext cx="6858000" cy="825498"/>
          </a:xfrm>
          <a:custGeom>
            <a:avLst/>
            <a:gdLst>
              <a:gd name="connsiteX0" fmla="*/ 6742558 w 6858000"/>
              <a:gd name="connsiteY0" fmla="*/ 499736 h 825498"/>
              <a:gd name="connsiteX1" fmla="*/ 6812057 w 6858000"/>
              <a:gd name="connsiteY1" fmla="*/ 519211 h 825498"/>
              <a:gd name="connsiteX2" fmla="*/ 6776799 w 6858000"/>
              <a:gd name="connsiteY2" fmla="*/ 514438 h 825498"/>
              <a:gd name="connsiteX3" fmla="*/ 6625227 w 6858000"/>
              <a:gd name="connsiteY3" fmla="*/ 507591 h 825498"/>
              <a:gd name="connsiteX4" fmla="*/ 6662536 w 6858000"/>
              <a:gd name="connsiteY4" fmla="*/ 500498 h 825498"/>
              <a:gd name="connsiteX5" fmla="*/ 6645552 w 6858000"/>
              <a:gd name="connsiteY5" fmla="*/ 507580 h 825498"/>
              <a:gd name="connsiteX6" fmla="*/ 6513012 w 6858000"/>
              <a:gd name="connsiteY6" fmla="*/ 515082 h 825498"/>
              <a:gd name="connsiteX7" fmla="*/ 6546191 w 6858000"/>
              <a:gd name="connsiteY7" fmla="*/ 496279 h 825498"/>
              <a:gd name="connsiteX8" fmla="*/ 6521803 w 6858000"/>
              <a:gd name="connsiteY8" fmla="*/ 512615 h 825498"/>
              <a:gd name="connsiteX9" fmla="*/ 5935958 w 6858000"/>
              <a:gd name="connsiteY9" fmla="*/ 643374 h 825498"/>
              <a:gd name="connsiteX10" fmla="*/ 5993267 w 6858000"/>
              <a:gd name="connsiteY10" fmla="*/ 639757 h 825498"/>
              <a:gd name="connsiteX11" fmla="*/ 5964477 w 6858000"/>
              <a:gd name="connsiteY11" fmla="*/ 643207 h 825498"/>
              <a:gd name="connsiteX12" fmla="*/ 5883762 w 6858000"/>
              <a:gd name="connsiteY12" fmla="*/ 625473 h 825498"/>
              <a:gd name="connsiteX13" fmla="*/ 5935941 w 6858000"/>
              <a:gd name="connsiteY13" fmla="*/ 643372 h 825498"/>
              <a:gd name="connsiteX14" fmla="*/ 5909350 w 6858000"/>
              <a:gd name="connsiteY14" fmla="*/ 636492 h 825498"/>
              <a:gd name="connsiteX15" fmla="*/ 5507674 w 6858000"/>
              <a:gd name="connsiteY15" fmla="*/ 462345 h 825498"/>
              <a:gd name="connsiteX16" fmla="*/ 5531687 w 6858000"/>
              <a:gd name="connsiteY16" fmla="*/ 451730 h 825498"/>
              <a:gd name="connsiteX17" fmla="*/ 5520422 w 6858000"/>
              <a:gd name="connsiteY17" fmla="*/ 460125 h 825498"/>
              <a:gd name="connsiteX18" fmla="*/ 5308185 w 6858000"/>
              <a:gd name="connsiteY18" fmla="*/ 440592 h 825498"/>
              <a:gd name="connsiteX19" fmla="*/ 5312288 w 6858000"/>
              <a:gd name="connsiteY19" fmla="*/ 438109 h 825498"/>
              <a:gd name="connsiteX20" fmla="*/ 5317382 w 6858000"/>
              <a:gd name="connsiteY20" fmla="*/ 437516 h 825498"/>
              <a:gd name="connsiteX21" fmla="*/ 5087451 w 6858000"/>
              <a:gd name="connsiteY21" fmla="*/ 476086 h 825498"/>
              <a:gd name="connsiteX22" fmla="*/ 5133209 w 6858000"/>
              <a:gd name="connsiteY22" fmla="*/ 489108 h 825498"/>
              <a:gd name="connsiteX23" fmla="*/ 5102460 w 6858000"/>
              <a:gd name="connsiteY23" fmla="*/ 481967 h 825498"/>
              <a:gd name="connsiteX24" fmla="*/ 5041538 w 6858000"/>
              <a:gd name="connsiteY24" fmla="*/ 462968 h 825498"/>
              <a:gd name="connsiteX25" fmla="*/ 5064790 w 6858000"/>
              <a:gd name="connsiteY25" fmla="*/ 467587 h 825498"/>
              <a:gd name="connsiteX26" fmla="*/ 5070579 w 6858000"/>
              <a:gd name="connsiteY26" fmla="*/ 469759 h 825498"/>
              <a:gd name="connsiteX27" fmla="*/ 4957458 w 6858000"/>
              <a:gd name="connsiteY27" fmla="*/ 419205 h 825498"/>
              <a:gd name="connsiteX28" fmla="*/ 4961456 w 6858000"/>
              <a:gd name="connsiteY28" fmla="*/ 420481 h 825498"/>
              <a:gd name="connsiteX29" fmla="*/ 4987033 w 6858000"/>
              <a:gd name="connsiteY29" fmla="*/ 436483 h 825498"/>
              <a:gd name="connsiteX30" fmla="*/ 4863344 w 6858000"/>
              <a:gd name="connsiteY30" fmla="*/ 407230 h 825498"/>
              <a:gd name="connsiteX31" fmla="*/ 4889270 w 6858000"/>
              <a:gd name="connsiteY31" fmla="*/ 414757 h 825498"/>
              <a:gd name="connsiteX32" fmla="*/ 4867614 w 6858000"/>
              <a:gd name="connsiteY32" fmla="*/ 409980 h 825498"/>
              <a:gd name="connsiteX33" fmla="*/ 4866598 w 6858000"/>
              <a:gd name="connsiteY33" fmla="*/ 409326 h 825498"/>
              <a:gd name="connsiteX34" fmla="*/ 3962162 w 6858000"/>
              <a:gd name="connsiteY34" fmla="*/ 411409 h 825498"/>
              <a:gd name="connsiteX35" fmla="*/ 4043830 w 6858000"/>
              <a:gd name="connsiteY35" fmla="*/ 395719 h 825498"/>
              <a:gd name="connsiteX36" fmla="*/ 4002410 w 6858000"/>
              <a:gd name="connsiteY36" fmla="*/ 409019 h 825498"/>
              <a:gd name="connsiteX37" fmla="*/ 2848821 w 6858000"/>
              <a:gd name="connsiteY37" fmla="*/ 455907 h 825498"/>
              <a:gd name="connsiteX38" fmla="*/ 2897785 w 6858000"/>
              <a:gd name="connsiteY38" fmla="*/ 440313 h 825498"/>
              <a:gd name="connsiteX39" fmla="*/ 2903542 w 6858000"/>
              <a:gd name="connsiteY39" fmla="*/ 439285 h 825498"/>
              <a:gd name="connsiteX40" fmla="*/ 2785442 w 6858000"/>
              <a:gd name="connsiteY40" fmla="*/ 506948 h 825498"/>
              <a:gd name="connsiteX41" fmla="*/ 2811779 w 6858000"/>
              <a:gd name="connsiteY41" fmla="*/ 496871 h 825498"/>
              <a:gd name="connsiteX42" fmla="*/ 2793022 w 6858000"/>
              <a:gd name="connsiteY42" fmla="*/ 506520 h 825498"/>
              <a:gd name="connsiteX43" fmla="*/ 2745376 w 6858000"/>
              <a:gd name="connsiteY43" fmla="*/ 501455 h 825498"/>
              <a:gd name="connsiteX44" fmla="*/ 2778004 w 6858000"/>
              <a:gd name="connsiteY44" fmla="*/ 507369 h 825498"/>
              <a:gd name="connsiteX45" fmla="*/ 2770757 w 6858000"/>
              <a:gd name="connsiteY45" fmla="*/ 507779 h 825498"/>
              <a:gd name="connsiteX46" fmla="*/ 2463020 w 6858000"/>
              <a:gd name="connsiteY46" fmla="*/ 387977 h 825498"/>
              <a:gd name="connsiteX47" fmla="*/ 2518249 w 6858000"/>
              <a:gd name="connsiteY47" fmla="*/ 379338 h 825498"/>
              <a:gd name="connsiteX48" fmla="*/ 2490551 w 6858000"/>
              <a:gd name="connsiteY48" fmla="*/ 385915 h 825498"/>
              <a:gd name="connsiteX49" fmla="*/ 1933219 w 6858000"/>
              <a:gd name="connsiteY49" fmla="*/ 188445 h 825498"/>
              <a:gd name="connsiteX50" fmla="*/ 1933220 w 6858000"/>
              <a:gd name="connsiteY50" fmla="*/ 188446 h 825498"/>
              <a:gd name="connsiteX51" fmla="*/ 1953414 w 6858000"/>
              <a:gd name="connsiteY51" fmla="*/ 212451 h 825498"/>
              <a:gd name="connsiteX52" fmla="*/ 1978655 w 6858000"/>
              <a:gd name="connsiteY52" fmla="*/ 244478 h 825498"/>
              <a:gd name="connsiteX53" fmla="*/ 1953413 w 6858000"/>
              <a:gd name="connsiteY53" fmla="*/ 212450 h 825498"/>
              <a:gd name="connsiteX54" fmla="*/ 1842158 w 6858000"/>
              <a:gd name="connsiteY54" fmla="*/ 82524 h 825498"/>
              <a:gd name="connsiteX55" fmla="*/ 1842159 w 6858000"/>
              <a:gd name="connsiteY55" fmla="*/ 82525 h 825498"/>
              <a:gd name="connsiteX56" fmla="*/ 1916455 w 6858000"/>
              <a:gd name="connsiteY56" fmla="*/ 173016 h 825498"/>
              <a:gd name="connsiteX57" fmla="*/ 1916454 w 6858000"/>
              <a:gd name="connsiteY57" fmla="*/ 173015 h 825498"/>
              <a:gd name="connsiteX58" fmla="*/ 338916 w 6858000"/>
              <a:gd name="connsiteY58" fmla="*/ 12999 h 825498"/>
              <a:gd name="connsiteX59" fmla="*/ 395626 w 6858000"/>
              <a:gd name="connsiteY59" fmla="*/ 22894 h 825498"/>
              <a:gd name="connsiteX60" fmla="*/ 367327 w 6858000"/>
              <a:gd name="connsiteY60" fmla="*/ 19086 h 825498"/>
              <a:gd name="connsiteX61" fmla="*/ 153394 w 6858000"/>
              <a:gd name="connsiteY61" fmla="*/ 30626 h 825498"/>
              <a:gd name="connsiteX62" fmla="*/ 228906 w 6858000"/>
              <a:gd name="connsiteY62" fmla="*/ 38895 h 825498"/>
              <a:gd name="connsiteX63" fmla="*/ 177271 w 6858000"/>
              <a:gd name="connsiteY63" fmla="*/ 34439 h 825498"/>
              <a:gd name="connsiteX64" fmla="*/ 0 w 6858000"/>
              <a:gd name="connsiteY64" fmla="*/ 19988 h 825498"/>
              <a:gd name="connsiteX65" fmla="*/ 0 w 6858000"/>
              <a:gd name="connsiteY65" fmla="*/ 484096 h 825498"/>
              <a:gd name="connsiteX66" fmla="*/ 1 w 6858000"/>
              <a:gd name="connsiteY66" fmla="*/ 484096 h 825498"/>
              <a:gd name="connsiteX67" fmla="*/ 1 w 6858000"/>
              <a:gd name="connsiteY67" fmla="*/ 484097 h 825498"/>
              <a:gd name="connsiteX68" fmla="*/ 2817 w 6858000"/>
              <a:gd name="connsiteY68" fmla="*/ 482970 h 825498"/>
              <a:gd name="connsiteX69" fmla="*/ 63587 w 6858000"/>
              <a:gd name="connsiteY69" fmla="*/ 468871 h 825498"/>
              <a:gd name="connsiteX70" fmla="*/ 176939 w 6858000"/>
              <a:gd name="connsiteY70" fmla="*/ 454966 h 825498"/>
              <a:gd name="connsiteX71" fmla="*/ 200182 w 6858000"/>
              <a:gd name="connsiteY71" fmla="*/ 446963 h 825498"/>
              <a:gd name="connsiteX72" fmla="*/ 340774 w 6858000"/>
              <a:gd name="connsiteY72" fmla="*/ 409051 h 825498"/>
              <a:gd name="connsiteX73" fmla="*/ 453364 w 6858000"/>
              <a:gd name="connsiteY73" fmla="*/ 409816 h 825498"/>
              <a:gd name="connsiteX74" fmla="*/ 462126 w 6858000"/>
              <a:gd name="connsiteY74" fmla="*/ 411530 h 825498"/>
              <a:gd name="connsiteX75" fmla="*/ 505182 w 6858000"/>
              <a:gd name="connsiteY75" fmla="*/ 424102 h 825498"/>
              <a:gd name="connsiteX76" fmla="*/ 571860 w 6858000"/>
              <a:gd name="connsiteY76" fmla="*/ 420674 h 825498"/>
              <a:gd name="connsiteX77" fmla="*/ 617772 w 6858000"/>
              <a:gd name="connsiteY77" fmla="*/ 403337 h 825498"/>
              <a:gd name="connsiteX78" fmla="*/ 674923 w 6858000"/>
              <a:gd name="connsiteY78" fmla="*/ 402575 h 825498"/>
              <a:gd name="connsiteX79" fmla="*/ 740268 w 6858000"/>
              <a:gd name="connsiteY79" fmla="*/ 413434 h 825498"/>
              <a:gd name="connsiteX80" fmla="*/ 769605 w 6858000"/>
              <a:gd name="connsiteY80" fmla="*/ 415720 h 825498"/>
              <a:gd name="connsiteX81" fmla="*/ 850189 w 6858000"/>
              <a:gd name="connsiteY81" fmla="*/ 438200 h 825498"/>
              <a:gd name="connsiteX82" fmla="*/ 898198 w 6858000"/>
              <a:gd name="connsiteY82" fmla="*/ 432676 h 825498"/>
              <a:gd name="connsiteX83" fmla="*/ 945444 w 6858000"/>
              <a:gd name="connsiteY83" fmla="*/ 417816 h 825498"/>
              <a:gd name="connsiteX84" fmla="*/ 975733 w 6858000"/>
              <a:gd name="connsiteY84" fmla="*/ 403527 h 825498"/>
              <a:gd name="connsiteX85" fmla="*/ 1036887 w 6858000"/>
              <a:gd name="connsiteY85" fmla="*/ 393431 h 825498"/>
              <a:gd name="connsiteX86" fmla="*/ 1048125 w 6858000"/>
              <a:gd name="connsiteY86" fmla="*/ 394955 h 825498"/>
              <a:gd name="connsiteX87" fmla="*/ 1230633 w 6858000"/>
              <a:gd name="connsiteY87" fmla="*/ 407529 h 825498"/>
              <a:gd name="connsiteX88" fmla="*/ 1303024 w 6858000"/>
              <a:gd name="connsiteY88" fmla="*/ 427722 h 825498"/>
              <a:gd name="connsiteX89" fmla="*/ 1318456 w 6858000"/>
              <a:gd name="connsiteY89" fmla="*/ 430198 h 825498"/>
              <a:gd name="connsiteX90" fmla="*/ 1472575 w 6858000"/>
              <a:gd name="connsiteY90" fmla="*/ 452870 h 825498"/>
              <a:gd name="connsiteX91" fmla="*/ 1489720 w 6858000"/>
              <a:gd name="connsiteY91" fmla="*/ 453821 h 825498"/>
              <a:gd name="connsiteX92" fmla="*/ 1537537 w 6858000"/>
              <a:gd name="connsiteY92" fmla="*/ 449821 h 825498"/>
              <a:gd name="connsiteX93" fmla="*/ 1650317 w 6858000"/>
              <a:gd name="connsiteY93" fmla="*/ 490970 h 825498"/>
              <a:gd name="connsiteX94" fmla="*/ 1763287 w 6858000"/>
              <a:gd name="connsiteY94" fmla="*/ 505069 h 825498"/>
              <a:gd name="connsiteX95" fmla="*/ 1825393 w 6858000"/>
              <a:gd name="connsiteY95" fmla="*/ 504877 h 825498"/>
              <a:gd name="connsiteX96" fmla="*/ 1869780 w 6858000"/>
              <a:gd name="connsiteY96" fmla="*/ 514975 h 825498"/>
              <a:gd name="connsiteX97" fmla="*/ 1978940 w 6858000"/>
              <a:gd name="connsiteY97" fmla="*/ 545646 h 825498"/>
              <a:gd name="connsiteX98" fmla="*/ 2030378 w 6858000"/>
              <a:gd name="connsiteY98" fmla="*/ 550408 h 825498"/>
              <a:gd name="connsiteX99" fmla="*/ 2085054 w 6858000"/>
              <a:gd name="connsiteY99" fmla="*/ 560697 h 825498"/>
              <a:gd name="connsiteX100" fmla="*/ 2220312 w 6858000"/>
              <a:gd name="connsiteY100" fmla="*/ 606798 h 825498"/>
              <a:gd name="connsiteX101" fmla="*/ 2330806 w 6858000"/>
              <a:gd name="connsiteY101" fmla="*/ 604132 h 825498"/>
              <a:gd name="connsiteX102" fmla="*/ 2401292 w 6858000"/>
              <a:gd name="connsiteY102" fmla="*/ 604702 h 825498"/>
              <a:gd name="connsiteX103" fmla="*/ 2485307 w 6858000"/>
              <a:gd name="connsiteY103" fmla="*/ 619943 h 825498"/>
              <a:gd name="connsiteX104" fmla="*/ 2554079 w 6858000"/>
              <a:gd name="connsiteY104" fmla="*/ 642232 h 825498"/>
              <a:gd name="connsiteX105" fmla="*/ 2649143 w 6858000"/>
              <a:gd name="connsiteY105" fmla="*/ 659949 h 825498"/>
              <a:gd name="connsiteX106" fmla="*/ 2743826 w 6858000"/>
              <a:gd name="connsiteY106" fmla="*/ 694050 h 825498"/>
              <a:gd name="connsiteX107" fmla="*/ 2809930 w 6858000"/>
              <a:gd name="connsiteY107" fmla="*/ 720149 h 825498"/>
              <a:gd name="connsiteX108" fmla="*/ 2901943 w 6858000"/>
              <a:gd name="connsiteY108" fmla="*/ 743200 h 825498"/>
              <a:gd name="connsiteX109" fmla="*/ 3042728 w 6858000"/>
              <a:gd name="connsiteY109" fmla="*/ 759392 h 825498"/>
              <a:gd name="connsiteX110" fmla="*/ 3107500 w 6858000"/>
              <a:gd name="connsiteY110" fmla="*/ 761108 h 825498"/>
              <a:gd name="connsiteX111" fmla="*/ 3209993 w 6858000"/>
              <a:gd name="connsiteY111" fmla="*/ 799018 h 825498"/>
              <a:gd name="connsiteX112" fmla="*/ 3253809 w 6858000"/>
              <a:gd name="connsiteY112" fmla="*/ 817306 h 825498"/>
              <a:gd name="connsiteX113" fmla="*/ 3293244 w 6858000"/>
              <a:gd name="connsiteY113" fmla="*/ 802066 h 825498"/>
              <a:gd name="connsiteX114" fmla="*/ 3318771 w 6858000"/>
              <a:gd name="connsiteY114" fmla="*/ 784539 h 825498"/>
              <a:gd name="connsiteX115" fmla="*/ 3399546 w 6858000"/>
              <a:gd name="connsiteY115" fmla="*/ 799400 h 825498"/>
              <a:gd name="connsiteX116" fmla="*/ 3485275 w 6858000"/>
              <a:gd name="connsiteY116" fmla="*/ 815020 h 825498"/>
              <a:gd name="connsiteX117" fmla="*/ 3546617 w 6858000"/>
              <a:gd name="connsiteY117" fmla="*/ 825498 h 825498"/>
              <a:gd name="connsiteX118" fmla="*/ 3623201 w 6858000"/>
              <a:gd name="connsiteY118" fmla="*/ 817117 h 825498"/>
              <a:gd name="connsiteX119" fmla="*/ 3683591 w 6858000"/>
              <a:gd name="connsiteY119" fmla="*/ 813688 h 825498"/>
              <a:gd name="connsiteX120" fmla="*/ 3732361 w 6858000"/>
              <a:gd name="connsiteY120" fmla="*/ 803973 h 825498"/>
              <a:gd name="connsiteX121" fmla="*/ 3749506 w 6858000"/>
              <a:gd name="connsiteY121" fmla="*/ 798255 h 825498"/>
              <a:gd name="connsiteX122" fmla="*/ 3885338 w 6858000"/>
              <a:gd name="connsiteY122" fmla="*/ 753679 h 825498"/>
              <a:gd name="connsiteX123" fmla="*/ 4030503 w 6858000"/>
              <a:gd name="connsiteY123" fmla="*/ 718054 h 825498"/>
              <a:gd name="connsiteX124" fmla="*/ 4124614 w 6858000"/>
              <a:gd name="connsiteY124" fmla="*/ 740535 h 825498"/>
              <a:gd name="connsiteX125" fmla="*/ 4159667 w 6858000"/>
              <a:gd name="connsiteY125" fmla="*/ 740152 h 825498"/>
              <a:gd name="connsiteX126" fmla="*/ 4320837 w 6858000"/>
              <a:gd name="connsiteY126" fmla="*/ 745296 h 825498"/>
              <a:gd name="connsiteX127" fmla="*/ 4349222 w 6858000"/>
              <a:gd name="connsiteY127" fmla="*/ 750820 h 825498"/>
              <a:gd name="connsiteX128" fmla="*/ 4502579 w 6858000"/>
              <a:gd name="connsiteY128" fmla="*/ 728149 h 825498"/>
              <a:gd name="connsiteX129" fmla="*/ 4558207 w 6858000"/>
              <a:gd name="connsiteY129" fmla="*/ 724339 h 825498"/>
              <a:gd name="connsiteX130" fmla="*/ 4609452 w 6858000"/>
              <a:gd name="connsiteY130" fmla="*/ 718054 h 825498"/>
              <a:gd name="connsiteX131" fmla="*/ 4681083 w 6858000"/>
              <a:gd name="connsiteY131" fmla="*/ 716529 h 825498"/>
              <a:gd name="connsiteX132" fmla="*/ 4755381 w 6858000"/>
              <a:gd name="connsiteY132" fmla="*/ 719387 h 825498"/>
              <a:gd name="connsiteX133" fmla="*/ 4838250 w 6858000"/>
              <a:gd name="connsiteY133" fmla="*/ 718815 h 825498"/>
              <a:gd name="connsiteX134" fmla="*/ 4871019 w 6858000"/>
              <a:gd name="connsiteY134" fmla="*/ 713863 h 825498"/>
              <a:gd name="connsiteX135" fmla="*/ 4959602 w 6858000"/>
              <a:gd name="connsiteY135" fmla="*/ 717291 h 825498"/>
              <a:gd name="connsiteX136" fmla="*/ 5006086 w 6858000"/>
              <a:gd name="connsiteY136" fmla="*/ 711578 h 825498"/>
              <a:gd name="connsiteX137" fmla="*/ 5082670 w 6858000"/>
              <a:gd name="connsiteY137" fmla="*/ 710434 h 825498"/>
              <a:gd name="connsiteX138" fmla="*/ 5107627 w 6858000"/>
              <a:gd name="connsiteY138" fmla="*/ 709098 h 825498"/>
              <a:gd name="connsiteX139" fmla="*/ 5129916 w 6858000"/>
              <a:gd name="connsiteY139" fmla="*/ 708336 h 825498"/>
              <a:gd name="connsiteX140" fmla="*/ 5206308 w 6858000"/>
              <a:gd name="connsiteY140" fmla="*/ 723959 h 825498"/>
              <a:gd name="connsiteX141" fmla="*/ 5274129 w 6858000"/>
              <a:gd name="connsiteY141" fmla="*/ 724911 h 825498"/>
              <a:gd name="connsiteX142" fmla="*/ 5393005 w 6858000"/>
              <a:gd name="connsiteY142" fmla="*/ 737485 h 825498"/>
              <a:gd name="connsiteX143" fmla="*/ 5419295 w 6858000"/>
              <a:gd name="connsiteY143" fmla="*/ 733103 h 825498"/>
              <a:gd name="connsiteX144" fmla="*/ 5501594 w 6858000"/>
              <a:gd name="connsiteY144" fmla="*/ 731389 h 825498"/>
              <a:gd name="connsiteX145" fmla="*/ 5548460 w 6858000"/>
              <a:gd name="connsiteY145" fmla="*/ 730056 h 825498"/>
              <a:gd name="connsiteX146" fmla="*/ 5606372 w 6858000"/>
              <a:gd name="connsiteY146" fmla="*/ 739199 h 825498"/>
              <a:gd name="connsiteX147" fmla="*/ 5706959 w 6858000"/>
              <a:gd name="connsiteY147" fmla="*/ 758630 h 825498"/>
              <a:gd name="connsiteX148" fmla="*/ 5733440 w 6858000"/>
              <a:gd name="connsiteY148" fmla="*/ 761678 h 825498"/>
              <a:gd name="connsiteX149" fmla="*/ 5781830 w 6858000"/>
              <a:gd name="connsiteY149" fmla="*/ 771015 h 825498"/>
              <a:gd name="connsiteX150" fmla="*/ 5790592 w 6858000"/>
              <a:gd name="connsiteY150" fmla="*/ 772730 h 825498"/>
              <a:gd name="connsiteX151" fmla="*/ 5864318 w 6858000"/>
              <a:gd name="connsiteY151" fmla="*/ 796351 h 825498"/>
              <a:gd name="connsiteX152" fmla="*/ 5902610 w 6858000"/>
              <a:gd name="connsiteY152" fmla="*/ 798255 h 825498"/>
              <a:gd name="connsiteX153" fmla="*/ 6012723 w 6858000"/>
              <a:gd name="connsiteY153" fmla="*/ 798447 h 825498"/>
              <a:gd name="connsiteX154" fmla="*/ 6059397 w 6858000"/>
              <a:gd name="connsiteY154" fmla="*/ 794827 h 825498"/>
              <a:gd name="connsiteX155" fmla="*/ 6171605 w 6858000"/>
              <a:gd name="connsiteY155" fmla="*/ 780921 h 825498"/>
              <a:gd name="connsiteX156" fmla="*/ 6242093 w 6858000"/>
              <a:gd name="connsiteY156" fmla="*/ 774063 h 825498"/>
              <a:gd name="connsiteX157" fmla="*/ 6323058 w 6858000"/>
              <a:gd name="connsiteY157" fmla="*/ 763202 h 825498"/>
              <a:gd name="connsiteX158" fmla="*/ 6415833 w 6858000"/>
              <a:gd name="connsiteY158" fmla="*/ 756344 h 825498"/>
              <a:gd name="connsiteX159" fmla="*/ 6584812 w 6858000"/>
              <a:gd name="connsiteY159" fmla="*/ 735580 h 825498"/>
              <a:gd name="connsiteX160" fmla="*/ 6748458 w 6858000"/>
              <a:gd name="connsiteY160" fmla="*/ 714053 h 825498"/>
              <a:gd name="connsiteX161" fmla="*/ 6815516 w 6858000"/>
              <a:gd name="connsiteY161" fmla="*/ 695002 h 825498"/>
              <a:gd name="connsiteX162" fmla="*/ 6858000 w 6858000"/>
              <a:gd name="connsiteY162" fmla="*/ 685303 h 825498"/>
              <a:gd name="connsiteX163" fmla="*/ 6858000 w 6858000"/>
              <a:gd name="connsiteY163" fmla="*/ 0 h 825498"/>
              <a:gd name="connsiteX164" fmla="*/ 1687324 w 6858000"/>
              <a:gd name="connsiteY164" fmla="*/ 0 h 825498"/>
              <a:gd name="connsiteX165" fmla="*/ 1 w 6858000"/>
              <a:gd name="connsiteY165" fmla="*/ 0 h 825498"/>
              <a:gd name="connsiteX166" fmla="*/ 1 w 6858000"/>
              <a:gd name="connsiteY166" fmla="*/ 19988 h 82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858000" h="825498">
                <a:moveTo>
                  <a:pt x="6742558" y="499736"/>
                </a:moveTo>
                <a:lnTo>
                  <a:pt x="6812057" y="519211"/>
                </a:lnTo>
                <a:lnTo>
                  <a:pt x="6776799" y="514438"/>
                </a:lnTo>
                <a:close/>
                <a:moveTo>
                  <a:pt x="6625227" y="507591"/>
                </a:moveTo>
                <a:lnTo>
                  <a:pt x="6662536" y="500498"/>
                </a:lnTo>
                <a:lnTo>
                  <a:pt x="6645552" y="507580"/>
                </a:lnTo>
                <a:close/>
                <a:moveTo>
                  <a:pt x="6513012" y="515082"/>
                </a:moveTo>
                <a:lnTo>
                  <a:pt x="6546191" y="496279"/>
                </a:lnTo>
                <a:lnTo>
                  <a:pt x="6521803" y="512615"/>
                </a:lnTo>
                <a:close/>
                <a:moveTo>
                  <a:pt x="5935958" y="643374"/>
                </a:moveTo>
                <a:lnTo>
                  <a:pt x="5993267" y="639757"/>
                </a:lnTo>
                <a:lnTo>
                  <a:pt x="5964477" y="643207"/>
                </a:lnTo>
                <a:close/>
                <a:moveTo>
                  <a:pt x="5883762" y="625473"/>
                </a:moveTo>
                <a:lnTo>
                  <a:pt x="5935941" y="643372"/>
                </a:lnTo>
                <a:lnTo>
                  <a:pt x="5909350" y="636492"/>
                </a:lnTo>
                <a:close/>
                <a:moveTo>
                  <a:pt x="5507674" y="462345"/>
                </a:moveTo>
                <a:lnTo>
                  <a:pt x="5531687" y="451730"/>
                </a:lnTo>
                <a:lnTo>
                  <a:pt x="5520422" y="460125"/>
                </a:lnTo>
                <a:close/>
                <a:moveTo>
                  <a:pt x="5308185" y="440592"/>
                </a:moveTo>
                <a:lnTo>
                  <a:pt x="5312288" y="438109"/>
                </a:lnTo>
                <a:lnTo>
                  <a:pt x="5317382" y="437516"/>
                </a:lnTo>
                <a:close/>
                <a:moveTo>
                  <a:pt x="5087451" y="476086"/>
                </a:moveTo>
                <a:lnTo>
                  <a:pt x="5133209" y="489108"/>
                </a:lnTo>
                <a:lnTo>
                  <a:pt x="5102460" y="481967"/>
                </a:lnTo>
                <a:close/>
                <a:moveTo>
                  <a:pt x="5041538" y="462968"/>
                </a:moveTo>
                <a:lnTo>
                  <a:pt x="5064790" y="467587"/>
                </a:lnTo>
                <a:lnTo>
                  <a:pt x="5070579" y="469759"/>
                </a:lnTo>
                <a:close/>
                <a:moveTo>
                  <a:pt x="4957458" y="419205"/>
                </a:moveTo>
                <a:lnTo>
                  <a:pt x="4961456" y="420481"/>
                </a:lnTo>
                <a:lnTo>
                  <a:pt x="4987033" y="436483"/>
                </a:lnTo>
                <a:close/>
                <a:moveTo>
                  <a:pt x="4863344" y="407230"/>
                </a:moveTo>
                <a:lnTo>
                  <a:pt x="4889270" y="414757"/>
                </a:lnTo>
                <a:lnTo>
                  <a:pt x="4867614" y="409980"/>
                </a:lnTo>
                <a:lnTo>
                  <a:pt x="4866598" y="409326"/>
                </a:lnTo>
                <a:close/>
                <a:moveTo>
                  <a:pt x="3962162" y="411409"/>
                </a:moveTo>
                <a:lnTo>
                  <a:pt x="4043830" y="395719"/>
                </a:lnTo>
                <a:lnTo>
                  <a:pt x="4002410" y="409019"/>
                </a:lnTo>
                <a:close/>
                <a:moveTo>
                  <a:pt x="2848821" y="455907"/>
                </a:moveTo>
                <a:lnTo>
                  <a:pt x="2897785" y="440313"/>
                </a:lnTo>
                <a:lnTo>
                  <a:pt x="2903542" y="439285"/>
                </a:lnTo>
                <a:close/>
                <a:moveTo>
                  <a:pt x="2785442" y="506948"/>
                </a:moveTo>
                <a:lnTo>
                  <a:pt x="2811779" y="496871"/>
                </a:lnTo>
                <a:lnTo>
                  <a:pt x="2793022" y="506520"/>
                </a:lnTo>
                <a:close/>
                <a:moveTo>
                  <a:pt x="2745376" y="501455"/>
                </a:moveTo>
                <a:lnTo>
                  <a:pt x="2778004" y="507369"/>
                </a:lnTo>
                <a:lnTo>
                  <a:pt x="2770757" y="507779"/>
                </a:lnTo>
                <a:close/>
                <a:moveTo>
                  <a:pt x="2463020" y="387977"/>
                </a:moveTo>
                <a:lnTo>
                  <a:pt x="2518249" y="379338"/>
                </a:lnTo>
                <a:lnTo>
                  <a:pt x="2490551" y="385915"/>
                </a:lnTo>
                <a:close/>
                <a:moveTo>
                  <a:pt x="1933219" y="188445"/>
                </a:moveTo>
                <a:lnTo>
                  <a:pt x="1933220" y="188446"/>
                </a:lnTo>
                <a:cubicBezTo>
                  <a:pt x="1940460" y="196066"/>
                  <a:pt x="1949604" y="203307"/>
                  <a:pt x="1953414" y="212451"/>
                </a:cubicBezTo>
                <a:lnTo>
                  <a:pt x="1978655" y="244478"/>
                </a:lnTo>
                <a:cubicBezTo>
                  <a:pt x="1967939" y="237120"/>
                  <a:pt x="1959319" y="226833"/>
                  <a:pt x="1953413" y="212450"/>
                </a:cubicBezTo>
                <a:close/>
                <a:moveTo>
                  <a:pt x="1842158" y="82524"/>
                </a:moveTo>
                <a:lnTo>
                  <a:pt x="1842159" y="82525"/>
                </a:lnTo>
                <a:lnTo>
                  <a:pt x="1916455" y="173016"/>
                </a:lnTo>
                <a:lnTo>
                  <a:pt x="1916454" y="173015"/>
                </a:lnTo>
                <a:close/>
                <a:moveTo>
                  <a:pt x="338916" y="12999"/>
                </a:moveTo>
                <a:lnTo>
                  <a:pt x="395626" y="22894"/>
                </a:lnTo>
                <a:lnTo>
                  <a:pt x="367327" y="19086"/>
                </a:lnTo>
                <a:close/>
                <a:moveTo>
                  <a:pt x="153394" y="30626"/>
                </a:moveTo>
                <a:lnTo>
                  <a:pt x="228906" y="38895"/>
                </a:lnTo>
                <a:lnTo>
                  <a:pt x="177271" y="34439"/>
                </a:lnTo>
                <a:close/>
                <a:moveTo>
                  <a:pt x="0" y="19988"/>
                </a:moveTo>
                <a:lnTo>
                  <a:pt x="0" y="484096"/>
                </a:lnTo>
                <a:lnTo>
                  <a:pt x="1" y="484096"/>
                </a:lnTo>
                <a:lnTo>
                  <a:pt x="1" y="484097"/>
                </a:lnTo>
                <a:lnTo>
                  <a:pt x="2817" y="482970"/>
                </a:lnTo>
                <a:cubicBezTo>
                  <a:pt x="21486" y="474588"/>
                  <a:pt x="43012" y="471921"/>
                  <a:pt x="63587" y="468871"/>
                </a:cubicBezTo>
                <a:cubicBezTo>
                  <a:pt x="101308" y="463347"/>
                  <a:pt x="139219" y="459917"/>
                  <a:pt x="176939" y="454966"/>
                </a:cubicBezTo>
                <a:cubicBezTo>
                  <a:pt x="184941" y="453821"/>
                  <a:pt x="194085" y="451728"/>
                  <a:pt x="200182" y="446963"/>
                </a:cubicBezTo>
                <a:cubicBezTo>
                  <a:pt x="241901" y="414958"/>
                  <a:pt x="292579" y="406005"/>
                  <a:pt x="340774" y="409051"/>
                </a:cubicBezTo>
                <a:cubicBezTo>
                  <a:pt x="378686" y="411340"/>
                  <a:pt x="415835" y="413054"/>
                  <a:pt x="453364" y="409816"/>
                </a:cubicBezTo>
                <a:cubicBezTo>
                  <a:pt x="456222" y="409624"/>
                  <a:pt x="460032" y="410006"/>
                  <a:pt x="462126" y="411530"/>
                </a:cubicBezTo>
                <a:cubicBezTo>
                  <a:pt x="475081" y="421626"/>
                  <a:pt x="488607" y="422388"/>
                  <a:pt x="505182" y="424102"/>
                </a:cubicBezTo>
                <a:cubicBezTo>
                  <a:pt x="528615" y="426580"/>
                  <a:pt x="550141" y="424864"/>
                  <a:pt x="571860" y="420674"/>
                </a:cubicBezTo>
                <a:cubicBezTo>
                  <a:pt x="587672" y="417626"/>
                  <a:pt x="603673" y="411340"/>
                  <a:pt x="617772" y="403337"/>
                </a:cubicBezTo>
                <a:cubicBezTo>
                  <a:pt x="637392" y="392097"/>
                  <a:pt x="656255" y="387717"/>
                  <a:pt x="674923" y="402575"/>
                </a:cubicBezTo>
                <a:cubicBezTo>
                  <a:pt x="695116" y="418388"/>
                  <a:pt x="717977" y="412864"/>
                  <a:pt x="740268" y="413434"/>
                </a:cubicBezTo>
                <a:cubicBezTo>
                  <a:pt x="749982" y="413626"/>
                  <a:pt x="760270" y="413244"/>
                  <a:pt x="769605" y="415720"/>
                </a:cubicBezTo>
                <a:cubicBezTo>
                  <a:pt x="796655" y="422770"/>
                  <a:pt x="822756" y="433438"/>
                  <a:pt x="850189" y="438200"/>
                </a:cubicBezTo>
                <a:cubicBezTo>
                  <a:pt x="865430" y="440867"/>
                  <a:pt x="882384" y="436104"/>
                  <a:pt x="898198" y="432676"/>
                </a:cubicBezTo>
                <a:cubicBezTo>
                  <a:pt x="914200" y="429056"/>
                  <a:pt x="930011" y="423532"/>
                  <a:pt x="945444" y="417816"/>
                </a:cubicBezTo>
                <a:cubicBezTo>
                  <a:pt x="955920" y="414006"/>
                  <a:pt x="967350" y="410386"/>
                  <a:pt x="975733" y="403527"/>
                </a:cubicBezTo>
                <a:cubicBezTo>
                  <a:pt x="994785" y="387907"/>
                  <a:pt x="1014406" y="385239"/>
                  <a:pt x="1036887" y="393431"/>
                </a:cubicBezTo>
                <a:cubicBezTo>
                  <a:pt x="1040315" y="394765"/>
                  <a:pt x="1044315" y="394765"/>
                  <a:pt x="1048125" y="394955"/>
                </a:cubicBezTo>
                <a:cubicBezTo>
                  <a:pt x="1109091" y="398955"/>
                  <a:pt x="1170051" y="401433"/>
                  <a:pt x="1230633" y="407529"/>
                </a:cubicBezTo>
                <a:cubicBezTo>
                  <a:pt x="1255206" y="410006"/>
                  <a:pt x="1278829" y="420864"/>
                  <a:pt x="1303024" y="427722"/>
                </a:cubicBezTo>
                <a:cubicBezTo>
                  <a:pt x="1307978" y="429056"/>
                  <a:pt x="1313504" y="431152"/>
                  <a:pt x="1318456" y="430198"/>
                </a:cubicBezTo>
                <a:cubicBezTo>
                  <a:pt x="1372368" y="420674"/>
                  <a:pt x="1422854" y="434580"/>
                  <a:pt x="1472575" y="452870"/>
                </a:cubicBezTo>
                <a:cubicBezTo>
                  <a:pt x="1477717" y="454775"/>
                  <a:pt x="1484004" y="454203"/>
                  <a:pt x="1489720" y="453821"/>
                </a:cubicBezTo>
                <a:cubicBezTo>
                  <a:pt x="1505724" y="452489"/>
                  <a:pt x="1523059" y="445821"/>
                  <a:pt x="1537537" y="449821"/>
                </a:cubicBezTo>
                <a:cubicBezTo>
                  <a:pt x="1576019" y="460871"/>
                  <a:pt x="1614120" y="474206"/>
                  <a:pt x="1650317" y="490970"/>
                </a:cubicBezTo>
                <a:cubicBezTo>
                  <a:pt x="1687086" y="507925"/>
                  <a:pt x="1721185" y="522213"/>
                  <a:pt x="1763287" y="505069"/>
                </a:cubicBezTo>
                <a:cubicBezTo>
                  <a:pt x="1781194" y="497828"/>
                  <a:pt x="1804816" y="502973"/>
                  <a:pt x="1825393" y="504877"/>
                </a:cubicBezTo>
                <a:cubicBezTo>
                  <a:pt x="1840441" y="506402"/>
                  <a:pt x="1854920" y="514975"/>
                  <a:pt x="1869780" y="514975"/>
                </a:cubicBezTo>
                <a:cubicBezTo>
                  <a:pt x="1909408" y="514975"/>
                  <a:pt x="1944649" y="525071"/>
                  <a:pt x="1978940" y="545646"/>
                </a:cubicBezTo>
                <a:cubicBezTo>
                  <a:pt x="1992279" y="553646"/>
                  <a:pt x="2013043" y="548312"/>
                  <a:pt x="2030378" y="550408"/>
                </a:cubicBezTo>
                <a:cubicBezTo>
                  <a:pt x="2048668" y="552885"/>
                  <a:pt x="2067525" y="555170"/>
                  <a:pt x="2085054" y="560697"/>
                </a:cubicBezTo>
                <a:cubicBezTo>
                  <a:pt x="2130393" y="575175"/>
                  <a:pt x="2175163" y="591558"/>
                  <a:pt x="2220312" y="606798"/>
                </a:cubicBezTo>
                <a:cubicBezTo>
                  <a:pt x="2257459" y="619373"/>
                  <a:pt x="2294039" y="609466"/>
                  <a:pt x="2330806" y="604132"/>
                </a:cubicBezTo>
                <a:cubicBezTo>
                  <a:pt x="2353859" y="600702"/>
                  <a:pt x="2375383" y="592510"/>
                  <a:pt x="2401292" y="604702"/>
                </a:cubicBezTo>
                <a:cubicBezTo>
                  <a:pt x="2426059" y="616325"/>
                  <a:pt x="2457492" y="613656"/>
                  <a:pt x="2485307" y="619943"/>
                </a:cubicBezTo>
                <a:cubicBezTo>
                  <a:pt x="2508742" y="625277"/>
                  <a:pt x="2531409" y="633851"/>
                  <a:pt x="2554079" y="642232"/>
                </a:cubicBezTo>
                <a:cubicBezTo>
                  <a:pt x="2584942" y="653663"/>
                  <a:pt x="2615421" y="665663"/>
                  <a:pt x="2649143" y="659949"/>
                </a:cubicBezTo>
                <a:cubicBezTo>
                  <a:pt x="2687436" y="653471"/>
                  <a:pt x="2713723" y="677855"/>
                  <a:pt x="2743826" y="694050"/>
                </a:cubicBezTo>
                <a:cubicBezTo>
                  <a:pt x="2764590" y="705098"/>
                  <a:pt x="2787259" y="713291"/>
                  <a:pt x="2809930" y="720149"/>
                </a:cubicBezTo>
                <a:cubicBezTo>
                  <a:pt x="2840219" y="729103"/>
                  <a:pt x="2871462" y="734438"/>
                  <a:pt x="2901943" y="743200"/>
                </a:cubicBezTo>
                <a:cubicBezTo>
                  <a:pt x="2948047" y="756344"/>
                  <a:pt x="2994722" y="766632"/>
                  <a:pt x="3042728" y="759392"/>
                </a:cubicBezTo>
                <a:cubicBezTo>
                  <a:pt x="3064827" y="756154"/>
                  <a:pt x="3085403" y="756344"/>
                  <a:pt x="3107500" y="761108"/>
                </a:cubicBezTo>
                <a:cubicBezTo>
                  <a:pt x="3143695" y="768919"/>
                  <a:pt x="3180844" y="769871"/>
                  <a:pt x="3209993" y="799018"/>
                </a:cubicBezTo>
                <a:cubicBezTo>
                  <a:pt x="3220280" y="809306"/>
                  <a:pt x="3238758" y="811972"/>
                  <a:pt x="3253809" y="817306"/>
                </a:cubicBezTo>
                <a:cubicBezTo>
                  <a:pt x="3271145" y="823595"/>
                  <a:pt x="3283908" y="820355"/>
                  <a:pt x="3293244" y="802066"/>
                </a:cubicBezTo>
                <a:cubicBezTo>
                  <a:pt x="3297434" y="793875"/>
                  <a:pt x="3309437" y="785874"/>
                  <a:pt x="3318771" y="784539"/>
                </a:cubicBezTo>
                <a:cubicBezTo>
                  <a:pt x="3346776" y="780539"/>
                  <a:pt x="3372495" y="786445"/>
                  <a:pt x="3399546" y="799400"/>
                </a:cubicBezTo>
                <a:cubicBezTo>
                  <a:pt x="3424883" y="811593"/>
                  <a:pt x="3456508" y="810258"/>
                  <a:pt x="3485275" y="815020"/>
                </a:cubicBezTo>
                <a:cubicBezTo>
                  <a:pt x="3505657" y="818450"/>
                  <a:pt x="3526042" y="825498"/>
                  <a:pt x="3546617" y="825498"/>
                </a:cubicBezTo>
                <a:cubicBezTo>
                  <a:pt x="3572146" y="825498"/>
                  <a:pt x="3597482" y="819402"/>
                  <a:pt x="3623201" y="817117"/>
                </a:cubicBezTo>
                <a:cubicBezTo>
                  <a:pt x="3643204" y="815212"/>
                  <a:pt x="3663589" y="815975"/>
                  <a:pt x="3683591" y="813688"/>
                </a:cubicBezTo>
                <a:cubicBezTo>
                  <a:pt x="3699976" y="811972"/>
                  <a:pt x="3716168" y="807592"/>
                  <a:pt x="3732361" y="803973"/>
                </a:cubicBezTo>
                <a:cubicBezTo>
                  <a:pt x="3738267" y="802638"/>
                  <a:pt x="3744173" y="797493"/>
                  <a:pt x="3749506" y="798255"/>
                </a:cubicBezTo>
                <a:cubicBezTo>
                  <a:pt x="3802467" y="806448"/>
                  <a:pt x="3840569" y="769871"/>
                  <a:pt x="3885338" y="753679"/>
                </a:cubicBezTo>
                <a:cubicBezTo>
                  <a:pt x="3932394" y="736531"/>
                  <a:pt x="3977925" y="710243"/>
                  <a:pt x="4030503" y="718054"/>
                </a:cubicBezTo>
                <a:cubicBezTo>
                  <a:pt x="4062318" y="722815"/>
                  <a:pt x="4092989" y="733865"/>
                  <a:pt x="4124614" y="740535"/>
                </a:cubicBezTo>
                <a:cubicBezTo>
                  <a:pt x="4135854" y="742820"/>
                  <a:pt x="4148427" y="742438"/>
                  <a:pt x="4159667" y="740152"/>
                </a:cubicBezTo>
                <a:cubicBezTo>
                  <a:pt x="4213961" y="729673"/>
                  <a:pt x="4267493" y="728149"/>
                  <a:pt x="4320837" y="745296"/>
                </a:cubicBezTo>
                <a:cubicBezTo>
                  <a:pt x="4329979" y="748155"/>
                  <a:pt x="4339695" y="750820"/>
                  <a:pt x="4349222" y="750820"/>
                </a:cubicBezTo>
                <a:cubicBezTo>
                  <a:pt x="4401419" y="750820"/>
                  <a:pt x="4452665" y="746820"/>
                  <a:pt x="4502579" y="728149"/>
                </a:cubicBezTo>
                <a:cubicBezTo>
                  <a:pt x="4519343" y="721863"/>
                  <a:pt x="4539728" y="725863"/>
                  <a:pt x="4558207" y="724339"/>
                </a:cubicBezTo>
                <a:cubicBezTo>
                  <a:pt x="4575351" y="723007"/>
                  <a:pt x="4592878" y="722436"/>
                  <a:pt x="4609452" y="718054"/>
                </a:cubicBezTo>
                <a:cubicBezTo>
                  <a:pt x="4633647" y="711578"/>
                  <a:pt x="4656126" y="710815"/>
                  <a:pt x="4681083" y="716529"/>
                </a:cubicBezTo>
                <a:cubicBezTo>
                  <a:pt x="4704895" y="721863"/>
                  <a:pt x="4730614" y="719198"/>
                  <a:pt x="4755381" y="719387"/>
                </a:cubicBezTo>
                <a:cubicBezTo>
                  <a:pt x="4783004" y="719577"/>
                  <a:pt x="4810627" y="719767"/>
                  <a:pt x="4838250" y="718815"/>
                </a:cubicBezTo>
                <a:cubicBezTo>
                  <a:pt x="4849300" y="718435"/>
                  <a:pt x="4861873" y="710815"/>
                  <a:pt x="4871019" y="713863"/>
                </a:cubicBezTo>
                <a:cubicBezTo>
                  <a:pt x="4900546" y="724149"/>
                  <a:pt x="4930075" y="711767"/>
                  <a:pt x="4959602" y="717291"/>
                </a:cubicBezTo>
                <a:cubicBezTo>
                  <a:pt x="4974082" y="720149"/>
                  <a:pt x="4990465" y="712339"/>
                  <a:pt x="5006086" y="711578"/>
                </a:cubicBezTo>
                <a:cubicBezTo>
                  <a:pt x="5031614" y="710243"/>
                  <a:pt x="5057141" y="710815"/>
                  <a:pt x="5082670" y="710434"/>
                </a:cubicBezTo>
                <a:cubicBezTo>
                  <a:pt x="5091052" y="710243"/>
                  <a:pt x="5099245" y="709481"/>
                  <a:pt x="5107627" y="709098"/>
                </a:cubicBezTo>
                <a:cubicBezTo>
                  <a:pt x="5115057" y="708718"/>
                  <a:pt x="5122867" y="707004"/>
                  <a:pt x="5129916" y="708336"/>
                </a:cubicBezTo>
                <a:cubicBezTo>
                  <a:pt x="5155445" y="713101"/>
                  <a:pt x="5180591" y="720911"/>
                  <a:pt x="5206308" y="723959"/>
                </a:cubicBezTo>
                <a:cubicBezTo>
                  <a:pt x="5228597" y="726625"/>
                  <a:pt x="5251650" y="723007"/>
                  <a:pt x="5274129" y="724911"/>
                </a:cubicBezTo>
                <a:cubicBezTo>
                  <a:pt x="5313754" y="728149"/>
                  <a:pt x="5353379" y="733865"/>
                  <a:pt x="5393005" y="737485"/>
                </a:cubicBezTo>
                <a:cubicBezTo>
                  <a:pt x="5401579" y="738247"/>
                  <a:pt x="5410531" y="733483"/>
                  <a:pt x="5419295" y="733103"/>
                </a:cubicBezTo>
                <a:cubicBezTo>
                  <a:pt x="5446728" y="732151"/>
                  <a:pt x="5474161" y="731959"/>
                  <a:pt x="5501594" y="731389"/>
                </a:cubicBezTo>
                <a:cubicBezTo>
                  <a:pt x="5517215" y="731198"/>
                  <a:pt x="5533027" y="731769"/>
                  <a:pt x="5548460" y="730056"/>
                </a:cubicBezTo>
                <a:cubicBezTo>
                  <a:pt x="5568842" y="727769"/>
                  <a:pt x="5587321" y="724339"/>
                  <a:pt x="5606372" y="739199"/>
                </a:cubicBezTo>
                <a:cubicBezTo>
                  <a:pt x="5635711" y="762250"/>
                  <a:pt x="5673050" y="753296"/>
                  <a:pt x="5706959" y="758630"/>
                </a:cubicBezTo>
                <a:cubicBezTo>
                  <a:pt x="5715723" y="759964"/>
                  <a:pt x="5724678" y="760155"/>
                  <a:pt x="5733440" y="761678"/>
                </a:cubicBezTo>
                <a:cubicBezTo>
                  <a:pt x="5749634" y="764537"/>
                  <a:pt x="5765635" y="767774"/>
                  <a:pt x="5781830" y="771015"/>
                </a:cubicBezTo>
                <a:cubicBezTo>
                  <a:pt x="5784686" y="771585"/>
                  <a:pt x="5787924" y="771777"/>
                  <a:pt x="5790592" y="772730"/>
                </a:cubicBezTo>
                <a:cubicBezTo>
                  <a:pt x="5815169" y="780729"/>
                  <a:pt x="5839361" y="789873"/>
                  <a:pt x="5864318" y="796351"/>
                </a:cubicBezTo>
                <a:cubicBezTo>
                  <a:pt x="5876511" y="799591"/>
                  <a:pt x="5890037" y="799972"/>
                  <a:pt x="5902610" y="798255"/>
                </a:cubicBezTo>
                <a:cubicBezTo>
                  <a:pt x="5939377" y="793303"/>
                  <a:pt x="5975764" y="791207"/>
                  <a:pt x="6012723" y="798447"/>
                </a:cubicBezTo>
                <a:cubicBezTo>
                  <a:pt x="6027392" y="801304"/>
                  <a:pt x="6043776" y="796541"/>
                  <a:pt x="6059397" y="794827"/>
                </a:cubicBezTo>
                <a:cubicBezTo>
                  <a:pt x="6096736" y="790256"/>
                  <a:pt x="6134075" y="785301"/>
                  <a:pt x="6171605" y="780921"/>
                </a:cubicBezTo>
                <a:cubicBezTo>
                  <a:pt x="6195037" y="778254"/>
                  <a:pt x="6218660" y="776729"/>
                  <a:pt x="6242093" y="774063"/>
                </a:cubicBezTo>
                <a:cubicBezTo>
                  <a:pt x="6269144" y="770823"/>
                  <a:pt x="6296005" y="765870"/>
                  <a:pt x="6323058" y="763202"/>
                </a:cubicBezTo>
                <a:cubicBezTo>
                  <a:pt x="6353919" y="760155"/>
                  <a:pt x="6384972" y="759584"/>
                  <a:pt x="6415833" y="756344"/>
                </a:cubicBezTo>
                <a:cubicBezTo>
                  <a:pt x="6472225" y="750058"/>
                  <a:pt x="6528424" y="742628"/>
                  <a:pt x="6584812" y="735580"/>
                </a:cubicBezTo>
                <a:cubicBezTo>
                  <a:pt x="6639488" y="728721"/>
                  <a:pt x="6694164" y="722625"/>
                  <a:pt x="6748458" y="714053"/>
                </a:cubicBezTo>
                <a:cubicBezTo>
                  <a:pt x="6771319" y="710434"/>
                  <a:pt x="6793035" y="700526"/>
                  <a:pt x="6815516" y="695002"/>
                </a:cubicBezTo>
                <a:lnTo>
                  <a:pt x="6858000" y="685303"/>
                </a:lnTo>
                <a:lnTo>
                  <a:pt x="6858000" y="0"/>
                </a:lnTo>
                <a:lnTo>
                  <a:pt x="1687324" y="0"/>
                </a:lnTo>
                <a:lnTo>
                  <a:pt x="1" y="0"/>
                </a:lnTo>
                <a:lnTo>
                  <a:pt x="1" y="19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07DA0-CB0A-497E-AB9D-58A8E672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8F2DA3-DB2E-4D77-8A85-D337B4E0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EB70A3-8305-4B4A-B7B1-6EF7CDBBC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BF95B9-87C1-428C-BB67-6FD2BE0CB4D8}"/>
              </a:ext>
            </a:extLst>
          </p:cNvPr>
          <p:cNvSpPr txBox="1"/>
          <p:nvPr/>
        </p:nvSpPr>
        <p:spPr>
          <a:xfrm>
            <a:off x="900023" y="238665"/>
            <a:ext cx="10866407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Detalhes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Parametros</a:t>
            </a:r>
            <a:r>
              <a:rPr lang="pt-BR" sz="2400" dirty="0"/>
              <a:t> (T,...)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Critérios de parada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Função probabilidade pode depender da qualidade da solução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79766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TornVTI</vt:lpstr>
      <vt:lpstr>Simulated Annealing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134</cp:revision>
  <dcterms:created xsi:type="dcterms:W3CDTF">2021-08-01T19:06:07Z</dcterms:created>
  <dcterms:modified xsi:type="dcterms:W3CDTF">2022-01-11T11:21:20Z</dcterms:modified>
</cp:coreProperties>
</file>