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2" r:id="rId3"/>
    <p:sldId id="259" r:id="rId4"/>
    <p:sldId id="280" r:id="rId5"/>
    <p:sldId id="287" r:id="rId6"/>
    <p:sldId id="279" r:id="rId7"/>
    <p:sldId id="276" r:id="rId8"/>
    <p:sldId id="284" r:id="rId9"/>
    <p:sldId id="283" r:id="rId10"/>
    <p:sldId id="263" r:id="rId11"/>
    <p:sldId id="264" r:id="rId12"/>
    <p:sldId id="278" r:id="rId13"/>
    <p:sldId id="281" r:id="rId14"/>
    <p:sldId id="286" r:id="rId15"/>
    <p:sldId id="285" r:id="rId16"/>
    <p:sldId id="274" r:id="rId17"/>
    <p:sldId id="271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0472E-B6E9-4DF9-8463-D24212496B88}" v="121" dt="2021-08-03T08:56:46.408"/>
    <p1510:client id="{11C915E2-4ACF-49AB-95AF-C2A884455770}" v="1" dt="2021-08-03T08:22:10.204"/>
    <p1510:client id="{1CFAD2D3-13BF-49CD-B9FC-F46DC0C67D86}" v="581" dt="2021-08-03T01:38:45.723"/>
    <p1510:client id="{350D65CE-9D17-4238-B39E-056AB98B5BE4}" v="10" dt="2021-08-02T19:22:16.539"/>
    <p1510:client id="{414ADA56-E496-4859-9F42-6CA5B23D896D}" v="211" dt="2021-08-02T15:09:30.637"/>
    <p1510:client id="{6906AC4B-CD35-444B-AD63-5BB01184ECBF}" v="1761" dt="2021-08-01T22:18:20.765"/>
    <p1510:client id="{8D199B13-EA9E-4E99-8623-628FC052DE66}" v="24" dt="2021-08-02T19:54:59.020"/>
    <p1510:client id="{8D2C4619-1793-4107-A22E-09BFEE1BD039}" v="2532" dt="2021-08-02T15:39:37.564"/>
    <p1510:client id="{8DC09D1C-DC65-4F96-861F-4CF01E69A037}" v="601" dt="2021-08-03T10:05:08.141"/>
    <p1510:client id="{B0C5F714-0CF0-47BB-B3B4-8112DDF80107}" v="59" dt="2022-01-11T11:20:14.425"/>
    <p1510:client id="{B2E2F081-0A8A-4F91-BEF3-010E567C876B}" v="5" dt="2021-08-02T19:23:05.839"/>
    <p1510:client id="{B661CB42-4CE8-4336-B7E2-5BF375D9EE67}" v="21" dt="2021-08-03T01:15:34.316"/>
    <p1510:client id="{CCAC4073-C25B-4DA3-9949-8E729B742147}" v="785" dt="2021-08-02T22:25:14.777"/>
    <p1510:client id="{CE7F8675-A71C-4438-B9A4-4C79F5EBC66C}" v="155" dt="2021-08-03T09:42:30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providerId="Windows Live" clId="Web-{8DC09D1C-DC65-4F96-861F-4CF01E69A037}"/>
    <pc:docChg chg="addSld delSld modSld">
      <pc:chgData name="Usuário Convidado" userId="" providerId="Windows Live" clId="Web-{8DC09D1C-DC65-4F96-861F-4CF01E69A037}" dt="2021-08-03T10:05:08.109" v="445"/>
      <pc:docMkLst>
        <pc:docMk/>
      </pc:docMkLst>
      <pc:sldChg chg="modSp">
        <pc:chgData name="Usuário Convidado" userId="" providerId="Windows Live" clId="Web-{8DC09D1C-DC65-4F96-861F-4CF01E69A037}" dt="2021-08-03T08:50:35.821" v="280" actId="20577"/>
        <pc:sldMkLst>
          <pc:docMk/>
          <pc:sldMk cId="880964051" sldId="259"/>
        </pc:sldMkLst>
        <pc:spChg chg="mod">
          <ac:chgData name="Usuário Convidado" userId="" providerId="Windows Live" clId="Web-{8DC09D1C-DC65-4F96-861F-4CF01E69A037}" dt="2021-08-03T08:50:35.821" v="280" actId="20577"/>
          <ac:spMkLst>
            <pc:docMk/>
            <pc:sldMk cId="880964051" sldId="259"/>
            <ac:spMk id="3" creationId="{67BF95B9-87C1-428C-BB67-6FD2BE0CB4D8}"/>
          </ac:spMkLst>
        </pc:spChg>
      </pc:sldChg>
      <pc:sldChg chg="addSp delSp modSp">
        <pc:chgData name="Usuário Convidado" userId="" providerId="Windows Live" clId="Web-{8DC09D1C-DC65-4F96-861F-4CF01E69A037}" dt="2021-08-03T08:40:16.368" v="122"/>
        <pc:sldMkLst>
          <pc:docMk/>
          <pc:sldMk cId="656917228" sldId="262"/>
        </pc:sldMkLst>
        <pc:spChg chg="add del">
          <ac:chgData name="Usuário Convidado" userId="" providerId="Windows Live" clId="Web-{8DC09D1C-DC65-4F96-861F-4CF01E69A037}" dt="2021-08-03T08:40:16.368" v="122"/>
          <ac:spMkLst>
            <pc:docMk/>
            <pc:sldMk cId="656917228" sldId="262"/>
            <ac:spMk id="125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8:40:16.368" v="122"/>
          <ac:spMkLst>
            <pc:docMk/>
            <pc:sldMk cId="656917228" sldId="262"/>
            <ac:spMk id="127" creationId="{A027D562-8F7E-478A-942E-D959A950C55E}"/>
          </ac:spMkLst>
        </pc:spChg>
        <pc:spChg chg="add del">
          <ac:chgData name="Usuário Convidado" userId="" providerId="Windows Live" clId="Web-{8DC09D1C-DC65-4F96-861F-4CF01E69A037}" dt="2021-08-03T08:40:16.368" v="122"/>
          <ac:spMkLst>
            <pc:docMk/>
            <pc:sldMk cId="656917228" sldId="262"/>
            <ac:spMk id="129" creationId="{48A28C56-2619-47F0-B448-9D145309B8BE}"/>
          </ac:spMkLst>
        </pc:spChg>
        <pc:spChg chg="add del">
          <ac:chgData name="Usuário Convidado" userId="" providerId="Windows Live" clId="Web-{8DC09D1C-DC65-4F96-861F-4CF01E69A037}" dt="2021-08-03T08:40:10.727" v="119"/>
          <ac:spMkLst>
            <pc:docMk/>
            <pc:sldMk cId="656917228" sldId="262"/>
            <ac:spMk id="131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8:40:16.321" v="121"/>
          <ac:spMkLst>
            <pc:docMk/>
            <pc:sldMk cId="656917228" sldId="262"/>
            <ac:spMk id="132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8:40:08.649" v="117"/>
          <ac:spMkLst>
            <pc:docMk/>
            <pc:sldMk cId="656917228" sldId="262"/>
            <ac:spMk id="134" creationId="{B95B9BA8-1D69-4796-85F5-B6D0BD52354B}"/>
          </ac:spMkLst>
        </pc:spChg>
        <pc:spChg chg="add">
          <ac:chgData name="Usuário Convidado" userId="" providerId="Windows Live" clId="Web-{8DC09D1C-DC65-4F96-861F-4CF01E69A037}" dt="2021-08-03T08:40:16.368" v="122"/>
          <ac:spMkLst>
            <pc:docMk/>
            <pc:sldMk cId="656917228" sldId="262"/>
            <ac:spMk id="135" creationId="{B95B9BA8-1D69-4796-85F5-B6D0BD52354B}"/>
          </ac:spMkLst>
        </pc:spChg>
        <pc:spChg chg="add">
          <ac:chgData name="Usuário Convidado" userId="" providerId="Windows Live" clId="Web-{8DC09D1C-DC65-4F96-861F-4CF01E69A037}" dt="2021-08-03T08:40:16.368" v="122"/>
          <ac:spMkLst>
            <pc:docMk/>
            <pc:sldMk cId="656917228" sldId="262"/>
            <ac:spMk id="137" creationId="{A027D562-8F7E-478A-942E-D959A950C55E}"/>
          </ac:spMkLst>
        </pc:spChg>
        <pc:spChg chg="add">
          <ac:chgData name="Usuário Convidado" userId="" providerId="Windows Live" clId="Web-{8DC09D1C-DC65-4F96-861F-4CF01E69A037}" dt="2021-08-03T08:40:16.368" v="122"/>
          <ac:spMkLst>
            <pc:docMk/>
            <pc:sldMk cId="656917228" sldId="262"/>
            <ac:spMk id="138" creationId="{48A28C56-2619-47F0-B448-9D145309B8BE}"/>
          </ac:spMkLst>
        </pc:spChg>
        <pc:grpChg chg="add del">
          <ac:chgData name="Usuário Convidado" userId="" providerId="Windows Live" clId="Web-{8DC09D1C-DC65-4F96-861F-4CF01E69A037}" dt="2021-08-03T08:40:16.321" v="121"/>
          <ac:grpSpMkLst>
            <pc:docMk/>
            <pc:sldMk cId="656917228" sldId="262"/>
            <ac:grpSpMk id="133" creationId="{6A15AA18-4B71-46A7-A76C-9CF96DE14FA1}"/>
          </ac:grpSpMkLst>
        </pc:grpChg>
        <pc:grpChg chg="add del">
          <ac:chgData name="Usuário Convidado" userId="" providerId="Windows Live" clId="Web-{8DC09D1C-DC65-4F96-861F-4CF01E69A037}" dt="2021-08-03T08:40:08.649" v="117"/>
          <ac:grpSpMkLst>
            <pc:docMk/>
            <pc:sldMk cId="656917228" sldId="262"/>
            <ac:grpSpMk id="136" creationId="{EE5D87AC-5CCC-4E1F-8B25-D3A6053029C8}"/>
          </ac:grpSpMkLst>
        </pc:grpChg>
        <pc:graphicFrameChg chg="mod ord modGraphic">
          <ac:chgData name="Usuário Convidado" userId="" providerId="Windows Live" clId="Web-{8DC09D1C-DC65-4F96-861F-4CF01E69A037}" dt="2021-08-03T08:40:16.368" v="122"/>
          <ac:graphicFrameMkLst>
            <pc:docMk/>
            <pc:sldMk cId="656917228" sldId="262"/>
            <ac:graphicFrameMk id="16" creationId="{35DC7C85-F7BD-4FE7-9820-C984C4704F37}"/>
          </ac:graphicFrameMkLst>
        </pc:graphicFrameChg>
        <pc:picChg chg="add mod">
          <ac:chgData name="Usuário Convidado" userId="" providerId="Windows Live" clId="Web-{8DC09D1C-DC65-4F96-861F-4CF01E69A037}" dt="2021-08-03T08:40:16.368" v="122"/>
          <ac:picMkLst>
            <pc:docMk/>
            <pc:sldMk cId="656917228" sldId="262"/>
            <ac:picMk id="7" creationId="{8F945CE0-3AA4-4746-A290-28F57F4FCE85}"/>
          </ac:picMkLst>
        </pc:picChg>
        <pc:picChg chg="del">
          <ac:chgData name="Usuário Convidado" userId="" providerId="Windows Live" clId="Web-{8DC09D1C-DC65-4F96-861F-4CF01E69A037}" dt="2021-08-03T08:39:58.164" v="112"/>
          <ac:picMkLst>
            <pc:docMk/>
            <pc:sldMk cId="656917228" sldId="262"/>
            <ac:picMk id="121" creationId="{B0F6C438-40D0-426E-892F-A875D95E914E}"/>
          </ac:picMkLst>
        </pc:picChg>
      </pc:sldChg>
      <pc:sldChg chg="modSp add del">
        <pc:chgData name="Usuário Convidado" userId="" providerId="Windows Live" clId="Web-{8DC09D1C-DC65-4F96-861F-4CF01E69A037}" dt="2021-08-03T10:05:08" v="443"/>
        <pc:sldMkLst>
          <pc:docMk/>
          <pc:sldMk cId="569403391" sldId="263"/>
        </pc:sldMkLst>
        <pc:spChg chg="mod">
          <ac:chgData name="Usuário Convidado" userId="" providerId="Windows Live" clId="Web-{8DC09D1C-DC65-4F96-861F-4CF01E69A037}" dt="2021-08-03T08:48:45.428" v="197" actId="20577"/>
          <ac:spMkLst>
            <pc:docMk/>
            <pc:sldMk cId="569403391" sldId="263"/>
            <ac:spMk id="3" creationId="{67BF95B9-87C1-428C-BB67-6FD2BE0CB4D8}"/>
          </ac:spMkLst>
        </pc:spChg>
      </pc:sldChg>
      <pc:sldChg chg="modSp add del">
        <pc:chgData name="Usuário Convidado" userId="" providerId="Windows Live" clId="Web-{8DC09D1C-DC65-4F96-861F-4CF01E69A037}" dt="2021-08-03T10:05:08.047" v="444"/>
        <pc:sldMkLst>
          <pc:docMk/>
          <pc:sldMk cId="2277797669" sldId="264"/>
        </pc:sldMkLst>
        <pc:spChg chg="mod">
          <ac:chgData name="Usuário Convidado" userId="" providerId="Windows Live" clId="Web-{8DC09D1C-DC65-4F96-861F-4CF01E69A037}" dt="2021-08-03T08:48:56.193" v="199" actId="20577"/>
          <ac:spMkLst>
            <pc:docMk/>
            <pc:sldMk cId="2277797669" sldId="264"/>
            <ac:spMk id="3" creationId="{67BF95B9-87C1-428C-BB67-6FD2BE0CB4D8}"/>
          </ac:spMkLst>
        </pc:spChg>
      </pc:sldChg>
      <pc:sldChg chg="del">
        <pc:chgData name="Usuário Convidado" userId="" providerId="Windows Live" clId="Web-{8DC09D1C-DC65-4F96-861F-4CF01E69A037}" dt="2021-08-03T09:14:43.690" v="318"/>
        <pc:sldMkLst>
          <pc:docMk/>
          <pc:sldMk cId="2267310316" sldId="265"/>
        </pc:sldMkLst>
      </pc:sldChg>
      <pc:sldChg chg="addSp delSp modSp del">
        <pc:chgData name="Usuário Convidado" userId="" providerId="Windows Live" clId="Web-{8DC09D1C-DC65-4F96-861F-4CF01E69A037}" dt="2021-08-03T09:19:04.367" v="378"/>
        <pc:sldMkLst>
          <pc:docMk/>
          <pc:sldMk cId="1943721035" sldId="270"/>
        </pc:sldMkLst>
        <pc:spChg chg="del mod">
          <ac:chgData name="Usuário Convidado" userId="" providerId="Windows Live" clId="Web-{8DC09D1C-DC65-4F96-861F-4CF01E69A037}" dt="2021-08-03T09:17:47.440" v="352"/>
          <ac:spMkLst>
            <pc:docMk/>
            <pc:sldMk cId="1943721035" sldId="270"/>
            <ac:spMk id="3" creationId="{67BF95B9-87C1-428C-BB67-6FD2BE0CB4D8}"/>
          </ac:spMkLst>
        </pc:spChg>
        <pc:spChg chg="del">
          <ac:chgData name="Usuário Convidado" userId="" providerId="Windows Live" clId="Web-{8DC09D1C-DC65-4F96-861F-4CF01E69A037}" dt="2021-08-03T09:17:30.205" v="348"/>
          <ac:spMkLst>
            <pc:docMk/>
            <pc:sldMk cId="1943721035" sldId="270"/>
            <ac:spMk id="18" creationId="{5964CBE2-084A-47DF-A704-CF5F6217B569}"/>
          </ac:spMkLst>
        </pc:spChg>
        <pc:spChg chg="del">
          <ac:chgData name="Usuário Convidado" userId="" providerId="Windows Live" clId="Web-{8DC09D1C-DC65-4F96-861F-4CF01E69A037}" dt="2021-08-03T09:17:30.205" v="348"/>
          <ac:spMkLst>
            <pc:docMk/>
            <pc:sldMk cId="1943721035" sldId="270"/>
            <ac:spMk id="20" creationId="{86E3368C-B3A5-484E-8070-EC7E903F8637}"/>
          </ac:spMkLst>
        </pc:spChg>
        <pc:spChg chg="del">
          <ac:chgData name="Usuário Convidado" userId="" providerId="Windows Live" clId="Web-{8DC09D1C-DC65-4F96-861F-4CF01E69A037}" dt="2021-08-03T09:17:30.205" v="348"/>
          <ac:spMkLst>
            <pc:docMk/>
            <pc:sldMk cId="1943721035" sldId="270"/>
            <ac:spMk id="22" creationId="{72A2B9B4-6095-47C2-8BBC-4792C5C7AE99}"/>
          </ac:spMkLst>
        </pc:spChg>
        <pc:spChg chg="add">
          <ac:chgData name="Usuário Convidado" userId="" providerId="Windows Live" clId="Web-{8DC09D1C-DC65-4F96-861F-4CF01E69A037}" dt="2021-08-03T09:17:30.205" v="348"/>
          <ac:spMkLst>
            <pc:docMk/>
            <pc:sldMk cId="1943721035" sldId="270"/>
            <ac:spMk id="27" creationId="{5964CBE2-084A-47DF-A704-CF5F6217B569}"/>
          </ac:spMkLst>
        </pc:spChg>
        <pc:spChg chg="add">
          <ac:chgData name="Usuário Convidado" userId="" providerId="Windows Live" clId="Web-{8DC09D1C-DC65-4F96-861F-4CF01E69A037}" dt="2021-08-03T09:17:30.205" v="348"/>
          <ac:spMkLst>
            <pc:docMk/>
            <pc:sldMk cId="1943721035" sldId="270"/>
            <ac:spMk id="29" creationId="{86E3368C-B3A5-484E-8070-EC7E903F8637}"/>
          </ac:spMkLst>
        </pc:spChg>
        <pc:spChg chg="add">
          <ac:chgData name="Usuário Convidado" userId="" providerId="Windows Live" clId="Web-{8DC09D1C-DC65-4F96-861F-4CF01E69A037}" dt="2021-08-03T09:17:30.205" v="348"/>
          <ac:spMkLst>
            <pc:docMk/>
            <pc:sldMk cId="1943721035" sldId="270"/>
            <ac:spMk id="31" creationId="{72A2B9B4-6095-47C2-8BBC-4792C5C7AE99}"/>
          </ac:spMkLst>
        </pc:spChg>
        <pc:graphicFrameChg chg="add mod modGraphic">
          <ac:chgData name="Usuário Convidado" userId="" providerId="Windows Live" clId="Web-{8DC09D1C-DC65-4F96-861F-4CF01E69A037}" dt="2021-08-03T09:18:42.225" v="377" actId="20577"/>
          <ac:graphicFrameMkLst>
            <pc:docMk/>
            <pc:sldMk cId="1943721035" sldId="270"/>
            <ac:graphicFrameMk id="5" creationId="{C7BB4BB1-5A94-43AB-ADEF-FF844B6B9DCF}"/>
          </ac:graphicFrameMkLst>
        </pc:graphicFrameChg>
        <pc:picChg chg="add mod">
          <ac:chgData name="Usuário Convidado" userId="" providerId="Windows Live" clId="Web-{8DC09D1C-DC65-4F96-861F-4CF01E69A037}" dt="2021-08-03T09:17:30.205" v="348"/>
          <ac:picMkLst>
            <pc:docMk/>
            <pc:sldMk cId="1943721035" sldId="270"/>
            <ac:picMk id="2" creationId="{B9A9BBD8-788E-43B2-A1B2-690A96114F6B}"/>
          </ac:picMkLst>
        </pc:picChg>
        <pc:picChg chg="del">
          <ac:chgData name="Usuário Convidado" userId="" providerId="Windows Live" clId="Web-{8DC09D1C-DC65-4F96-861F-4CF01E69A037}" dt="2021-08-03T09:16:53.339" v="319"/>
          <ac:picMkLst>
            <pc:docMk/>
            <pc:sldMk cId="1943721035" sldId="270"/>
            <ac:picMk id="4" creationId="{3D0EFB48-B21F-4AC8-8C71-3477E2DF53A2}"/>
          </ac:picMkLst>
        </pc:picChg>
      </pc:sldChg>
      <pc:sldChg chg="modSp">
        <pc:chgData name="Usuário Convidado" userId="" providerId="Windows Live" clId="Web-{8DC09D1C-DC65-4F96-861F-4CF01E69A037}" dt="2021-08-03T08:49:33.632" v="228" actId="20577"/>
        <pc:sldMkLst>
          <pc:docMk/>
          <pc:sldMk cId="1512199050" sldId="271"/>
        </pc:sldMkLst>
        <pc:spChg chg="mod">
          <ac:chgData name="Usuário Convidado" userId="" providerId="Windows Live" clId="Web-{8DC09D1C-DC65-4F96-861F-4CF01E69A037}" dt="2021-08-03T08:49:33.632" v="228" actId="20577"/>
          <ac:spMkLst>
            <pc:docMk/>
            <pc:sldMk cId="1512199050" sldId="271"/>
            <ac:spMk id="3" creationId="{67BF95B9-87C1-428C-BB67-6FD2BE0CB4D8}"/>
          </ac:spMkLst>
        </pc:spChg>
      </pc:sldChg>
      <pc:sldChg chg="modSp del">
        <pc:chgData name="Usuário Convidado" userId="" providerId="Windows Live" clId="Web-{8DC09D1C-DC65-4F96-861F-4CF01E69A037}" dt="2021-08-03T09:19:11.977" v="379"/>
        <pc:sldMkLst>
          <pc:docMk/>
          <pc:sldMk cId="547143028" sldId="272"/>
        </pc:sldMkLst>
        <pc:spChg chg="mod">
          <ac:chgData name="Usuário Convidado" userId="" providerId="Windows Live" clId="Web-{8DC09D1C-DC65-4F96-861F-4CF01E69A037}" dt="2021-08-03T08:49:49.430" v="264" actId="20577"/>
          <ac:spMkLst>
            <pc:docMk/>
            <pc:sldMk cId="547143028" sldId="272"/>
            <ac:spMk id="3" creationId="{67BF95B9-87C1-428C-BB67-6FD2BE0CB4D8}"/>
          </ac:spMkLst>
        </pc:spChg>
      </pc:sldChg>
      <pc:sldChg chg="modSp">
        <pc:chgData name="Usuário Convidado" userId="" providerId="Windows Live" clId="Web-{8DC09D1C-DC65-4F96-861F-4CF01E69A037}" dt="2021-08-03T08:49:39.508" v="245" actId="20577"/>
        <pc:sldMkLst>
          <pc:docMk/>
          <pc:sldMk cId="1329232794" sldId="273"/>
        </pc:sldMkLst>
        <pc:spChg chg="mod">
          <ac:chgData name="Usuário Convidado" userId="" providerId="Windows Live" clId="Web-{8DC09D1C-DC65-4F96-861F-4CF01E69A037}" dt="2021-08-03T08:49:39.508" v="245" actId="20577"/>
          <ac:spMkLst>
            <pc:docMk/>
            <pc:sldMk cId="1329232794" sldId="273"/>
            <ac:spMk id="3" creationId="{67BF95B9-87C1-428C-BB67-6FD2BE0CB4D8}"/>
          </ac:spMkLst>
        </pc:spChg>
      </pc:sldChg>
      <pc:sldChg chg="modSp">
        <pc:chgData name="Usuário Convidado" userId="" providerId="Windows Live" clId="Web-{8DC09D1C-DC65-4F96-861F-4CF01E69A037}" dt="2021-08-03T08:49:24.647" v="225" actId="20577"/>
        <pc:sldMkLst>
          <pc:docMk/>
          <pc:sldMk cId="1012170170" sldId="274"/>
        </pc:sldMkLst>
        <pc:spChg chg="mod">
          <ac:chgData name="Usuário Convidado" userId="" providerId="Windows Live" clId="Web-{8DC09D1C-DC65-4F96-861F-4CF01E69A037}" dt="2021-08-03T08:49:24.647" v="225" actId="20577"/>
          <ac:spMkLst>
            <pc:docMk/>
            <pc:sldMk cId="1012170170" sldId="274"/>
            <ac:spMk id="3" creationId="{67BF95B9-87C1-428C-BB67-6FD2BE0CB4D8}"/>
          </ac:spMkLst>
        </pc:spChg>
      </pc:sldChg>
      <pc:sldChg chg="modSp add del">
        <pc:chgData name="Usuário Convidado" userId="" providerId="Windows Live" clId="Web-{8DC09D1C-DC65-4F96-861F-4CF01E69A037}" dt="2021-08-03T10:05:08.109" v="445"/>
        <pc:sldMkLst>
          <pc:docMk/>
          <pc:sldMk cId="3707463952" sldId="278"/>
        </pc:sldMkLst>
        <pc:spChg chg="mod">
          <ac:chgData name="Usuário Convidado" userId="" providerId="Windows Live" clId="Web-{8DC09D1C-DC65-4F96-861F-4CF01E69A037}" dt="2021-08-03T08:49:02.225" v="201" actId="20577"/>
          <ac:spMkLst>
            <pc:docMk/>
            <pc:sldMk cId="3707463952" sldId="278"/>
            <ac:spMk id="3" creationId="{67BF95B9-87C1-428C-BB67-6FD2BE0CB4D8}"/>
          </ac:spMkLst>
        </pc:spChg>
      </pc:sldChg>
      <pc:sldChg chg="addSp delSp modSp">
        <pc:chgData name="Usuário Convidado" userId="" providerId="Windows Live" clId="Web-{8DC09D1C-DC65-4F96-861F-4CF01E69A037}" dt="2021-08-03T08:44:57.075" v="157"/>
        <pc:sldMkLst>
          <pc:docMk/>
          <pc:sldMk cId="3967997755" sldId="279"/>
        </pc:sldMkLst>
        <pc:spChg chg="add del mod">
          <ac:chgData name="Usuário Convidado" userId="" providerId="Windows Live" clId="Web-{8DC09D1C-DC65-4F96-861F-4CF01E69A037}" dt="2021-08-03T08:44:38.622" v="145"/>
          <ac:spMkLst>
            <pc:docMk/>
            <pc:sldMk cId="3967997755" sldId="279"/>
            <ac:spMk id="7" creationId="{CD3CE05B-10AF-452F-9086-D060393A4C7B}"/>
          </ac:spMkLst>
        </pc:spChg>
        <pc:spChg chg="add del">
          <ac:chgData name="Usuário Convidado" userId="" providerId="Windows Live" clId="Web-{8DC09D1C-DC65-4F96-861F-4CF01E69A037}" dt="2021-08-03T08:44:57.075" v="157"/>
          <ac:spMkLst>
            <pc:docMk/>
            <pc:sldMk cId="3967997755" sldId="279"/>
            <ac:spMk id="42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8:44:49.372" v="152"/>
          <ac:spMkLst>
            <pc:docMk/>
            <pc:sldMk cId="3967997755" sldId="279"/>
            <ac:spMk id="52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8:44:54.154" v="154"/>
          <ac:spMkLst>
            <pc:docMk/>
            <pc:sldMk cId="3967997755" sldId="279"/>
            <ac:spMk id="53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8:44:54.154" v="154"/>
          <ac:spMkLst>
            <pc:docMk/>
            <pc:sldMk cId="3967997755" sldId="279"/>
            <ac:spMk id="54" creationId="{A027D562-8F7E-478A-942E-D959A950C55E}"/>
          </ac:spMkLst>
        </pc:spChg>
        <pc:spChg chg="add del">
          <ac:chgData name="Usuário Convidado" userId="" providerId="Windows Live" clId="Web-{8DC09D1C-DC65-4F96-861F-4CF01E69A037}" dt="2021-08-03T08:44:48.232" v="150"/>
          <ac:spMkLst>
            <pc:docMk/>
            <pc:sldMk cId="3967997755" sldId="279"/>
            <ac:spMk id="55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8:44:57.013" v="156"/>
          <ac:spMkLst>
            <pc:docMk/>
            <pc:sldMk cId="3967997755" sldId="279"/>
            <ac:spMk id="56" creationId="{B95B9BA8-1D69-4796-85F5-B6D0BD52354B}"/>
          </ac:spMkLst>
        </pc:spChg>
        <pc:spChg chg="add">
          <ac:chgData name="Usuário Convidado" userId="" providerId="Windows Live" clId="Web-{8DC09D1C-DC65-4F96-861F-4CF01E69A037}" dt="2021-08-03T08:44:57.075" v="157"/>
          <ac:spMkLst>
            <pc:docMk/>
            <pc:sldMk cId="3967997755" sldId="279"/>
            <ac:spMk id="58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8:44:54.154" v="154"/>
          <ac:spMkLst>
            <pc:docMk/>
            <pc:sldMk cId="3967997755" sldId="279"/>
            <ac:spMk id="59" creationId="{48A28C56-2619-47F0-B448-9D145309B8BE}"/>
          </ac:spMkLst>
        </pc:spChg>
        <pc:spChg chg="add">
          <ac:chgData name="Usuário Convidado" userId="" providerId="Windows Live" clId="Web-{8DC09D1C-DC65-4F96-861F-4CF01E69A037}" dt="2021-08-03T08:44:57.075" v="157"/>
          <ac:spMkLst>
            <pc:docMk/>
            <pc:sldMk cId="3967997755" sldId="279"/>
            <ac:spMk id="60" creationId="{A027D562-8F7E-478A-942E-D959A950C55E}"/>
          </ac:spMkLst>
        </pc:spChg>
        <pc:spChg chg="add">
          <ac:chgData name="Usuário Convidado" userId="" providerId="Windows Live" clId="Web-{8DC09D1C-DC65-4F96-861F-4CF01E69A037}" dt="2021-08-03T08:44:57.075" v="157"/>
          <ac:spMkLst>
            <pc:docMk/>
            <pc:sldMk cId="3967997755" sldId="279"/>
            <ac:spMk id="61" creationId="{48A28C56-2619-47F0-B448-9D145309B8BE}"/>
          </ac:spMkLst>
        </pc:spChg>
        <pc:grpChg chg="add del">
          <ac:chgData name="Usuário Convidado" userId="" providerId="Windows Live" clId="Web-{8DC09D1C-DC65-4F96-861F-4CF01E69A037}" dt="2021-08-03T08:44:57.075" v="157"/>
          <ac:grpSpMkLst>
            <pc:docMk/>
            <pc:sldMk cId="3967997755" sldId="279"/>
            <ac:grpSpMk id="44" creationId="{6A15AA18-4B71-46A7-A76C-9CF96DE14FA1}"/>
          </ac:grpSpMkLst>
        </pc:grpChg>
        <pc:grpChg chg="add del">
          <ac:chgData name="Usuário Convidado" userId="" providerId="Windows Live" clId="Web-{8DC09D1C-DC65-4F96-861F-4CF01E69A037}" dt="2021-08-03T08:44:49.372" v="152"/>
          <ac:grpSpMkLst>
            <pc:docMk/>
            <pc:sldMk cId="3967997755" sldId="279"/>
            <ac:grpSpMk id="57" creationId="{6A15AA18-4B71-46A7-A76C-9CF96DE14FA1}"/>
          </ac:grpSpMkLst>
        </pc:grpChg>
        <pc:grpChg chg="add del">
          <ac:chgData name="Usuário Convidado" userId="" providerId="Windows Live" clId="Web-{8DC09D1C-DC65-4F96-861F-4CF01E69A037}" dt="2021-08-03T08:44:57.013" v="156"/>
          <ac:grpSpMkLst>
            <pc:docMk/>
            <pc:sldMk cId="3967997755" sldId="279"/>
            <ac:grpSpMk id="64" creationId="{6A15AA18-4B71-46A7-A76C-9CF96DE14FA1}"/>
          </ac:grpSpMkLst>
        </pc:grpChg>
        <pc:graphicFrameChg chg="mod ord modGraphic">
          <ac:chgData name="Usuário Convidado" userId="" providerId="Windows Live" clId="Web-{8DC09D1C-DC65-4F96-861F-4CF01E69A037}" dt="2021-08-03T08:44:57.075" v="157"/>
          <ac:graphicFrameMkLst>
            <pc:docMk/>
            <pc:sldMk cId="3967997755" sldId="279"/>
            <ac:graphicFrameMk id="16" creationId="{35DC7C85-F7BD-4FE7-9820-C984C4704F37}"/>
          </ac:graphicFrameMkLst>
        </pc:graphicFrameChg>
        <pc:picChg chg="del">
          <ac:chgData name="Usuário Convidado" userId="" providerId="Windows Live" clId="Web-{8DC09D1C-DC65-4F96-861F-4CF01E69A037}" dt="2021-08-03T08:44:36.497" v="141"/>
          <ac:picMkLst>
            <pc:docMk/>
            <pc:sldMk cId="3967997755" sldId="279"/>
            <ac:picMk id="13" creationId="{70172AB3-69C1-4E09-A4ED-361541AEEC4C}"/>
          </ac:picMkLst>
        </pc:picChg>
        <pc:picChg chg="add mod">
          <ac:chgData name="Usuário Convidado" userId="" providerId="Windows Live" clId="Web-{8DC09D1C-DC65-4F96-861F-4CF01E69A037}" dt="2021-08-03T08:44:57.075" v="157"/>
          <ac:picMkLst>
            <pc:docMk/>
            <pc:sldMk cId="3967997755" sldId="279"/>
            <ac:picMk id="14" creationId="{A6C45A37-C828-45A1-BA36-05945A44E36D}"/>
          </ac:picMkLst>
        </pc:picChg>
      </pc:sldChg>
      <pc:sldChg chg="addSp delSp modSp">
        <pc:chgData name="Usuário Convidado" userId="" providerId="Windows Live" clId="Web-{8DC09D1C-DC65-4F96-861F-4CF01E69A037}" dt="2021-08-03T08:42:09.620" v="140"/>
        <pc:sldMkLst>
          <pc:docMk/>
          <pc:sldMk cId="1690369661" sldId="280"/>
        </pc:sldMkLst>
        <pc:spChg chg="add del">
          <ac:chgData name="Usuário Convidado" userId="" providerId="Windows Live" clId="Web-{8DC09D1C-DC65-4F96-861F-4CF01E69A037}" dt="2021-08-03T08:32:47.951" v="105"/>
          <ac:spMkLst>
            <pc:docMk/>
            <pc:sldMk cId="1690369661" sldId="280"/>
            <ac:spMk id="93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8:33:04.249" v="111"/>
          <ac:spMkLst>
            <pc:docMk/>
            <pc:sldMk cId="1690369661" sldId="280"/>
            <ac:spMk id="105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8:33:04.202" v="110"/>
          <ac:spMkLst>
            <pc:docMk/>
            <pc:sldMk cId="1690369661" sldId="280"/>
            <ac:spMk id="107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8:32:47.920" v="104"/>
          <ac:spMkLst>
            <pc:docMk/>
            <pc:sldMk cId="1690369661" sldId="280"/>
            <ac:spMk id="108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8:33:02.655" v="108"/>
          <ac:spMkLst>
            <pc:docMk/>
            <pc:sldMk cId="1690369661" sldId="280"/>
            <ac:spMk id="110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8:41:10.822" v="125"/>
          <ac:spMkLst>
            <pc:docMk/>
            <pc:sldMk cId="1690369661" sldId="280"/>
            <ac:spMk id="111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8:33:02.655" v="108"/>
          <ac:spMkLst>
            <pc:docMk/>
            <pc:sldMk cId="1690369661" sldId="280"/>
            <ac:spMk id="112" creationId="{A027D562-8F7E-478A-942E-D959A950C55E}"/>
          </ac:spMkLst>
        </pc:spChg>
        <pc:spChg chg="add del">
          <ac:chgData name="Usuário Convidado" userId="" providerId="Windows Live" clId="Web-{8DC09D1C-DC65-4F96-861F-4CF01E69A037}" dt="2021-08-03T08:41:10.822" v="125"/>
          <ac:spMkLst>
            <pc:docMk/>
            <pc:sldMk cId="1690369661" sldId="280"/>
            <ac:spMk id="113" creationId="{A027D562-8F7E-478A-942E-D959A950C55E}"/>
          </ac:spMkLst>
        </pc:spChg>
        <pc:spChg chg="add del">
          <ac:chgData name="Usuário Convidado" userId="" providerId="Windows Live" clId="Web-{8DC09D1C-DC65-4F96-861F-4CF01E69A037}" dt="2021-08-03T08:33:02.655" v="108"/>
          <ac:spMkLst>
            <pc:docMk/>
            <pc:sldMk cId="1690369661" sldId="280"/>
            <ac:spMk id="114" creationId="{48A28C56-2619-47F0-B448-9D145309B8BE}"/>
          </ac:spMkLst>
        </pc:spChg>
        <pc:spChg chg="add del">
          <ac:chgData name="Usuário Convidado" userId="" providerId="Windows Live" clId="Web-{8DC09D1C-DC65-4F96-861F-4CF01E69A037}" dt="2021-08-03T08:41:10.822" v="125"/>
          <ac:spMkLst>
            <pc:docMk/>
            <pc:sldMk cId="1690369661" sldId="280"/>
            <ac:spMk id="115" creationId="{48A28C56-2619-47F0-B448-9D145309B8BE}"/>
          </ac:spMkLst>
        </pc:spChg>
        <pc:spChg chg="add del">
          <ac:chgData name="Usuário Convidado" userId="" providerId="Windows Live" clId="Web-{8DC09D1C-DC65-4F96-861F-4CF01E69A037}" dt="2021-08-03T08:41:49.447" v="134"/>
          <ac:spMkLst>
            <pc:docMk/>
            <pc:sldMk cId="1690369661" sldId="280"/>
            <ac:spMk id="117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8:41:10.759" v="124"/>
          <ac:spMkLst>
            <pc:docMk/>
            <pc:sldMk cId="1690369661" sldId="280"/>
            <ac:spMk id="120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8:41:49.447" v="134"/>
          <ac:spMkLst>
            <pc:docMk/>
            <pc:sldMk cId="1690369661" sldId="280"/>
            <ac:spMk id="122" creationId="{A027D562-8F7E-478A-942E-D959A950C55E}"/>
          </ac:spMkLst>
        </pc:spChg>
        <pc:spChg chg="add del">
          <ac:chgData name="Usuário Convidado" userId="" providerId="Windows Live" clId="Web-{8DC09D1C-DC65-4F96-861F-4CF01E69A037}" dt="2021-08-03T08:41:49.447" v="134"/>
          <ac:spMkLst>
            <pc:docMk/>
            <pc:sldMk cId="1690369661" sldId="280"/>
            <ac:spMk id="124" creationId="{48A28C56-2619-47F0-B448-9D145309B8BE}"/>
          </ac:spMkLst>
        </pc:spChg>
        <pc:spChg chg="add del">
          <ac:chgData name="Usuário Convidado" userId="" providerId="Windows Live" clId="Web-{8DC09D1C-DC65-4F96-861F-4CF01E69A037}" dt="2021-08-03T08:41:49.416" v="133"/>
          <ac:spMkLst>
            <pc:docMk/>
            <pc:sldMk cId="1690369661" sldId="280"/>
            <ac:spMk id="126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8:42:00.010" v="138"/>
          <ac:spMkLst>
            <pc:docMk/>
            <pc:sldMk cId="1690369661" sldId="280"/>
            <ac:spMk id="127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8:41:27.853" v="131"/>
          <ac:spMkLst>
            <pc:docMk/>
            <pc:sldMk cId="1690369661" sldId="280"/>
            <ac:spMk id="129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8:42:09.620" v="140"/>
          <ac:spMkLst>
            <pc:docMk/>
            <pc:sldMk cId="1690369661" sldId="280"/>
            <ac:spMk id="130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8:41:59.979" v="137"/>
          <ac:spMkLst>
            <pc:docMk/>
            <pc:sldMk cId="1690369661" sldId="280"/>
            <ac:spMk id="132" creationId="{B95B9BA8-1D69-4796-85F5-B6D0BD52354B}"/>
          </ac:spMkLst>
        </pc:spChg>
        <pc:spChg chg="add">
          <ac:chgData name="Usuário Convidado" userId="" providerId="Windows Live" clId="Web-{8DC09D1C-DC65-4F96-861F-4CF01E69A037}" dt="2021-08-03T08:42:09.620" v="140"/>
          <ac:spMkLst>
            <pc:docMk/>
            <pc:sldMk cId="1690369661" sldId="280"/>
            <ac:spMk id="135" creationId="{B95B9BA8-1D69-4796-85F5-B6D0BD52354B}"/>
          </ac:spMkLst>
        </pc:spChg>
        <pc:grpChg chg="add del">
          <ac:chgData name="Usuário Convidado" userId="" providerId="Windows Live" clId="Web-{8DC09D1C-DC65-4F96-861F-4CF01E69A037}" dt="2021-08-03T08:32:47.951" v="105"/>
          <ac:grpSpMkLst>
            <pc:docMk/>
            <pc:sldMk cId="1690369661" sldId="280"/>
            <ac:grpSpMk id="95" creationId="{6A15AA18-4B71-46A7-A76C-9CF96DE14FA1}"/>
          </ac:grpSpMkLst>
        </pc:grpChg>
        <pc:grpChg chg="add del">
          <ac:chgData name="Usuário Convidado" userId="" providerId="Windows Live" clId="Web-{8DC09D1C-DC65-4F96-861F-4CF01E69A037}" dt="2021-08-03T08:33:04.202" v="110"/>
          <ac:grpSpMkLst>
            <pc:docMk/>
            <pc:sldMk cId="1690369661" sldId="280"/>
            <ac:grpSpMk id="109" creationId="{EE5D87AC-5CCC-4E1F-8B25-D3A6053029C8}"/>
          </ac:grpSpMkLst>
        </pc:grpChg>
        <pc:grpChg chg="add del">
          <ac:chgData name="Usuário Convidado" userId="" providerId="Windows Live" clId="Web-{8DC09D1C-DC65-4F96-861F-4CF01E69A037}" dt="2021-08-03T08:41:49.416" v="133"/>
          <ac:grpSpMkLst>
            <pc:docMk/>
            <pc:sldMk cId="1690369661" sldId="280"/>
            <ac:grpSpMk id="131" creationId="{6A15AA18-4B71-46A7-A76C-9CF96DE14FA1}"/>
          </ac:grpSpMkLst>
        </pc:grpChg>
        <pc:graphicFrameChg chg="mod ord modGraphic">
          <ac:chgData name="Usuário Convidado" userId="" providerId="Windows Live" clId="Web-{8DC09D1C-DC65-4F96-861F-4CF01E69A037}" dt="2021-08-03T08:42:09.620" v="140"/>
          <ac:graphicFrameMkLst>
            <pc:docMk/>
            <pc:sldMk cId="1690369661" sldId="280"/>
            <ac:graphicFrameMk id="16" creationId="{35DC7C85-F7BD-4FE7-9820-C984C4704F37}"/>
          </ac:graphicFrameMkLst>
        </pc:graphicFrameChg>
        <pc:picChg chg="add del mod">
          <ac:chgData name="Usuário Convidado" userId="" providerId="Windows Live" clId="Web-{8DC09D1C-DC65-4F96-861F-4CF01E69A037}" dt="2021-08-03T08:41:18.525" v="126"/>
          <ac:picMkLst>
            <pc:docMk/>
            <pc:sldMk cId="1690369661" sldId="280"/>
            <ac:picMk id="43" creationId="{138A089B-838F-41F6-83FC-28B1F4D6F161}"/>
          </ac:picMkLst>
        </pc:picChg>
        <pc:picChg chg="add mod">
          <ac:chgData name="Usuário Convidado" userId="" providerId="Windows Live" clId="Web-{8DC09D1C-DC65-4F96-861F-4CF01E69A037}" dt="2021-08-03T08:42:09.620" v="140"/>
          <ac:picMkLst>
            <pc:docMk/>
            <pc:sldMk cId="1690369661" sldId="280"/>
            <ac:picMk id="79" creationId="{B03C6562-2F57-46EB-B8A6-A830161F5D93}"/>
          </ac:picMkLst>
        </pc:picChg>
        <pc:picChg chg="del">
          <ac:chgData name="Usuário Convidado" userId="" providerId="Windows Live" clId="Web-{8DC09D1C-DC65-4F96-861F-4CF01E69A037}" dt="2021-08-03T08:32:32.477" v="99"/>
          <ac:picMkLst>
            <pc:docMk/>
            <pc:sldMk cId="1690369661" sldId="280"/>
            <ac:picMk id="89" creationId="{63821C1F-47A9-4B1E-90AE-03E60C496705}"/>
          </ac:picMkLst>
        </pc:picChg>
      </pc:sldChg>
      <pc:sldChg chg="addSp delSp modSp">
        <pc:chgData name="Usuário Convidado" userId="" providerId="Windows Live" clId="Web-{8DC09D1C-DC65-4F96-861F-4CF01E69A037}" dt="2021-08-03T08:28:31.285" v="98"/>
        <pc:sldMkLst>
          <pc:docMk/>
          <pc:sldMk cId="3810008533" sldId="281"/>
        </pc:sldMkLst>
        <pc:spChg chg="add del">
          <ac:chgData name="Usuário Convidado" userId="" providerId="Windows Live" clId="Web-{8DC09D1C-DC65-4F96-861F-4CF01E69A037}" dt="2021-08-03T05:26:17.387" v="90"/>
          <ac:spMkLst>
            <pc:docMk/>
            <pc:sldMk cId="3810008533" sldId="281"/>
            <ac:spMk id="108" creationId="{60DB02BD-FF61-4042-BC21-4EFF543EC0C3}"/>
          </ac:spMkLst>
        </pc:spChg>
        <pc:spChg chg="add del">
          <ac:chgData name="Usuário Convidado" userId="" providerId="Windows Live" clId="Web-{8DC09D1C-DC65-4F96-861F-4CF01E69A037}" dt="2021-08-03T05:26:17.387" v="90"/>
          <ac:spMkLst>
            <pc:docMk/>
            <pc:sldMk cId="3810008533" sldId="281"/>
            <ac:spMk id="110" creationId="{06EE00CB-BDE3-434E-81A3-3A5045FA67BE}"/>
          </ac:spMkLst>
        </pc:spChg>
        <pc:spChg chg="add del">
          <ac:chgData name="Usuário Convidado" userId="" providerId="Windows Live" clId="Web-{8DC09D1C-DC65-4F96-861F-4CF01E69A037}" dt="2021-08-03T05:26:17.387" v="90"/>
          <ac:spMkLst>
            <pc:docMk/>
            <pc:sldMk cId="3810008533" sldId="281"/>
            <ac:spMk id="112" creationId="{A5A46730-76F8-4230-A44E-BC7ED89623D0}"/>
          </ac:spMkLst>
        </pc:spChg>
        <pc:spChg chg="add del">
          <ac:chgData name="Usuário Convidado" userId="" providerId="Windows Live" clId="Web-{8DC09D1C-DC65-4F96-861F-4CF01E69A037}" dt="2021-08-03T05:26:17.387" v="90"/>
          <ac:spMkLst>
            <pc:docMk/>
            <pc:sldMk cId="3810008533" sldId="281"/>
            <ac:spMk id="114" creationId="{182681E8-C2DA-455B-A23E-04AC1EA4EADE}"/>
          </ac:spMkLst>
        </pc:spChg>
        <pc:spChg chg="add del">
          <ac:chgData name="Usuário Convidado" userId="" providerId="Windows Live" clId="Web-{8DC09D1C-DC65-4F96-861F-4CF01E69A037}" dt="2021-08-03T08:28:31.285" v="98"/>
          <ac:spMkLst>
            <pc:docMk/>
            <pc:sldMk cId="3810008533" sldId="281"/>
            <ac:spMk id="116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8:28:31.285" v="98"/>
          <ac:spMkLst>
            <pc:docMk/>
            <pc:sldMk cId="3810008533" sldId="281"/>
            <ac:spMk id="117" creationId="{340822D1-9EEA-4ECF-9360-D9AF87950D47}"/>
          </ac:spMkLst>
        </pc:spChg>
        <pc:spChg chg="add del">
          <ac:chgData name="Usuário Convidado" userId="" providerId="Windows Live" clId="Web-{8DC09D1C-DC65-4F96-861F-4CF01E69A037}" dt="2021-08-03T05:25:42.699" v="89"/>
          <ac:spMkLst>
            <pc:docMk/>
            <pc:sldMk cId="3810008533" sldId="281"/>
            <ac:spMk id="119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8:28:31.285" v="98"/>
          <ac:spMkLst>
            <pc:docMk/>
            <pc:sldMk cId="3810008533" sldId="281"/>
            <ac:spMk id="123" creationId="{DC292A62-7F34-4E30-BE04-48164A1DAF7B}"/>
          </ac:spMkLst>
        </pc:spChg>
        <pc:spChg chg="add">
          <ac:chgData name="Usuário Convidado" userId="" providerId="Windows Live" clId="Web-{8DC09D1C-DC65-4F96-861F-4CF01E69A037}" dt="2021-08-03T08:28:31.285" v="98"/>
          <ac:spMkLst>
            <pc:docMk/>
            <pc:sldMk cId="3810008533" sldId="281"/>
            <ac:spMk id="128" creationId="{B95B9BA8-1D69-4796-85F5-B6D0BD52354B}"/>
          </ac:spMkLst>
        </pc:spChg>
        <pc:spChg chg="add">
          <ac:chgData name="Usuário Convidado" userId="" providerId="Windows Live" clId="Web-{8DC09D1C-DC65-4F96-861F-4CF01E69A037}" dt="2021-08-03T08:28:31.285" v="98"/>
          <ac:spMkLst>
            <pc:docMk/>
            <pc:sldMk cId="3810008533" sldId="281"/>
            <ac:spMk id="130" creationId="{340822D1-9EEA-4ECF-9360-D9AF87950D47}"/>
          </ac:spMkLst>
        </pc:spChg>
        <pc:spChg chg="add">
          <ac:chgData name="Usuário Convidado" userId="" providerId="Windows Live" clId="Web-{8DC09D1C-DC65-4F96-861F-4CF01E69A037}" dt="2021-08-03T08:28:31.285" v="98"/>
          <ac:spMkLst>
            <pc:docMk/>
            <pc:sldMk cId="3810008533" sldId="281"/>
            <ac:spMk id="132" creationId="{DC292A62-7F34-4E30-BE04-48164A1DAF7B}"/>
          </ac:spMkLst>
        </pc:spChg>
        <pc:grpChg chg="add del">
          <ac:chgData name="Usuário Convidado" userId="" providerId="Windows Live" clId="Web-{8DC09D1C-DC65-4F96-861F-4CF01E69A037}" dt="2021-08-03T05:25:42.699" v="89"/>
          <ac:grpSpMkLst>
            <pc:docMk/>
            <pc:sldMk cId="3810008533" sldId="281"/>
            <ac:grpSpMk id="121" creationId="{EE5D87AC-5CCC-4E1F-8B25-D3A6053029C8}"/>
          </ac:grpSpMkLst>
        </pc:grpChg>
        <pc:graphicFrameChg chg="mod ord modGraphic">
          <ac:chgData name="Usuário Convidado" userId="" providerId="Windows Live" clId="Web-{8DC09D1C-DC65-4F96-861F-4CF01E69A037}" dt="2021-08-03T08:28:31.285" v="98"/>
          <ac:graphicFrameMkLst>
            <pc:docMk/>
            <pc:sldMk cId="3810008533" sldId="281"/>
            <ac:graphicFrameMk id="16" creationId="{35DC7C85-F7BD-4FE7-9820-C984C4704F37}"/>
          </ac:graphicFrameMkLst>
        </pc:graphicFrameChg>
        <pc:picChg chg="add mod">
          <ac:chgData name="Usuário Convidado" userId="" providerId="Windows Live" clId="Web-{8DC09D1C-DC65-4F96-861F-4CF01E69A037}" dt="2021-08-03T05:26:17.387" v="90"/>
          <ac:picMkLst>
            <pc:docMk/>
            <pc:sldMk cId="3810008533" sldId="281"/>
            <ac:picMk id="7" creationId="{06A97FB3-F222-4A15-9A86-CA933622FA29}"/>
          </ac:picMkLst>
        </pc:picChg>
        <pc:picChg chg="del">
          <ac:chgData name="Usuário Convidado" userId="" providerId="Windows Live" clId="Web-{8DC09D1C-DC65-4F96-861F-4CF01E69A037}" dt="2021-08-03T05:25:05.822" v="82"/>
          <ac:picMkLst>
            <pc:docMk/>
            <pc:sldMk cId="3810008533" sldId="281"/>
            <ac:picMk id="96" creationId="{64550F3B-1A30-4EB8-A4F7-2E758754F1AA}"/>
          </ac:picMkLst>
        </pc:picChg>
        <pc:picChg chg="del">
          <ac:chgData name="Usuário Convidado" userId="" providerId="Windows Live" clId="Web-{8DC09D1C-DC65-4F96-861F-4CF01E69A037}" dt="2021-08-03T05:25:07.260" v="83"/>
          <ac:picMkLst>
            <pc:docMk/>
            <pc:sldMk cId="3810008533" sldId="281"/>
            <ac:picMk id="98" creationId="{6FE22A49-E827-426B-AC84-52A448011A11}"/>
          </ac:picMkLst>
        </pc:picChg>
      </pc:sldChg>
      <pc:sldChg chg="modSp add del">
        <pc:chgData name="Usuário Convidado" userId="" providerId="Windows Live" clId="Web-{8DC09D1C-DC65-4F96-861F-4CF01E69A037}" dt="2021-08-03T10:05:07.937" v="442"/>
        <pc:sldMkLst>
          <pc:docMk/>
          <pc:sldMk cId="1386184960" sldId="283"/>
        </pc:sldMkLst>
        <pc:spChg chg="mod">
          <ac:chgData name="Usuário Convidado" userId="" providerId="Windows Live" clId="Web-{8DC09D1C-DC65-4F96-861F-4CF01E69A037}" dt="2021-08-03T08:48:37.896" v="181" actId="20577"/>
          <ac:spMkLst>
            <pc:docMk/>
            <pc:sldMk cId="1386184960" sldId="283"/>
            <ac:spMk id="3" creationId="{67BF95B9-87C1-428C-BB67-6FD2BE0CB4D8}"/>
          </ac:spMkLst>
        </pc:spChg>
      </pc:sldChg>
      <pc:sldChg chg="addSp delSp modSp add del">
        <pc:chgData name="Usuário Convidado" userId="" providerId="Windows Live" clId="Web-{8DC09D1C-DC65-4F96-861F-4CF01E69A037}" dt="2021-08-03T10:05:07.906" v="441"/>
        <pc:sldMkLst>
          <pc:docMk/>
          <pc:sldMk cId="2953484765" sldId="284"/>
        </pc:sldMkLst>
        <pc:spChg chg="del">
          <ac:chgData name="Usuário Convidado" userId="" providerId="Windows Live" clId="Web-{8DC09D1C-DC65-4F96-861F-4CF01E69A037}" dt="2021-08-03T08:45:20.232" v="161"/>
          <ac:spMkLst>
            <pc:docMk/>
            <pc:sldMk cId="2953484765" sldId="284"/>
            <ac:spMk id="42" creationId="{B95B9BA8-1D69-4796-85F5-B6D0BD52354B}"/>
          </ac:spMkLst>
        </pc:spChg>
        <pc:spChg chg="add">
          <ac:chgData name="Usuário Convidado" userId="" providerId="Windows Live" clId="Web-{8DC09D1C-DC65-4F96-861F-4CF01E69A037}" dt="2021-08-03T08:45:20.232" v="161"/>
          <ac:spMkLst>
            <pc:docMk/>
            <pc:sldMk cId="2953484765" sldId="284"/>
            <ac:spMk id="55" creationId="{B95B9BA8-1D69-4796-85F5-B6D0BD52354B}"/>
          </ac:spMkLst>
        </pc:spChg>
        <pc:grpChg chg="del">
          <ac:chgData name="Usuário Convidado" userId="" providerId="Windows Live" clId="Web-{8DC09D1C-DC65-4F96-861F-4CF01E69A037}" dt="2021-08-03T08:45:20.232" v="161"/>
          <ac:grpSpMkLst>
            <pc:docMk/>
            <pc:sldMk cId="2953484765" sldId="284"/>
            <ac:grpSpMk id="44" creationId="{6A15AA18-4B71-46A7-A76C-9CF96DE14FA1}"/>
          </ac:grpSpMkLst>
        </pc:grpChg>
        <pc:graphicFrameChg chg="mod ord modGraphic">
          <ac:chgData name="Usuário Convidado" userId="" providerId="Windows Live" clId="Web-{8DC09D1C-DC65-4F96-861F-4CF01E69A037}" dt="2021-08-03T08:45:20.232" v="161"/>
          <ac:graphicFrameMkLst>
            <pc:docMk/>
            <pc:sldMk cId="2953484765" sldId="284"/>
            <ac:graphicFrameMk id="16" creationId="{35DC7C85-F7BD-4FE7-9820-C984C4704F37}"/>
          </ac:graphicFrameMkLst>
        </pc:graphicFrameChg>
        <pc:picChg chg="add mod">
          <ac:chgData name="Usuário Convidado" userId="" providerId="Windows Live" clId="Web-{8DC09D1C-DC65-4F96-861F-4CF01E69A037}" dt="2021-08-03T08:45:20.232" v="161"/>
          <ac:picMkLst>
            <pc:docMk/>
            <pc:sldMk cId="2953484765" sldId="284"/>
            <ac:picMk id="7" creationId="{0AD6B412-6EBC-4E63-ADDD-DC1F0C57BCDE}"/>
          </ac:picMkLst>
        </pc:picChg>
        <pc:picChg chg="del">
          <ac:chgData name="Usuário Convidado" userId="" providerId="Windows Live" clId="Web-{8DC09D1C-DC65-4F96-861F-4CF01E69A037}" dt="2021-08-03T08:45:16.513" v="158"/>
          <ac:picMkLst>
            <pc:docMk/>
            <pc:sldMk cId="2953484765" sldId="284"/>
            <ac:picMk id="13" creationId="{70172AB3-69C1-4E09-A4ED-361541AEEC4C}"/>
          </ac:picMkLst>
        </pc:picChg>
      </pc:sldChg>
      <pc:sldChg chg="addSp delSp modSp add replId">
        <pc:chgData name="Usuário Convidado" userId="" providerId="Windows Live" clId="Web-{8DC09D1C-DC65-4F96-861F-4CF01E69A037}" dt="2021-08-03T09:24:20.845" v="435"/>
        <pc:sldMkLst>
          <pc:docMk/>
          <pc:sldMk cId="3911684608" sldId="285"/>
        </pc:sldMkLst>
        <pc:spChg chg="del">
          <ac:chgData name="Usuário Convidado" userId="" providerId="Windows Live" clId="Web-{8DC09D1C-DC65-4F96-861F-4CF01E69A037}" dt="2021-08-03T09:19:53.542" v="384"/>
          <ac:spMkLst>
            <pc:docMk/>
            <pc:sldMk cId="3911684608" sldId="285"/>
            <ac:spMk id="108" creationId="{60DB02BD-FF61-4042-BC21-4EFF543EC0C3}"/>
          </ac:spMkLst>
        </pc:spChg>
        <pc:spChg chg="del">
          <ac:chgData name="Usuário Convidado" userId="" providerId="Windows Live" clId="Web-{8DC09D1C-DC65-4F96-861F-4CF01E69A037}" dt="2021-08-03T09:19:53.542" v="384"/>
          <ac:spMkLst>
            <pc:docMk/>
            <pc:sldMk cId="3911684608" sldId="285"/>
            <ac:spMk id="110" creationId="{06EE00CB-BDE3-434E-81A3-3A5045FA67BE}"/>
          </ac:spMkLst>
        </pc:spChg>
        <pc:spChg chg="del">
          <ac:chgData name="Usuário Convidado" userId="" providerId="Windows Live" clId="Web-{8DC09D1C-DC65-4F96-861F-4CF01E69A037}" dt="2021-08-03T09:19:53.542" v="384"/>
          <ac:spMkLst>
            <pc:docMk/>
            <pc:sldMk cId="3911684608" sldId="285"/>
            <ac:spMk id="112" creationId="{A5A46730-76F8-4230-A44E-BC7ED89623D0}"/>
          </ac:spMkLst>
        </pc:spChg>
        <pc:spChg chg="del">
          <ac:chgData name="Usuário Convidado" userId="" providerId="Windows Live" clId="Web-{8DC09D1C-DC65-4F96-861F-4CF01E69A037}" dt="2021-08-03T09:19:53.542" v="384"/>
          <ac:spMkLst>
            <pc:docMk/>
            <pc:sldMk cId="3911684608" sldId="285"/>
            <ac:spMk id="114" creationId="{182681E8-C2DA-455B-A23E-04AC1EA4EADE}"/>
          </ac:spMkLst>
        </pc:spChg>
        <pc:spChg chg="add del">
          <ac:chgData name="Usuário Convidado" userId="" providerId="Windows Live" clId="Web-{8DC09D1C-DC65-4F96-861F-4CF01E69A037}" dt="2021-08-03T09:24:20.845" v="435"/>
          <ac:spMkLst>
            <pc:docMk/>
            <pc:sldMk cId="3911684608" sldId="285"/>
            <ac:spMk id="119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9:24:09.047" v="428"/>
          <ac:spMkLst>
            <pc:docMk/>
            <pc:sldMk cId="3911684608" sldId="285"/>
            <ac:spMk id="121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9:24:11.203" v="430"/>
          <ac:spMkLst>
            <pc:docMk/>
            <pc:sldMk cId="3911684608" sldId="285"/>
            <ac:spMk id="123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9:24:06.406" v="426"/>
          <ac:spMkLst>
            <pc:docMk/>
            <pc:sldMk cId="3911684608" sldId="285"/>
            <ac:spMk id="124" creationId="{B95B9BA8-1D69-4796-85F5-B6D0BD52354B}"/>
          </ac:spMkLst>
        </pc:spChg>
        <pc:spChg chg="add del">
          <ac:chgData name="Usuário Convidado" userId="" providerId="Windows Live" clId="Web-{8DC09D1C-DC65-4F96-861F-4CF01E69A037}" dt="2021-08-03T09:24:12.313" v="432"/>
          <ac:spMkLst>
            <pc:docMk/>
            <pc:sldMk cId="3911684608" sldId="285"/>
            <ac:spMk id="125" creationId="{22E5DF58-5CFD-4D62-AC3A-9EA04E1AF237}"/>
          </ac:spMkLst>
        </pc:spChg>
        <pc:spChg chg="add del">
          <ac:chgData name="Usuário Convidado" userId="" providerId="Windows Live" clId="Web-{8DC09D1C-DC65-4F96-861F-4CF01E69A037}" dt="2021-08-03T09:24:06.406" v="426"/>
          <ac:spMkLst>
            <pc:docMk/>
            <pc:sldMk cId="3911684608" sldId="285"/>
            <ac:spMk id="126" creationId="{A027D562-8F7E-478A-942E-D959A950C55E}"/>
          </ac:spMkLst>
        </pc:spChg>
        <pc:spChg chg="add del">
          <ac:chgData name="Usuário Convidado" userId="" providerId="Windows Live" clId="Web-{8DC09D1C-DC65-4F96-861F-4CF01E69A037}" dt="2021-08-03T09:24:12.313" v="432"/>
          <ac:spMkLst>
            <pc:docMk/>
            <pc:sldMk cId="3911684608" sldId="285"/>
            <ac:spMk id="127" creationId="{8064D39A-E0A4-461B-A8D2-9C3AE870CED4}"/>
          </ac:spMkLst>
        </pc:spChg>
        <pc:spChg chg="add del">
          <ac:chgData name="Usuário Convidado" userId="" providerId="Windows Live" clId="Web-{8DC09D1C-DC65-4F96-861F-4CF01E69A037}" dt="2021-08-03T09:24:06.406" v="426"/>
          <ac:spMkLst>
            <pc:docMk/>
            <pc:sldMk cId="3911684608" sldId="285"/>
            <ac:spMk id="128" creationId="{48A28C56-2619-47F0-B448-9D145309B8BE}"/>
          </ac:spMkLst>
        </pc:spChg>
        <pc:spChg chg="add del">
          <ac:chgData name="Usuário Convidado" userId="" providerId="Windows Live" clId="Web-{8DC09D1C-DC65-4F96-861F-4CF01E69A037}" dt="2021-08-03T09:24:20.798" v="434"/>
          <ac:spMkLst>
            <pc:docMk/>
            <pc:sldMk cId="3911684608" sldId="285"/>
            <ac:spMk id="129" creationId="{B95B9BA8-1D69-4796-85F5-B6D0BD52354B}"/>
          </ac:spMkLst>
        </pc:spChg>
        <pc:spChg chg="add">
          <ac:chgData name="Usuário Convidado" userId="" providerId="Windows Live" clId="Web-{8DC09D1C-DC65-4F96-861F-4CF01E69A037}" dt="2021-08-03T09:24:20.845" v="435"/>
          <ac:spMkLst>
            <pc:docMk/>
            <pc:sldMk cId="3911684608" sldId="285"/>
            <ac:spMk id="130" creationId="{B95B9BA8-1D69-4796-85F5-B6D0BD52354B}"/>
          </ac:spMkLst>
        </pc:spChg>
        <pc:spChg chg="add">
          <ac:chgData name="Usuário Convidado" userId="" providerId="Windows Live" clId="Web-{8DC09D1C-DC65-4F96-861F-4CF01E69A037}" dt="2021-08-03T09:24:20.845" v="435"/>
          <ac:spMkLst>
            <pc:docMk/>
            <pc:sldMk cId="3911684608" sldId="285"/>
            <ac:spMk id="131" creationId="{A027D562-8F7E-478A-942E-D959A950C55E}"/>
          </ac:spMkLst>
        </pc:spChg>
        <pc:spChg chg="add">
          <ac:chgData name="Usuário Convidado" userId="" providerId="Windows Live" clId="Web-{8DC09D1C-DC65-4F96-861F-4CF01E69A037}" dt="2021-08-03T09:24:20.845" v="435"/>
          <ac:spMkLst>
            <pc:docMk/>
            <pc:sldMk cId="3911684608" sldId="285"/>
            <ac:spMk id="132" creationId="{48A28C56-2619-47F0-B448-9D145309B8BE}"/>
          </ac:spMkLst>
        </pc:spChg>
        <pc:grpChg chg="add del">
          <ac:chgData name="Usuário Convidado" userId="" providerId="Windows Live" clId="Web-{8DC09D1C-DC65-4F96-861F-4CF01E69A037}" dt="2021-08-03T09:24:09.047" v="428"/>
          <ac:grpSpMkLst>
            <pc:docMk/>
            <pc:sldMk cId="3911684608" sldId="285"/>
            <ac:grpSpMk id="122" creationId="{6A15AA18-4B71-46A7-A76C-9CF96DE14FA1}"/>
          </ac:grpSpMkLst>
        </pc:grpChg>
        <pc:graphicFrameChg chg="del mod ord modGraphic">
          <ac:chgData name="Usuário Convidado" userId="" providerId="Windows Live" clId="Web-{8DC09D1C-DC65-4F96-861F-4CF01E69A037}" dt="2021-08-03T09:23:41.671" v="401"/>
          <ac:graphicFrameMkLst>
            <pc:docMk/>
            <pc:sldMk cId="3911684608" sldId="285"/>
            <ac:graphicFrameMk id="16" creationId="{35DC7C85-F7BD-4FE7-9820-C984C4704F37}"/>
          </ac:graphicFrameMkLst>
        </pc:graphicFrameChg>
        <pc:graphicFrameChg chg="add mod modGraphic">
          <ac:chgData name="Usuário Convidado" userId="" providerId="Windows Live" clId="Web-{8DC09D1C-DC65-4F96-861F-4CF01E69A037}" dt="2021-08-03T09:24:20.845" v="435"/>
          <ac:graphicFrameMkLst>
            <pc:docMk/>
            <pc:sldMk cId="3911684608" sldId="285"/>
            <ac:graphicFrameMk id="18" creationId="{78C838FC-AC61-4DE0-887C-867E382393CA}"/>
          </ac:graphicFrameMkLst>
        </pc:graphicFrameChg>
        <pc:picChg chg="add del mod">
          <ac:chgData name="Usuário Convidado" userId="" providerId="Windows Live" clId="Web-{8DC09D1C-DC65-4F96-861F-4CF01E69A037}" dt="2021-08-03T09:20:24.153" v="385"/>
          <ac:picMkLst>
            <pc:docMk/>
            <pc:sldMk cId="3911684608" sldId="285"/>
            <ac:picMk id="7" creationId="{6D74DFBB-4A4C-4ADF-915E-9F27C491B27C}"/>
          </ac:picMkLst>
        </pc:picChg>
        <pc:picChg chg="add del mod">
          <ac:chgData name="Usuário Convidado" userId="" providerId="Windows Live" clId="Web-{8DC09D1C-DC65-4F96-861F-4CF01E69A037}" dt="2021-08-03T09:21:07.062" v="390"/>
          <ac:picMkLst>
            <pc:docMk/>
            <pc:sldMk cId="3911684608" sldId="285"/>
            <ac:picMk id="13" creationId="{CABFADDE-2CA6-424D-9911-7EA011DDE292}"/>
          </ac:picMkLst>
        </pc:picChg>
        <pc:picChg chg="add del mod">
          <ac:chgData name="Usuário Convidado" userId="" providerId="Windows Live" clId="Web-{8DC09D1C-DC65-4F96-861F-4CF01E69A037}" dt="2021-08-03T09:22:30.567" v="392"/>
          <ac:picMkLst>
            <pc:docMk/>
            <pc:sldMk cId="3911684608" sldId="285"/>
            <ac:picMk id="14" creationId="{C721BF7F-FAC3-4A0D-8200-3DC00ADFC3A8}"/>
          </ac:picMkLst>
        </pc:picChg>
        <pc:picChg chg="add del mod">
          <ac:chgData name="Usuário Convidado" userId="" providerId="Windows Live" clId="Web-{8DC09D1C-DC65-4F96-861F-4CF01E69A037}" dt="2021-08-03T09:22:43.927" v="397"/>
          <ac:picMkLst>
            <pc:docMk/>
            <pc:sldMk cId="3911684608" sldId="285"/>
            <ac:picMk id="15" creationId="{082C90BB-B436-455C-96E7-03C266899A25}"/>
          </ac:picMkLst>
        </pc:picChg>
        <pc:picChg chg="add mod">
          <ac:chgData name="Usuário Convidado" userId="" providerId="Windows Live" clId="Web-{8DC09D1C-DC65-4F96-861F-4CF01E69A037}" dt="2021-08-03T09:24:20.845" v="435"/>
          <ac:picMkLst>
            <pc:docMk/>
            <pc:sldMk cId="3911684608" sldId="285"/>
            <ac:picMk id="17" creationId="{35B8BBD1-E17C-48A0-829C-70D5AD8F73A5}"/>
          </ac:picMkLst>
        </pc:picChg>
        <pc:picChg chg="del">
          <ac:chgData name="Usuário Convidado" userId="" providerId="Windows Live" clId="Web-{8DC09D1C-DC65-4F96-861F-4CF01E69A037}" dt="2021-08-03T09:19:48.760" v="380"/>
          <ac:picMkLst>
            <pc:docMk/>
            <pc:sldMk cId="3911684608" sldId="285"/>
            <ac:picMk id="96" creationId="{64550F3B-1A30-4EB8-A4F7-2E758754F1AA}"/>
          </ac:picMkLst>
        </pc:picChg>
        <pc:picChg chg="del">
          <ac:chgData name="Usuário Convidado" userId="" providerId="Windows Live" clId="Web-{8DC09D1C-DC65-4F96-861F-4CF01E69A037}" dt="2021-08-03T09:19:50.448" v="382"/>
          <ac:picMkLst>
            <pc:docMk/>
            <pc:sldMk cId="3911684608" sldId="285"/>
            <ac:picMk id="98" creationId="{6FE22A49-E827-426B-AC84-52A448011A11}"/>
          </ac:picMkLst>
        </pc:picChg>
      </pc:sldChg>
      <pc:sldChg chg="addSp delSp modSp add mod replId modShow">
        <pc:chgData name="Usuário Convidado" userId="" providerId="Windows Live" clId="Web-{8DC09D1C-DC65-4F96-861F-4CF01E69A037}" dt="2021-08-03T08:49:13.006" v="203" actId="20577"/>
        <pc:sldMkLst>
          <pc:docMk/>
          <pc:sldMk cId="696769293" sldId="286"/>
        </pc:sldMkLst>
        <pc:spChg chg="mod">
          <ac:chgData name="Usuário Convidado" userId="" providerId="Windows Live" clId="Web-{8DC09D1C-DC65-4F96-861F-4CF01E69A037}" dt="2021-08-03T08:49:13.006" v="203" actId="20577"/>
          <ac:spMkLst>
            <pc:docMk/>
            <pc:sldMk cId="696769293" sldId="286"/>
            <ac:spMk id="3" creationId="{67BF95B9-87C1-428C-BB67-6FD2BE0CB4D8}"/>
          </ac:spMkLst>
        </pc:spChg>
        <pc:spChg chg="add mod">
          <ac:chgData name="Usuário Convidado" userId="" providerId="Windows Live" clId="Web-{8DC09D1C-DC65-4F96-861F-4CF01E69A037}" dt="2021-08-03T05:22:16.397" v="81" actId="1076"/>
          <ac:spMkLst>
            <pc:docMk/>
            <pc:sldMk cId="696769293" sldId="286"/>
            <ac:spMk id="11" creationId="{86A18A8D-CD71-4054-8D8C-180C19CEB664}"/>
          </ac:spMkLst>
        </pc:spChg>
        <pc:picChg chg="add del mod">
          <ac:chgData name="Usuário Convidado" userId="" providerId="Windows Live" clId="Web-{8DC09D1C-DC65-4F96-861F-4CF01E69A037}" dt="2021-08-03T02:35:54.178" v="25"/>
          <ac:picMkLst>
            <pc:docMk/>
            <pc:sldMk cId="696769293" sldId="286"/>
            <ac:picMk id="2" creationId="{3738DFD8-6B47-471A-BD74-DEB6C606B537}"/>
          </ac:picMkLst>
        </pc:picChg>
        <pc:picChg chg="add mod">
          <ac:chgData name="Usuário Convidado" userId="" providerId="Windows Live" clId="Web-{8DC09D1C-DC65-4F96-861F-4CF01E69A037}" dt="2021-08-03T02:36:41.882" v="29" actId="1076"/>
          <ac:picMkLst>
            <pc:docMk/>
            <pc:sldMk cId="696769293" sldId="286"/>
            <ac:picMk id="4" creationId="{41FDFA36-BBDB-4BBA-9D21-D69C8CFD8252}"/>
          </ac:picMkLst>
        </pc:picChg>
      </pc:sldChg>
      <pc:sldChg chg="modSp">
        <pc:chgData name="Usuário Convidado" userId="" providerId="Windows Live" clId="Web-{8DC09D1C-DC65-4F96-861F-4CF01E69A037}" dt="2021-08-03T09:14:06.204" v="317" actId="20577"/>
        <pc:sldMkLst>
          <pc:docMk/>
          <pc:sldMk cId="523833331" sldId="287"/>
        </pc:sldMkLst>
        <pc:spChg chg="mod">
          <ac:chgData name="Usuário Convidado" userId="" providerId="Windows Live" clId="Web-{8DC09D1C-DC65-4F96-861F-4CF01E69A037}" dt="2021-08-03T09:14:06.204" v="317" actId="20577"/>
          <ac:spMkLst>
            <pc:docMk/>
            <pc:sldMk cId="523833331" sldId="287"/>
            <ac:spMk id="3" creationId="{22FA212C-DB33-4840-B5C0-B0177AAC9C3E}"/>
          </ac:spMkLst>
        </pc:spChg>
      </pc:sldChg>
    </pc:docChg>
  </pc:docChgLst>
  <pc:docChgLst>
    <pc:chgData name="Arnaldo Costa" userId="50c7a667a577a91f" providerId="Windows Live" clId="Web-{11C915E2-4ACF-49AB-95AF-C2A884455770}"/>
    <pc:docChg chg="addSld">
      <pc:chgData name="Arnaldo Costa" userId="50c7a667a577a91f" providerId="Windows Live" clId="Web-{11C915E2-4ACF-49AB-95AF-C2A884455770}" dt="2021-08-03T08:22:10.204" v="0"/>
      <pc:docMkLst>
        <pc:docMk/>
      </pc:docMkLst>
      <pc:sldChg chg="new">
        <pc:chgData name="Arnaldo Costa" userId="50c7a667a577a91f" providerId="Windows Live" clId="Web-{11C915E2-4ACF-49AB-95AF-C2A884455770}" dt="2021-08-03T08:22:10.204" v="0"/>
        <pc:sldMkLst>
          <pc:docMk/>
          <pc:sldMk cId="3703226418" sldId="287"/>
        </pc:sldMkLst>
      </pc:sldChg>
    </pc:docChg>
  </pc:docChgLst>
  <pc:docChgLst>
    <pc:chgData name="diego gomes" userId="962b7f3cefccc3ba" providerId="Windows Live" clId="Web-{B2E2F081-0A8A-4F91-BEF3-010E567C876B}"/>
    <pc:docChg chg="modSld">
      <pc:chgData name="diego gomes" userId="962b7f3cefccc3ba" providerId="Windows Live" clId="Web-{B2E2F081-0A8A-4F91-BEF3-010E567C876B}" dt="2021-08-02T19:23:05.839" v="1" actId="20577"/>
      <pc:docMkLst>
        <pc:docMk/>
      </pc:docMkLst>
      <pc:sldChg chg="modSp">
        <pc:chgData name="diego gomes" userId="962b7f3cefccc3ba" providerId="Windows Live" clId="Web-{B2E2F081-0A8A-4F91-BEF3-010E567C876B}" dt="2021-08-02T19:23:05.839" v="1" actId="20577"/>
        <pc:sldMkLst>
          <pc:docMk/>
          <pc:sldMk cId="880964051" sldId="259"/>
        </pc:sldMkLst>
        <pc:spChg chg="mod">
          <ac:chgData name="diego gomes" userId="962b7f3cefccc3ba" providerId="Windows Live" clId="Web-{B2E2F081-0A8A-4F91-BEF3-010E567C876B}" dt="2021-08-02T19:23:05.839" v="1" actId="20577"/>
          <ac:spMkLst>
            <pc:docMk/>
            <pc:sldMk cId="880964051" sldId="259"/>
            <ac:spMk id="3" creationId="{67BF95B9-87C1-428C-BB67-6FD2BE0CB4D8}"/>
          </ac:spMkLst>
        </pc:spChg>
      </pc:sldChg>
    </pc:docChg>
  </pc:docChgLst>
  <pc:docChgLst>
    <pc:chgData name="diego gomes" userId="962b7f3cefccc3ba" providerId="Windows Live" clId="Web-{414ADA56-E496-4859-9F42-6CA5B23D896D}"/>
    <pc:docChg chg="delSld modSld sldOrd">
      <pc:chgData name="diego gomes" userId="962b7f3cefccc3ba" providerId="Windows Live" clId="Web-{414ADA56-E496-4859-9F42-6CA5B23D896D}" dt="2021-08-02T15:09:30.637" v="135"/>
      <pc:docMkLst>
        <pc:docMk/>
      </pc:docMkLst>
      <pc:sldChg chg="modSp">
        <pc:chgData name="diego gomes" userId="962b7f3cefccc3ba" providerId="Windows Live" clId="Web-{414ADA56-E496-4859-9F42-6CA5B23D896D}" dt="2021-08-02T15:06:41.071" v="130" actId="20577"/>
        <pc:sldMkLst>
          <pc:docMk/>
          <pc:sldMk cId="880964051" sldId="259"/>
        </pc:sldMkLst>
        <pc:spChg chg="mod">
          <ac:chgData name="diego gomes" userId="962b7f3cefccc3ba" providerId="Windows Live" clId="Web-{414ADA56-E496-4859-9F42-6CA5B23D896D}" dt="2021-08-02T15:06:41.071" v="130" actId="20577"/>
          <ac:spMkLst>
            <pc:docMk/>
            <pc:sldMk cId="880964051" sldId="259"/>
            <ac:spMk id="3" creationId="{67BF95B9-87C1-428C-BB67-6FD2BE0CB4D8}"/>
          </ac:spMkLst>
        </pc:spChg>
      </pc:sldChg>
      <pc:sldChg chg="ord">
        <pc:chgData name="diego gomes" userId="962b7f3cefccc3ba" providerId="Windows Live" clId="Web-{414ADA56-E496-4859-9F42-6CA5B23D896D}" dt="2021-08-02T15:09:02.527" v="134"/>
        <pc:sldMkLst>
          <pc:docMk/>
          <pc:sldMk cId="569403391" sldId="263"/>
        </pc:sldMkLst>
      </pc:sldChg>
      <pc:sldChg chg="modSp del">
        <pc:chgData name="diego gomes" userId="962b7f3cefccc3ba" providerId="Windows Live" clId="Web-{414ADA56-E496-4859-9F42-6CA5B23D896D}" dt="2021-08-02T15:09:30.637" v="135"/>
        <pc:sldMkLst>
          <pc:docMk/>
          <pc:sldMk cId="1326551727" sldId="266"/>
        </pc:sldMkLst>
        <pc:spChg chg="mod">
          <ac:chgData name="diego gomes" userId="962b7f3cefccc3ba" providerId="Windows Live" clId="Web-{414ADA56-E496-4859-9F42-6CA5B23D896D}" dt="2021-08-02T15:07:13.368" v="132" actId="14100"/>
          <ac:spMkLst>
            <pc:docMk/>
            <pc:sldMk cId="1326551727" sldId="266"/>
            <ac:spMk id="2" creationId="{601B9445-5E84-4FA7-87DA-E2156EA720D6}"/>
          </ac:spMkLst>
        </pc:spChg>
      </pc:sldChg>
    </pc:docChg>
  </pc:docChgLst>
  <pc:docChgLst>
    <pc:chgData name="Erick Santos Do Nascimento" userId="dfcdb8584cebe315" providerId="Windows Live" clId="Web-{8D199B13-EA9E-4E99-8623-628FC052DE66}"/>
    <pc:docChg chg="delSld modSld">
      <pc:chgData name="Erick Santos Do Nascimento" userId="dfcdb8584cebe315" providerId="Windows Live" clId="Web-{8D199B13-EA9E-4E99-8623-628FC052DE66}" dt="2021-08-02T19:54:59.020" v="11" actId="20577"/>
      <pc:docMkLst>
        <pc:docMk/>
      </pc:docMkLst>
      <pc:sldChg chg="modSp">
        <pc:chgData name="Erick Santos Do Nascimento" userId="dfcdb8584cebe315" providerId="Windows Live" clId="Web-{8D199B13-EA9E-4E99-8623-628FC052DE66}" dt="2021-08-02T19:53:35.909" v="4" actId="20577"/>
        <pc:sldMkLst>
          <pc:docMk/>
          <pc:sldMk cId="2267310316" sldId="265"/>
        </pc:sldMkLst>
        <pc:spChg chg="mod">
          <ac:chgData name="Erick Santos Do Nascimento" userId="dfcdb8584cebe315" providerId="Windows Live" clId="Web-{8D199B13-EA9E-4E99-8623-628FC052DE66}" dt="2021-08-02T19:53:35.909" v="4" actId="20577"/>
          <ac:spMkLst>
            <pc:docMk/>
            <pc:sldMk cId="2267310316" sldId="265"/>
            <ac:spMk id="3" creationId="{67BF95B9-87C1-428C-BB67-6FD2BE0CB4D8}"/>
          </ac:spMkLst>
        </pc:spChg>
      </pc:sldChg>
      <pc:sldChg chg="modSp">
        <pc:chgData name="Erick Santos Do Nascimento" userId="dfcdb8584cebe315" providerId="Windows Live" clId="Web-{8D199B13-EA9E-4E99-8623-628FC052DE66}" dt="2021-08-02T19:54:59.020" v="11" actId="20577"/>
        <pc:sldMkLst>
          <pc:docMk/>
          <pc:sldMk cId="1329232794" sldId="273"/>
        </pc:sldMkLst>
        <pc:spChg chg="mod">
          <ac:chgData name="Erick Santos Do Nascimento" userId="dfcdb8584cebe315" providerId="Windows Live" clId="Web-{8D199B13-EA9E-4E99-8623-628FC052DE66}" dt="2021-08-02T19:54:59.020" v="11" actId="20577"/>
          <ac:spMkLst>
            <pc:docMk/>
            <pc:sldMk cId="1329232794" sldId="273"/>
            <ac:spMk id="3" creationId="{67BF95B9-87C1-428C-BB67-6FD2BE0CB4D8}"/>
          </ac:spMkLst>
        </pc:spChg>
      </pc:sldChg>
      <pc:sldChg chg="del">
        <pc:chgData name="Erick Santos Do Nascimento" userId="dfcdb8584cebe315" providerId="Windows Live" clId="Web-{8D199B13-EA9E-4E99-8623-628FC052DE66}" dt="2021-08-02T19:52:39.001" v="0"/>
        <pc:sldMkLst>
          <pc:docMk/>
          <pc:sldMk cId="1271579258" sldId="275"/>
        </pc:sldMkLst>
      </pc:sldChg>
      <pc:sldChg chg="modSp">
        <pc:chgData name="Erick Santos Do Nascimento" userId="dfcdb8584cebe315" providerId="Windows Live" clId="Web-{8D199B13-EA9E-4E99-8623-628FC052DE66}" dt="2021-08-02T19:52:55.846" v="2" actId="20577"/>
        <pc:sldMkLst>
          <pc:docMk/>
          <pc:sldMk cId="4116156866" sldId="276"/>
        </pc:sldMkLst>
        <pc:spChg chg="mod">
          <ac:chgData name="Erick Santos Do Nascimento" userId="dfcdb8584cebe315" providerId="Windows Live" clId="Web-{8D199B13-EA9E-4E99-8623-628FC052DE66}" dt="2021-08-02T19:52:55.846" v="2" actId="20577"/>
          <ac:spMkLst>
            <pc:docMk/>
            <pc:sldMk cId="4116156866" sldId="276"/>
            <ac:spMk id="3" creationId="{67BF95B9-87C1-428C-BB67-6FD2BE0CB4D8}"/>
          </ac:spMkLst>
        </pc:spChg>
      </pc:sldChg>
    </pc:docChg>
  </pc:docChgLst>
  <pc:docChgLst>
    <pc:chgData name="Erick Santos Do Nascimento" userId="dfcdb8584cebe315" providerId="Windows Live" clId="Web-{B0C5F714-0CF0-47BB-B3B4-8112DDF80107}"/>
    <pc:docChg chg="modSld">
      <pc:chgData name="Erick Santos Do Nascimento" userId="dfcdb8584cebe315" providerId="Windows Live" clId="Web-{B0C5F714-0CF0-47BB-B3B4-8112DDF80107}" dt="2022-01-11T11:20:14.159" v="29" actId="20577"/>
      <pc:docMkLst>
        <pc:docMk/>
      </pc:docMkLst>
      <pc:sldChg chg="modSp">
        <pc:chgData name="Erick Santos Do Nascimento" userId="dfcdb8584cebe315" providerId="Windows Live" clId="Web-{B0C5F714-0CF0-47BB-B3B4-8112DDF80107}" dt="2022-01-11T11:20:14.159" v="29" actId="20577"/>
        <pc:sldMkLst>
          <pc:docMk/>
          <pc:sldMk cId="1386184960" sldId="283"/>
        </pc:sldMkLst>
        <pc:spChg chg="mod">
          <ac:chgData name="Erick Santos Do Nascimento" userId="dfcdb8584cebe315" providerId="Windows Live" clId="Web-{B0C5F714-0CF0-47BB-B3B4-8112DDF80107}" dt="2022-01-11T11:20:14.159" v="29" actId="20577"/>
          <ac:spMkLst>
            <pc:docMk/>
            <pc:sldMk cId="1386184960" sldId="283"/>
            <ac:spMk id="3" creationId="{67BF95B9-87C1-428C-BB67-6FD2BE0CB4D8}"/>
          </ac:spMkLst>
        </pc:spChg>
      </pc:sldChg>
    </pc:docChg>
  </pc:docChgLst>
  <pc:docChgLst>
    <pc:chgData name="Usuário Convidado" providerId="Windows Live" clId="Web-{1CFAD2D3-13BF-49CD-B9FC-F46DC0C67D86}"/>
    <pc:docChg chg="addSld delSld modSld">
      <pc:chgData name="Usuário Convidado" userId="" providerId="Windows Live" clId="Web-{1CFAD2D3-13BF-49CD-B9FC-F46DC0C67D86}" dt="2021-08-03T01:38:45.723" v="312" actId="20577"/>
      <pc:docMkLst>
        <pc:docMk/>
      </pc:docMkLst>
      <pc:sldChg chg="mod modShow">
        <pc:chgData name="Usuário Convidado" userId="" providerId="Windows Live" clId="Web-{1CFAD2D3-13BF-49CD-B9FC-F46DC0C67D86}" dt="2021-08-03T01:02:00.714" v="6"/>
        <pc:sldMkLst>
          <pc:docMk/>
          <pc:sldMk cId="569403391" sldId="263"/>
        </pc:sldMkLst>
      </pc:sldChg>
      <pc:sldChg chg="mod modShow">
        <pc:chgData name="Usuário Convidado" userId="" providerId="Windows Live" clId="Web-{1CFAD2D3-13BF-49CD-B9FC-F46DC0C67D86}" dt="2021-08-03T01:02:00.557" v="4"/>
        <pc:sldMkLst>
          <pc:docMk/>
          <pc:sldMk cId="2277797669" sldId="264"/>
        </pc:sldMkLst>
      </pc:sldChg>
      <pc:sldChg chg="addSp delSp modSp">
        <pc:chgData name="Usuário Convidado" userId="" providerId="Windows Live" clId="Web-{1CFAD2D3-13BF-49CD-B9FC-F46DC0C67D86}" dt="2021-08-03T01:38:45.723" v="312" actId="20577"/>
        <pc:sldMkLst>
          <pc:docMk/>
          <pc:sldMk cId="4116156866" sldId="276"/>
        </pc:sldMkLst>
        <pc:spChg chg="add mod">
          <ac:chgData name="Usuário Convidado" userId="" providerId="Windows Live" clId="Web-{1CFAD2D3-13BF-49CD-B9FC-F46DC0C67D86}" dt="2021-08-03T01:38:45.723" v="312" actId="20577"/>
          <ac:spMkLst>
            <pc:docMk/>
            <pc:sldMk cId="4116156866" sldId="276"/>
            <ac:spMk id="2" creationId="{AD471367-8688-49E3-97AA-CFB210080463}"/>
          </ac:spMkLst>
        </pc:spChg>
        <pc:spChg chg="del mod">
          <ac:chgData name="Usuário Convidado" userId="" providerId="Windows Live" clId="Web-{1CFAD2D3-13BF-49CD-B9FC-F46DC0C67D86}" dt="2021-08-03T01:05:58.796" v="25"/>
          <ac:spMkLst>
            <pc:docMk/>
            <pc:sldMk cId="4116156866" sldId="276"/>
            <ac:spMk id="3" creationId="{67BF95B9-87C1-428C-BB67-6FD2BE0CB4D8}"/>
          </ac:spMkLst>
        </pc:spChg>
        <pc:spChg chg="add mod">
          <ac:chgData name="Usuário Convidado" userId="" providerId="Windows Live" clId="Web-{1CFAD2D3-13BF-49CD-B9FC-F46DC0C67D86}" dt="2021-08-03T01:36:23.501" v="299" actId="1076"/>
          <ac:spMkLst>
            <pc:docMk/>
            <pc:sldMk cId="4116156866" sldId="276"/>
            <ac:spMk id="4" creationId="{57F171A9-DB17-42F8-9F16-54C654087C03}"/>
          </ac:spMkLst>
        </pc:spChg>
      </pc:sldChg>
      <pc:sldChg chg="mod modShow">
        <pc:chgData name="Usuário Convidado" userId="" providerId="Windows Live" clId="Web-{1CFAD2D3-13BF-49CD-B9FC-F46DC0C67D86}" dt="2021-08-03T01:02:00.620" v="5"/>
        <pc:sldMkLst>
          <pc:docMk/>
          <pc:sldMk cId="3707463952" sldId="278"/>
        </pc:sldMkLst>
      </pc:sldChg>
      <pc:sldChg chg="modSp">
        <pc:chgData name="Usuário Convidado" userId="" providerId="Windows Live" clId="Web-{1CFAD2D3-13BF-49CD-B9FC-F46DC0C67D86}" dt="2021-08-03T01:02:24.683" v="10" actId="20577"/>
        <pc:sldMkLst>
          <pc:docMk/>
          <pc:sldMk cId="3967997755" sldId="279"/>
        </pc:sldMkLst>
        <pc:graphicFrameChg chg="modGraphic">
          <ac:chgData name="Usuário Convidado" userId="" providerId="Windows Live" clId="Web-{1CFAD2D3-13BF-49CD-B9FC-F46DC0C67D86}" dt="2021-08-03T01:02:24.683" v="10" actId="20577"/>
          <ac:graphicFrameMkLst>
            <pc:docMk/>
            <pc:sldMk cId="3967997755" sldId="279"/>
            <ac:graphicFrameMk id="16" creationId="{35DC7C85-F7BD-4FE7-9820-C984C4704F37}"/>
          </ac:graphicFrameMkLst>
        </pc:graphicFrameChg>
      </pc:sldChg>
      <pc:sldChg chg="add mod replId modShow">
        <pc:chgData name="Usuário Convidado" userId="" providerId="Windows Live" clId="Web-{1CFAD2D3-13BF-49CD-B9FC-F46DC0C67D86}" dt="2021-08-03T01:01:52.262" v="3"/>
        <pc:sldMkLst>
          <pc:docMk/>
          <pc:sldMk cId="1386184960" sldId="283"/>
        </pc:sldMkLst>
      </pc:sldChg>
      <pc:sldChg chg="add mod replId modShow">
        <pc:chgData name="Usuário Convidado" userId="" providerId="Windows Live" clId="Web-{1CFAD2D3-13BF-49CD-B9FC-F46DC0C67D86}" dt="2021-08-03T01:01:52.167" v="2"/>
        <pc:sldMkLst>
          <pc:docMk/>
          <pc:sldMk cId="2953484765" sldId="284"/>
        </pc:sldMkLst>
      </pc:sldChg>
      <pc:sldChg chg="new del">
        <pc:chgData name="Usuário Convidado" userId="" providerId="Windows Live" clId="Web-{1CFAD2D3-13BF-49CD-B9FC-F46DC0C67D86}" dt="2021-08-03T01:06:40.797" v="27"/>
        <pc:sldMkLst>
          <pc:docMk/>
          <pc:sldMk cId="2734548796" sldId="285"/>
        </pc:sldMkLst>
      </pc:sldChg>
    </pc:docChg>
  </pc:docChgLst>
  <pc:docChgLst>
    <pc:chgData name="Erick Santos Do Nascimento" userId="dfcdb8584cebe315" providerId="Windows Live" clId="Web-{CCAC4073-C25B-4DA3-9949-8E729B742147}"/>
    <pc:docChg chg="addSld delSld modSld sldOrd">
      <pc:chgData name="Erick Santos Do Nascimento" userId="dfcdb8584cebe315" providerId="Windows Live" clId="Web-{CCAC4073-C25B-4DA3-9949-8E729B742147}" dt="2021-08-02T22:25:14.762" v="404" actId="20577"/>
      <pc:docMkLst>
        <pc:docMk/>
      </pc:docMkLst>
      <pc:sldChg chg="addSp delSp modSp ord">
        <pc:chgData name="Erick Santos Do Nascimento" userId="dfcdb8584cebe315" providerId="Windows Live" clId="Web-{CCAC4073-C25B-4DA3-9949-8E729B742147}" dt="2021-08-02T21:54:57.593" v="345"/>
        <pc:sldMkLst>
          <pc:docMk/>
          <pc:sldMk cId="656917228" sldId="262"/>
        </pc:sldMkLst>
        <pc:spChg chg="del">
          <ac:chgData name="Erick Santos Do Nascimento" userId="dfcdb8584cebe315" providerId="Windows Live" clId="Web-{CCAC4073-C25B-4DA3-9949-8E729B742147}" dt="2021-08-02T21:47:32.582" v="319"/>
          <ac:spMkLst>
            <pc:docMk/>
            <pc:sldMk cId="656917228" sldId="262"/>
            <ac:spMk id="20" creationId="{60DB02BD-FF61-4042-BC21-4EFF543EC0C3}"/>
          </ac:spMkLst>
        </pc:spChg>
        <pc:spChg chg="del">
          <ac:chgData name="Erick Santos Do Nascimento" userId="dfcdb8584cebe315" providerId="Windows Live" clId="Web-{CCAC4073-C25B-4DA3-9949-8E729B742147}" dt="2021-08-02T21:47:32.582" v="319"/>
          <ac:spMkLst>
            <pc:docMk/>
            <pc:sldMk cId="656917228" sldId="262"/>
            <ac:spMk id="22" creationId="{5811A85E-38EA-465A-84F9-6230CF743E76}"/>
          </ac:spMkLst>
        </pc:spChg>
        <pc:spChg chg="del">
          <ac:chgData name="Erick Santos Do Nascimento" userId="dfcdb8584cebe315" providerId="Windows Live" clId="Web-{CCAC4073-C25B-4DA3-9949-8E729B742147}" dt="2021-08-02T21:47:32.582" v="319"/>
          <ac:spMkLst>
            <pc:docMk/>
            <pc:sldMk cId="656917228" sldId="262"/>
            <ac:spMk id="24" creationId="{866290A3-7E80-441D-AA1E-5263326B1657}"/>
          </ac:spMkLst>
        </pc:spChg>
        <pc:spChg chg="add del">
          <ac:chgData name="Erick Santos Do Nascimento" userId="dfcdb8584cebe315" providerId="Windows Live" clId="Web-{CCAC4073-C25B-4DA3-9949-8E729B742147}" dt="2021-08-02T21:48:08.176" v="322"/>
          <ac:spMkLst>
            <pc:docMk/>
            <pc:sldMk cId="656917228" sldId="262"/>
            <ac:spMk id="29" creationId="{B95B9BA8-1D69-4796-85F5-B6D0BD52354B}"/>
          </ac:spMkLst>
        </pc:spChg>
        <pc:spChg chg="add del">
          <ac:chgData name="Erick Santos Do Nascimento" userId="dfcdb8584cebe315" providerId="Windows Live" clId="Web-{CCAC4073-C25B-4DA3-9949-8E729B742147}" dt="2021-08-02T21:54:57.593" v="345"/>
          <ac:spMkLst>
            <pc:docMk/>
            <pc:sldMk cId="656917228" sldId="262"/>
            <ac:spMk id="42" creationId="{B95B9BA8-1D69-4796-85F5-B6D0BD52354B}"/>
          </ac:spMkLst>
        </pc:spChg>
        <pc:spChg chg="add del">
          <ac:chgData name="Erick Santos Do Nascimento" userId="dfcdb8584cebe315" providerId="Windows Live" clId="Web-{CCAC4073-C25B-4DA3-9949-8E729B742147}" dt="2021-08-02T21:54:57.530" v="344"/>
          <ac:spMkLst>
            <pc:docMk/>
            <pc:sldMk cId="656917228" sldId="262"/>
            <ac:spMk id="123" creationId="{B95B9BA8-1D69-4796-85F5-B6D0BD52354B}"/>
          </ac:spMkLst>
        </pc:spChg>
        <pc:spChg chg="add del">
          <ac:chgData name="Erick Santos Do Nascimento" userId="dfcdb8584cebe315" providerId="Windows Live" clId="Web-{CCAC4073-C25B-4DA3-9949-8E729B742147}" dt="2021-08-02T21:54:57.530" v="344"/>
          <ac:spMkLst>
            <pc:docMk/>
            <pc:sldMk cId="656917228" sldId="262"/>
            <ac:spMk id="124" creationId="{A027D562-8F7E-478A-942E-D959A950C55E}"/>
          </ac:spMkLst>
        </pc:spChg>
        <pc:spChg chg="add">
          <ac:chgData name="Erick Santos Do Nascimento" userId="dfcdb8584cebe315" providerId="Windows Live" clId="Web-{CCAC4073-C25B-4DA3-9949-8E729B742147}" dt="2021-08-02T21:54:57.593" v="345"/>
          <ac:spMkLst>
            <pc:docMk/>
            <pc:sldMk cId="656917228" sldId="262"/>
            <ac:spMk id="125" creationId="{B95B9BA8-1D69-4796-85F5-B6D0BD52354B}"/>
          </ac:spMkLst>
        </pc:spChg>
        <pc:spChg chg="add del">
          <ac:chgData name="Erick Santos Do Nascimento" userId="dfcdb8584cebe315" providerId="Windows Live" clId="Web-{CCAC4073-C25B-4DA3-9949-8E729B742147}" dt="2021-08-02T21:54:43.467" v="342"/>
          <ac:spMkLst>
            <pc:docMk/>
            <pc:sldMk cId="656917228" sldId="262"/>
            <ac:spMk id="126" creationId="{B95B9BA8-1D69-4796-85F5-B6D0BD52354B}"/>
          </ac:spMkLst>
        </pc:spChg>
        <pc:spChg chg="add">
          <ac:chgData name="Erick Santos Do Nascimento" userId="dfcdb8584cebe315" providerId="Windows Live" clId="Web-{CCAC4073-C25B-4DA3-9949-8E729B742147}" dt="2021-08-02T21:54:57.593" v="345"/>
          <ac:spMkLst>
            <pc:docMk/>
            <pc:sldMk cId="656917228" sldId="262"/>
            <ac:spMk id="127" creationId="{A027D562-8F7E-478A-942E-D959A950C55E}"/>
          </ac:spMkLst>
        </pc:spChg>
        <pc:spChg chg="add">
          <ac:chgData name="Erick Santos Do Nascimento" userId="dfcdb8584cebe315" providerId="Windows Live" clId="Web-{CCAC4073-C25B-4DA3-9949-8E729B742147}" dt="2021-08-02T21:54:57.593" v="345"/>
          <ac:spMkLst>
            <pc:docMk/>
            <pc:sldMk cId="656917228" sldId="262"/>
            <ac:spMk id="129" creationId="{48A28C56-2619-47F0-B448-9D145309B8BE}"/>
          </ac:spMkLst>
        </pc:spChg>
        <pc:spChg chg="add del">
          <ac:chgData name="Erick Santos Do Nascimento" userId="dfcdb8584cebe315" providerId="Windows Live" clId="Web-{CCAC4073-C25B-4DA3-9949-8E729B742147}" dt="2021-08-02T21:54:57.530" v="344"/>
          <ac:spMkLst>
            <pc:docMk/>
            <pc:sldMk cId="656917228" sldId="262"/>
            <ac:spMk id="130" creationId="{48A28C56-2619-47F0-B448-9D145309B8BE}"/>
          </ac:spMkLst>
        </pc:spChg>
        <pc:grpChg chg="add del">
          <ac:chgData name="Erick Santos Do Nascimento" userId="dfcdb8584cebe315" providerId="Windows Live" clId="Web-{CCAC4073-C25B-4DA3-9949-8E729B742147}" dt="2021-08-02T21:48:08.176" v="322"/>
          <ac:grpSpMkLst>
            <pc:docMk/>
            <pc:sldMk cId="656917228" sldId="262"/>
            <ac:grpSpMk id="31" creationId="{6A15AA18-4B71-46A7-A76C-9CF96DE14FA1}"/>
          </ac:grpSpMkLst>
        </pc:grpChg>
        <pc:grpChg chg="add del">
          <ac:chgData name="Erick Santos Do Nascimento" userId="dfcdb8584cebe315" providerId="Windows Live" clId="Web-{CCAC4073-C25B-4DA3-9949-8E729B742147}" dt="2021-08-02T21:54:57.593" v="345"/>
          <ac:grpSpMkLst>
            <pc:docMk/>
            <pc:sldMk cId="656917228" sldId="262"/>
            <ac:grpSpMk id="44" creationId="{6A15AA18-4B71-46A7-A76C-9CF96DE14FA1}"/>
          </ac:grpSpMkLst>
        </pc:grpChg>
        <pc:grpChg chg="add del">
          <ac:chgData name="Erick Santos Do Nascimento" userId="dfcdb8584cebe315" providerId="Windows Live" clId="Web-{CCAC4073-C25B-4DA3-9949-8E729B742147}" dt="2021-08-02T21:54:43.467" v="342"/>
          <ac:grpSpMkLst>
            <pc:docMk/>
            <pc:sldMk cId="656917228" sldId="262"/>
            <ac:grpSpMk id="128" creationId="{6A15AA18-4B71-46A7-A76C-9CF96DE14FA1}"/>
          </ac:grpSpMkLst>
        </pc:grpChg>
        <pc:graphicFrameChg chg="mod ord modGraphic">
          <ac:chgData name="Erick Santos Do Nascimento" userId="dfcdb8584cebe315" providerId="Windows Live" clId="Web-{CCAC4073-C25B-4DA3-9949-8E729B742147}" dt="2021-08-02T21:54:57.593" v="345"/>
          <ac:graphicFrameMkLst>
            <pc:docMk/>
            <pc:sldMk cId="656917228" sldId="262"/>
            <ac:graphicFrameMk id="16" creationId="{35DC7C85-F7BD-4FE7-9820-C984C4704F37}"/>
          </ac:graphicFrameMkLst>
        </pc:graphicFrameChg>
        <pc:picChg chg="add del mod">
          <ac:chgData name="Erick Santos Do Nascimento" userId="dfcdb8584cebe315" providerId="Windows Live" clId="Web-{CCAC4073-C25B-4DA3-9949-8E729B742147}" dt="2021-08-02T21:47:43.598" v="320"/>
          <ac:picMkLst>
            <pc:docMk/>
            <pc:sldMk cId="656917228" sldId="262"/>
            <ac:picMk id="7" creationId="{9992C012-6290-4C82-B99B-B98FBF818964}"/>
          </ac:picMkLst>
        </pc:picChg>
        <pc:picChg chg="add del mod">
          <ac:chgData name="Erick Santos Do Nascimento" userId="dfcdb8584cebe315" providerId="Windows Live" clId="Web-{CCAC4073-C25B-4DA3-9949-8E729B742147}" dt="2021-08-02T21:48:47.224" v="325"/>
          <ac:picMkLst>
            <pc:docMk/>
            <pc:sldMk cId="656917228" sldId="262"/>
            <ac:picMk id="13" creationId="{70172AB3-69C1-4E09-A4ED-361541AEEC4C}"/>
          </ac:picMkLst>
        </pc:picChg>
        <pc:picChg chg="add mod">
          <ac:chgData name="Erick Santos Do Nascimento" userId="dfcdb8584cebe315" providerId="Windows Live" clId="Web-{CCAC4073-C25B-4DA3-9949-8E729B742147}" dt="2021-08-02T21:54:57.593" v="345"/>
          <ac:picMkLst>
            <pc:docMk/>
            <pc:sldMk cId="656917228" sldId="262"/>
            <ac:picMk id="121" creationId="{B0F6C438-40D0-426E-892F-A875D95E914E}"/>
          </ac:picMkLst>
        </pc:picChg>
      </pc:sldChg>
      <pc:sldChg chg="modSp ord">
        <pc:chgData name="Erick Santos Do Nascimento" userId="dfcdb8584cebe315" providerId="Windows Live" clId="Web-{CCAC4073-C25B-4DA3-9949-8E729B742147}" dt="2021-08-02T21:43:13.091" v="283" actId="20577"/>
        <pc:sldMkLst>
          <pc:docMk/>
          <pc:sldMk cId="569403391" sldId="263"/>
        </pc:sldMkLst>
        <pc:spChg chg="mod">
          <ac:chgData name="Erick Santos Do Nascimento" userId="dfcdb8584cebe315" providerId="Windows Live" clId="Web-{CCAC4073-C25B-4DA3-9949-8E729B742147}" dt="2021-08-02T21:43:13.091" v="283" actId="20577"/>
          <ac:spMkLst>
            <pc:docMk/>
            <pc:sldMk cId="569403391" sldId="263"/>
            <ac:spMk id="3" creationId="{67BF95B9-87C1-428C-BB67-6FD2BE0CB4D8}"/>
          </ac:spMkLst>
        </pc:spChg>
      </pc:sldChg>
      <pc:sldChg chg="modSp">
        <pc:chgData name="Erick Santos Do Nascimento" userId="dfcdb8584cebe315" providerId="Windows Live" clId="Web-{CCAC4073-C25B-4DA3-9949-8E729B742147}" dt="2021-08-02T21:59:40.646" v="371" actId="20577"/>
        <pc:sldMkLst>
          <pc:docMk/>
          <pc:sldMk cId="2277797669" sldId="264"/>
        </pc:sldMkLst>
        <pc:spChg chg="mod">
          <ac:chgData name="Erick Santos Do Nascimento" userId="dfcdb8584cebe315" providerId="Windows Live" clId="Web-{CCAC4073-C25B-4DA3-9949-8E729B742147}" dt="2021-08-02T21:59:40.646" v="371" actId="20577"/>
          <ac:spMkLst>
            <pc:docMk/>
            <pc:sldMk cId="2277797669" sldId="264"/>
            <ac:spMk id="3" creationId="{67BF95B9-87C1-428C-BB67-6FD2BE0CB4D8}"/>
          </ac:spMkLst>
        </pc:spChg>
      </pc:sldChg>
      <pc:sldChg chg="del">
        <pc:chgData name="Erick Santos Do Nascimento" userId="dfcdb8584cebe315" providerId="Windows Live" clId="Web-{CCAC4073-C25B-4DA3-9949-8E729B742147}" dt="2021-08-02T21:43:44.576" v="314"/>
        <pc:sldMkLst>
          <pc:docMk/>
          <pc:sldMk cId="2530737894" sldId="267"/>
        </pc:sldMkLst>
      </pc:sldChg>
      <pc:sldChg chg="del">
        <pc:chgData name="Erick Santos Do Nascimento" userId="dfcdb8584cebe315" providerId="Windows Live" clId="Web-{CCAC4073-C25B-4DA3-9949-8E729B742147}" dt="2021-08-02T21:58:41.223" v="369"/>
        <pc:sldMkLst>
          <pc:docMk/>
          <pc:sldMk cId="345165774" sldId="268"/>
        </pc:sldMkLst>
      </pc:sldChg>
      <pc:sldChg chg="del">
        <pc:chgData name="Erick Santos Do Nascimento" userId="dfcdb8584cebe315" providerId="Windows Live" clId="Web-{CCAC4073-C25B-4DA3-9949-8E729B742147}" dt="2021-08-02T22:00:57.086" v="374"/>
        <pc:sldMkLst>
          <pc:docMk/>
          <pc:sldMk cId="2659117079" sldId="269"/>
        </pc:sldMkLst>
      </pc:sldChg>
      <pc:sldChg chg="addSp delSp">
        <pc:chgData name="Erick Santos Do Nascimento" userId="dfcdb8584cebe315" providerId="Windows Live" clId="Web-{CCAC4073-C25B-4DA3-9949-8E729B742147}" dt="2021-08-02T22:02:39.104" v="397"/>
        <pc:sldMkLst>
          <pc:docMk/>
          <pc:sldMk cId="1943721035" sldId="270"/>
        </pc:sldMkLst>
        <pc:picChg chg="add del">
          <ac:chgData name="Erick Santos Do Nascimento" userId="dfcdb8584cebe315" providerId="Windows Live" clId="Web-{CCAC4073-C25B-4DA3-9949-8E729B742147}" dt="2021-08-02T22:02:39.104" v="397"/>
          <ac:picMkLst>
            <pc:docMk/>
            <pc:sldMk cId="1943721035" sldId="270"/>
            <ac:picMk id="2" creationId="{123905EC-F005-4F2A-A109-0F8E50932224}"/>
          </ac:picMkLst>
        </pc:picChg>
        <pc:picChg chg="add del">
          <ac:chgData name="Erick Santos Do Nascimento" userId="dfcdb8584cebe315" providerId="Windows Live" clId="Web-{CCAC4073-C25B-4DA3-9949-8E729B742147}" dt="2021-08-02T22:02:18.541" v="396"/>
          <ac:picMkLst>
            <pc:docMk/>
            <pc:sldMk cId="1943721035" sldId="270"/>
            <ac:picMk id="5" creationId="{21FEAA58-6C3F-45A0-94B3-535235965D0B}"/>
          </ac:picMkLst>
        </pc:picChg>
      </pc:sldChg>
      <pc:sldChg chg="modSp">
        <pc:chgData name="Erick Santos Do Nascimento" userId="dfcdb8584cebe315" providerId="Windows Live" clId="Web-{CCAC4073-C25B-4DA3-9949-8E729B742147}" dt="2021-08-02T22:25:14.762" v="404" actId="20577"/>
        <pc:sldMkLst>
          <pc:docMk/>
          <pc:sldMk cId="1329232794" sldId="273"/>
        </pc:sldMkLst>
        <pc:spChg chg="mod">
          <ac:chgData name="Erick Santos Do Nascimento" userId="dfcdb8584cebe315" providerId="Windows Live" clId="Web-{CCAC4073-C25B-4DA3-9949-8E729B742147}" dt="2021-08-02T22:25:14.762" v="404" actId="20577"/>
          <ac:spMkLst>
            <pc:docMk/>
            <pc:sldMk cId="1329232794" sldId="273"/>
            <ac:spMk id="3" creationId="{67BF95B9-87C1-428C-BB67-6FD2BE0CB4D8}"/>
          </ac:spMkLst>
        </pc:spChg>
      </pc:sldChg>
      <pc:sldChg chg="modSp">
        <pc:chgData name="Erick Santos Do Nascimento" userId="dfcdb8584cebe315" providerId="Windows Live" clId="Web-{CCAC4073-C25B-4DA3-9949-8E729B742147}" dt="2021-08-02T22:04:06.293" v="401" actId="20577"/>
        <pc:sldMkLst>
          <pc:docMk/>
          <pc:sldMk cId="1012170170" sldId="274"/>
        </pc:sldMkLst>
        <pc:spChg chg="mod">
          <ac:chgData name="Erick Santos Do Nascimento" userId="dfcdb8584cebe315" providerId="Windows Live" clId="Web-{CCAC4073-C25B-4DA3-9949-8E729B742147}" dt="2021-08-02T22:04:06.293" v="401" actId="20577"/>
          <ac:spMkLst>
            <pc:docMk/>
            <pc:sldMk cId="1012170170" sldId="274"/>
            <ac:spMk id="3" creationId="{67BF95B9-87C1-428C-BB67-6FD2BE0CB4D8}"/>
          </ac:spMkLst>
        </pc:spChg>
      </pc:sldChg>
      <pc:sldChg chg="modSp add replId">
        <pc:chgData name="Erick Santos Do Nascimento" userId="dfcdb8584cebe315" providerId="Windows Live" clId="Web-{CCAC4073-C25B-4DA3-9949-8E729B742147}" dt="2021-08-02T21:35:22.611" v="96" actId="20577"/>
        <pc:sldMkLst>
          <pc:docMk/>
          <pc:sldMk cId="559828852" sldId="277"/>
        </pc:sldMkLst>
        <pc:spChg chg="mod">
          <ac:chgData name="Erick Santos Do Nascimento" userId="dfcdb8584cebe315" providerId="Windows Live" clId="Web-{CCAC4073-C25B-4DA3-9949-8E729B742147}" dt="2021-08-02T21:35:22.611" v="96" actId="20577"/>
          <ac:spMkLst>
            <pc:docMk/>
            <pc:sldMk cId="559828852" sldId="277"/>
            <ac:spMk id="3" creationId="{67BF95B9-87C1-428C-BB67-6FD2BE0CB4D8}"/>
          </ac:spMkLst>
        </pc:spChg>
      </pc:sldChg>
      <pc:sldChg chg="modSp add ord replId">
        <pc:chgData name="Erick Santos Do Nascimento" userId="dfcdb8584cebe315" providerId="Windows Live" clId="Web-{CCAC4073-C25B-4DA3-9949-8E729B742147}" dt="2021-08-02T21:44:39.546" v="315"/>
        <pc:sldMkLst>
          <pc:docMk/>
          <pc:sldMk cId="3707463952" sldId="278"/>
        </pc:sldMkLst>
        <pc:spChg chg="mod">
          <ac:chgData name="Erick Santos Do Nascimento" userId="dfcdb8584cebe315" providerId="Windows Live" clId="Web-{CCAC4073-C25B-4DA3-9949-8E729B742147}" dt="2021-08-02T21:43:37.295" v="313" actId="20577"/>
          <ac:spMkLst>
            <pc:docMk/>
            <pc:sldMk cId="3707463952" sldId="278"/>
            <ac:spMk id="3" creationId="{67BF95B9-87C1-428C-BB67-6FD2BE0CB4D8}"/>
          </ac:spMkLst>
        </pc:spChg>
      </pc:sldChg>
      <pc:sldChg chg="add del replId">
        <pc:chgData name="Erick Santos Do Nascimento" userId="dfcdb8584cebe315" providerId="Windows Live" clId="Web-{CCAC4073-C25B-4DA3-9949-8E729B742147}" dt="2021-08-02T21:44:57.265" v="317"/>
        <pc:sldMkLst>
          <pc:docMk/>
          <pc:sldMk cId="17031648" sldId="279"/>
        </pc:sldMkLst>
      </pc:sldChg>
      <pc:sldChg chg="add replId">
        <pc:chgData name="Erick Santos Do Nascimento" userId="dfcdb8584cebe315" providerId="Windows Live" clId="Web-{CCAC4073-C25B-4DA3-9949-8E729B742147}" dt="2021-08-02T21:48:26.645" v="323"/>
        <pc:sldMkLst>
          <pc:docMk/>
          <pc:sldMk cId="3967997755" sldId="279"/>
        </pc:sldMkLst>
      </pc:sldChg>
      <pc:sldChg chg="addSp delSp modSp add ord replId">
        <pc:chgData name="Erick Santos Do Nascimento" userId="dfcdb8584cebe315" providerId="Windows Live" clId="Web-{CCAC4073-C25B-4DA3-9949-8E729B742147}" dt="2021-08-02T21:58:22.629" v="368" actId="14100"/>
        <pc:sldMkLst>
          <pc:docMk/>
          <pc:sldMk cId="1690369661" sldId="280"/>
        </pc:sldMkLst>
        <pc:spChg chg="add del">
          <ac:chgData name="Erick Santos Do Nascimento" userId="dfcdb8584cebe315" providerId="Windows Live" clId="Web-{CCAC4073-C25B-4DA3-9949-8E729B742147}" dt="2021-08-02T21:58:05.160" v="366"/>
          <ac:spMkLst>
            <pc:docMk/>
            <pc:sldMk cId="1690369661" sldId="280"/>
            <ac:spMk id="42" creationId="{B95B9BA8-1D69-4796-85F5-B6D0BD52354B}"/>
          </ac:spMkLst>
        </pc:spChg>
        <pc:spChg chg="add del">
          <ac:chgData name="Erick Santos Do Nascimento" userId="dfcdb8584cebe315" providerId="Windows Live" clId="Web-{CCAC4073-C25B-4DA3-9949-8E729B742147}" dt="2021-08-02T21:58:05.113" v="365"/>
          <ac:spMkLst>
            <pc:docMk/>
            <pc:sldMk cId="1690369661" sldId="280"/>
            <ac:spMk id="91" creationId="{B95B9BA8-1D69-4796-85F5-B6D0BD52354B}"/>
          </ac:spMkLst>
        </pc:spChg>
        <pc:spChg chg="add">
          <ac:chgData name="Erick Santos Do Nascimento" userId="dfcdb8584cebe315" providerId="Windows Live" clId="Web-{CCAC4073-C25B-4DA3-9949-8E729B742147}" dt="2021-08-02T21:58:05.160" v="366"/>
          <ac:spMkLst>
            <pc:docMk/>
            <pc:sldMk cId="1690369661" sldId="280"/>
            <ac:spMk id="93" creationId="{B95B9BA8-1D69-4796-85F5-B6D0BD52354B}"/>
          </ac:spMkLst>
        </pc:spChg>
        <pc:spChg chg="add del">
          <ac:chgData name="Erick Santos Do Nascimento" userId="dfcdb8584cebe315" providerId="Windows Live" clId="Web-{CCAC4073-C25B-4DA3-9949-8E729B742147}" dt="2021-08-02T21:57:57.753" v="363"/>
          <ac:spMkLst>
            <pc:docMk/>
            <pc:sldMk cId="1690369661" sldId="280"/>
            <ac:spMk id="94" creationId="{B95B9BA8-1D69-4796-85F5-B6D0BD52354B}"/>
          </ac:spMkLst>
        </pc:spChg>
        <pc:spChg chg="add del">
          <ac:chgData name="Erick Santos Do Nascimento" userId="dfcdb8584cebe315" providerId="Windows Live" clId="Web-{CCAC4073-C25B-4DA3-9949-8E729B742147}" dt="2021-08-02T21:57:57.753" v="363"/>
          <ac:spMkLst>
            <pc:docMk/>
            <pc:sldMk cId="1690369661" sldId="280"/>
            <ac:spMk id="96" creationId="{A027D562-8F7E-478A-942E-D959A950C55E}"/>
          </ac:spMkLst>
        </pc:spChg>
        <pc:spChg chg="add del">
          <ac:chgData name="Erick Santos Do Nascimento" userId="dfcdb8584cebe315" providerId="Windows Live" clId="Web-{CCAC4073-C25B-4DA3-9949-8E729B742147}" dt="2021-08-02T21:57:57.753" v="363"/>
          <ac:spMkLst>
            <pc:docMk/>
            <pc:sldMk cId="1690369661" sldId="280"/>
            <ac:spMk id="98" creationId="{48A28C56-2619-47F0-B448-9D145309B8BE}"/>
          </ac:spMkLst>
        </pc:spChg>
        <pc:grpChg chg="add del">
          <ac:chgData name="Erick Santos Do Nascimento" userId="dfcdb8584cebe315" providerId="Windows Live" clId="Web-{CCAC4073-C25B-4DA3-9949-8E729B742147}" dt="2021-08-02T21:58:05.160" v="366"/>
          <ac:grpSpMkLst>
            <pc:docMk/>
            <pc:sldMk cId="1690369661" sldId="280"/>
            <ac:grpSpMk id="44" creationId="{6A15AA18-4B71-46A7-A76C-9CF96DE14FA1}"/>
          </ac:grpSpMkLst>
        </pc:grpChg>
        <pc:grpChg chg="add del">
          <ac:chgData name="Erick Santos Do Nascimento" userId="dfcdb8584cebe315" providerId="Windows Live" clId="Web-{CCAC4073-C25B-4DA3-9949-8E729B742147}" dt="2021-08-02T21:58:05.113" v="365"/>
          <ac:grpSpMkLst>
            <pc:docMk/>
            <pc:sldMk cId="1690369661" sldId="280"/>
            <ac:grpSpMk id="92" creationId="{6A15AA18-4B71-46A7-A76C-9CF96DE14FA1}"/>
          </ac:grpSpMkLst>
        </pc:grpChg>
        <pc:grpChg chg="add">
          <ac:chgData name="Erick Santos Do Nascimento" userId="dfcdb8584cebe315" providerId="Windows Live" clId="Web-{CCAC4073-C25B-4DA3-9949-8E729B742147}" dt="2021-08-02T21:58:05.160" v="366"/>
          <ac:grpSpMkLst>
            <pc:docMk/>
            <pc:sldMk cId="1690369661" sldId="280"/>
            <ac:grpSpMk id="95" creationId="{6A15AA18-4B71-46A7-A76C-9CF96DE14FA1}"/>
          </ac:grpSpMkLst>
        </pc:grpChg>
        <pc:graphicFrameChg chg="mod ord modGraphic">
          <ac:chgData name="Erick Santos Do Nascimento" userId="dfcdb8584cebe315" providerId="Windows Live" clId="Web-{CCAC4073-C25B-4DA3-9949-8E729B742147}" dt="2021-08-02T21:58:05.160" v="366"/>
          <ac:graphicFrameMkLst>
            <pc:docMk/>
            <pc:sldMk cId="1690369661" sldId="280"/>
            <ac:graphicFrameMk id="16" creationId="{35DC7C85-F7BD-4FE7-9820-C984C4704F37}"/>
          </ac:graphicFrameMkLst>
        </pc:graphicFrameChg>
        <pc:picChg chg="del">
          <ac:chgData name="Erick Santos Do Nascimento" userId="dfcdb8584cebe315" providerId="Windows Live" clId="Web-{CCAC4073-C25B-4DA3-9949-8E729B742147}" dt="2021-08-02T21:57:19.190" v="360"/>
          <ac:picMkLst>
            <pc:docMk/>
            <pc:sldMk cId="1690369661" sldId="280"/>
            <ac:picMk id="13" creationId="{70172AB3-69C1-4E09-A4ED-361541AEEC4C}"/>
          </ac:picMkLst>
        </pc:picChg>
        <pc:picChg chg="add mod">
          <ac:chgData name="Erick Santos Do Nascimento" userId="dfcdb8584cebe315" providerId="Windows Live" clId="Web-{CCAC4073-C25B-4DA3-9949-8E729B742147}" dt="2021-08-02T21:58:22.629" v="368" actId="14100"/>
          <ac:picMkLst>
            <pc:docMk/>
            <pc:sldMk cId="1690369661" sldId="280"/>
            <ac:picMk id="89" creationId="{63821C1F-47A9-4B1E-90AE-03E60C496705}"/>
          </ac:picMkLst>
        </pc:picChg>
      </pc:sldChg>
      <pc:sldChg chg="addSp delSp modSp add ord replId">
        <pc:chgData name="Erick Santos Do Nascimento" userId="dfcdb8584cebe315" providerId="Windows Live" clId="Web-{CCAC4073-C25B-4DA3-9949-8E729B742147}" dt="2021-08-02T22:03:13.058" v="399"/>
        <pc:sldMkLst>
          <pc:docMk/>
          <pc:sldMk cId="3810008533" sldId="281"/>
        </pc:sldMkLst>
        <pc:spChg chg="del">
          <ac:chgData name="Erick Santos Do Nascimento" userId="dfcdb8584cebe315" providerId="Windows Live" clId="Web-{CCAC4073-C25B-4DA3-9949-8E729B742147}" dt="2021-08-02T22:03:13.058" v="399"/>
          <ac:spMkLst>
            <pc:docMk/>
            <pc:sldMk cId="3810008533" sldId="281"/>
            <ac:spMk id="93" creationId="{B95B9BA8-1D69-4796-85F5-B6D0BD52354B}"/>
          </ac:spMkLst>
        </pc:spChg>
        <pc:spChg chg="add">
          <ac:chgData name="Erick Santos Do Nascimento" userId="dfcdb8584cebe315" providerId="Windows Live" clId="Web-{CCAC4073-C25B-4DA3-9949-8E729B742147}" dt="2021-08-02T22:03:13.058" v="399"/>
          <ac:spMkLst>
            <pc:docMk/>
            <pc:sldMk cId="3810008533" sldId="281"/>
            <ac:spMk id="108" creationId="{60DB02BD-FF61-4042-BC21-4EFF543EC0C3}"/>
          </ac:spMkLst>
        </pc:spChg>
        <pc:spChg chg="add">
          <ac:chgData name="Erick Santos Do Nascimento" userId="dfcdb8584cebe315" providerId="Windows Live" clId="Web-{CCAC4073-C25B-4DA3-9949-8E729B742147}" dt="2021-08-02T22:03:13.058" v="399"/>
          <ac:spMkLst>
            <pc:docMk/>
            <pc:sldMk cId="3810008533" sldId="281"/>
            <ac:spMk id="110" creationId="{06EE00CB-BDE3-434E-81A3-3A5045FA67BE}"/>
          </ac:spMkLst>
        </pc:spChg>
        <pc:spChg chg="add">
          <ac:chgData name="Erick Santos Do Nascimento" userId="dfcdb8584cebe315" providerId="Windows Live" clId="Web-{CCAC4073-C25B-4DA3-9949-8E729B742147}" dt="2021-08-02T22:03:13.058" v="399"/>
          <ac:spMkLst>
            <pc:docMk/>
            <pc:sldMk cId="3810008533" sldId="281"/>
            <ac:spMk id="112" creationId="{A5A46730-76F8-4230-A44E-BC7ED89623D0}"/>
          </ac:spMkLst>
        </pc:spChg>
        <pc:spChg chg="add">
          <ac:chgData name="Erick Santos Do Nascimento" userId="dfcdb8584cebe315" providerId="Windows Live" clId="Web-{CCAC4073-C25B-4DA3-9949-8E729B742147}" dt="2021-08-02T22:03:13.058" v="399"/>
          <ac:spMkLst>
            <pc:docMk/>
            <pc:sldMk cId="3810008533" sldId="281"/>
            <ac:spMk id="114" creationId="{182681E8-C2DA-455B-A23E-04AC1EA4EADE}"/>
          </ac:spMkLst>
        </pc:spChg>
        <pc:grpChg chg="del">
          <ac:chgData name="Erick Santos Do Nascimento" userId="dfcdb8584cebe315" providerId="Windows Live" clId="Web-{CCAC4073-C25B-4DA3-9949-8E729B742147}" dt="2021-08-02T22:03:13.058" v="399"/>
          <ac:grpSpMkLst>
            <pc:docMk/>
            <pc:sldMk cId="3810008533" sldId="281"/>
            <ac:grpSpMk id="95" creationId="{6A15AA18-4B71-46A7-A76C-9CF96DE14FA1}"/>
          </ac:grpSpMkLst>
        </pc:grpChg>
        <pc:graphicFrameChg chg="mod ord modGraphic">
          <ac:chgData name="Erick Santos Do Nascimento" userId="dfcdb8584cebe315" providerId="Windows Live" clId="Web-{CCAC4073-C25B-4DA3-9949-8E729B742147}" dt="2021-08-02T22:03:13.058" v="399"/>
          <ac:graphicFrameMkLst>
            <pc:docMk/>
            <pc:sldMk cId="3810008533" sldId="281"/>
            <ac:graphicFrameMk id="16" creationId="{35DC7C85-F7BD-4FE7-9820-C984C4704F37}"/>
          </ac:graphicFrameMkLst>
        </pc:graphicFrameChg>
        <pc:picChg chg="del">
          <ac:chgData name="Erick Santos Do Nascimento" userId="dfcdb8584cebe315" providerId="Windows Live" clId="Web-{CCAC4073-C25B-4DA3-9949-8E729B742147}" dt="2021-08-02T22:01:32.352" v="392"/>
          <ac:picMkLst>
            <pc:docMk/>
            <pc:sldMk cId="3810008533" sldId="281"/>
            <ac:picMk id="89" creationId="{63821C1F-47A9-4B1E-90AE-03E60C496705}"/>
          </ac:picMkLst>
        </pc:picChg>
        <pc:picChg chg="add mod">
          <ac:chgData name="Erick Santos Do Nascimento" userId="dfcdb8584cebe315" providerId="Windows Live" clId="Web-{CCAC4073-C25B-4DA3-9949-8E729B742147}" dt="2021-08-02T22:03:13.058" v="399"/>
          <ac:picMkLst>
            <pc:docMk/>
            <pc:sldMk cId="3810008533" sldId="281"/>
            <ac:picMk id="96" creationId="{64550F3B-1A30-4EB8-A4F7-2E758754F1AA}"/>
          </ac:picMkLst>
        </pc:picChg>
        <pc:picChg chg="add mod">
          <ac:chgData name="Erick Santos Do Nascimento" userId="dfcdb8584cebe315" providerId="Windows Live" clId="Web-{CCAC4073-C25B-4DA3-9949-8E729B742147}" dt="2021-08-02T22:03:13.058" v="399"/>
          <ac:picMkLst>
            <pc:docMk/>
            <pc:sldMk cId="3810008533" sldId="281"/>
            <ac:picMk id="98" creationId="{6FE22A49-E827-426B-AC84-52A448011A11}"/>
          </ac:picMkLst>
        </pc:picChg>
      </pc:sldChg>
    </pc:docChg>
  </pc:docChgLst>
  <pc:docChgLst>
    <pc:chgData name="Erick Santos Do Nascimento" userId="dfcdb8584cebe315" providerId="Windows Live" clId="Web-{8D2C4619-1793-4107-A22E-09BFEE1BD039}"/>
    <pc:docChg chg="addSld modSld sldOrd">
      <pc:chgData name="Erick Santos Do Nascimento" userId="dfcdb8584cebe315" providerId="Windows Live" clId="Web-{8D2C4619-1793-4107-A22E-09BFEE1BD039}" dt="2021-08-02T15:38:02.593" v="1389" actId="20577"/>
      <pc:docMkLst>
        <pc:docMk/>
      </pc:docMkLst>
      <pc:sldChg chg="addSp delSp">
        <pc:chgData name="Erick Santos Do Nascimento" userId="dfcdb8584cebe315" providerId="Windows Live" clId="Web-{8D2C4619-1793-4107-A22E-09BFEE1BD039}" dt="2021-08-02T15:09:56.629" v="1042"/>
        <pc:sldMkLst>
          <pc:docMk/>
          <pc:sldMk cId="656917228" sldId="262"/>
        </pc:sldMkLst>
        <pc:spChg chg="del">
          <ac:chgData name="Erick Santos Do Nascimento" userId="dfcdb8584cebe315" providerId="Windows Live" clId="Web-{8D2C4619-1793-4107-A22E-09BFEE1BD039}" dt="2021-08-02T15:09:56.629" v="1042"/>
          <ac:spMkLst>
            <pc:docMk/>
            <pc:sldMk cId="656917228" sldId="262"/>
            <ac:spMk id="3" creationId="{67BF95B9-87C1-428C-BB67-6FD2BE0CB4D8}"/>
          </ac:spMkLst>
        </pc:spChg>
        <pc:spChg chg="del">
          <ac:chgData name="Erick Santos Do Nascimento" userId="dfcdb8584cebe315" providerId="Windows Live" clId="Web-{8D2C4619-1793-4107-A22E-09BFEE1BD039}" dt="2021-08-02T15:09:56.629" v="1042"/>
          <ac:spMkLst>
            <pc:docMk/>
            <pc:sldMk cId="656917228" sldId="262"/>
            <ac:spMk id="8" creationId="{1588D7E5-D16D-46A5-95CF-A4EE943D8C1C}"/>
          </ac:spMkLst>
        </pc:spChg>
        <pc:spChg chg="del">
          <ac:chgData name="Erick Santos Do Nascimento" userId="dfcdb8584cebe315" providerId="Windows Live" clId="Web-{8D2C4619-1793-4107-A22E-09BFEE1BD039}" dt="2021-08-02T15:09:56.629" v="1042"/>
          <ac:spMkLst>
            <pc:docMk/>
            <pc:sldMk cId="656917228" sldId="262"/>
            <ac:spMk id="10" creationId="{166AEBA5-E956-47AC-8FA7-9C2AC7EE4964}"/>
          </ac:spMkLst>
        </pc:spChg>
        <pc:spChg chg="add">
          <ac:chgData name="Erick Santos Do Nascimento" userId="dfcdb8584cebe315" providerId="Windows Live" clId="Web-{8D2C4619-1793-4107-A22E-09BFEE1BD039}" dt="2021-08-02T15:09:56.629" v="1042"/>
          <ac:spMkLst>
            <pc:docMk/>
            <pc:sldMk cId="656917228" sldId="262"/>
            <ac:spMk id="20" creationId="{60DB02BD-FF61-4042-BC21-4EFF543EC0C3}"/>
          </ac:spMkLst>
        </pc:spChg>
        <pc:spChg chg="add">
          <ac:chgData name="Erick Santos Do Nascimento" userId="dfcdb8584cebe315" providerId="Windows Live" clId="Web-{8D2C4619-1793-4107-A22E-09BFEE1BD039}" dt="2021-08-02T15:09:56.629" v="1042"/>
          <ac:spMkLst>
            <pc:docMk/>
            <pc:sldMk cId="656917228" sldId="262"/>
            <ac:spMk id="22" creationId="{5811A85E-38EA-465A-84F9-6230CF743E76}"/>
          </ac:spMkLst>
        </pc:spChg>
        <pc:spChg chg="add">
          <ac:chgData name="Erick Santos Do Nascimento" userId="dfcdb8584cebe315" providerId="Windows Live" clId="Web-{8D2C4619-1793-4107-A22E-09BFEE1BD039}" dt="2021-08-02T15:09:56.629" v="1042"/>
          <ac:spMkLst>
            <pc:docMk/>
            <pc:sldMk cId="656917228" sldId="262"/>
            <ac:spMk id="24" creationId="{866290A3-7E80-441D-AA1E-5263326B1657}"/>
          </ac:spMkLst>
        </pc:spChg>
        <pc:grpChg chg="del">
          <ac:chgData name="Erick Santos Do Nascimento" userId="dfcdb8584cebe315" providerId="Windows Live" clId="Web-{8D2C4619-1793-4107-A22E-09BFEE1BD039}" dt="2021-08-02T15:09:56.629" v="1042"/>
          <ac:grpSpMkLst>
            <pc:docMk/>
            <pc:sldMk cId="656917228" sldId="262"/>
            <ac:grpSpMk id="12" creationId="{6EC07DA0-CB0A-497E-AB9D-58A8E672A59B}"/>
          </ac:grpSpMkLst>
        </pc:grpChg>
        <pc:graphicFrameChg chg="add">
          <ac:chgData name="Erick Santos Do Nascimento" userId="dfcdb8584cebe315" providerId="Windows Live" clId="Web-{8D2C4619-1793-4107-A22E-09BFEE1BD039}" dt="2021-08-02T15:09:56.629" v="1042"/>
          <ac:graphicFrameMkLst>
            <pc:docMk/>
            <pc:sldMk cId="656917228" sldId="262"/>
            <ac:graphicFrameMk id="16" creationId="{35DC7C85-F7BD-4FE7-9820-C984C4704F37}"/>
          </ac:graphicFrameMkLst>
        </pc:graphicFrameChg>
      </pc:sldChg>
      <pc:sldChg chg="modSp">
        <pc:chgData name="Erick Santos Do Nascimento" userId="dfcdb8584cebe315" providerId="Windows Live" clId="Web-{8D2C4619-1793-4107-A22E-09BFEE1BD039}" dt="2021-08-02T12:03:18.142" v="19" actId="20577"/>
        <pc:sldMkLst>
          <pc:docMk/>
          <pc:sldMk cId="569403391" sldId="263"/>
        </pc:sldMkLst>
        <pc:spChg chg="mod">
          <ac:chgData name="Erick Santos Do Nascimento" userId="dfcdb8584cebe315" providerId="Windows Live" clId="Web-{8D2C4619-1793-4107-A22E-09BFEE1BD039}" dt="2021-08-02T12:03:18.142" v="19" actId="20577"/>
          <ac:spMkLst>
            <pc:docMk/>
            <pc:sldMk cId="569403391" sldId="263"/>
            <ac:spMk id="3" creationId="{67BF95B9-87C1-428C-BB67-6FD2BE0CB4D8}"/>
          </ac:spMkLst>
        </pc:spChg>
      </pc:sldChg>
      <pc:sldChg chg="modSp">
        <pc:chgData name="Erick Santos Do Nascimento" userId="dfcdb8584cebe315" providerId="Windows Live" clId="Web-{8D2C4619-1793-4107-A22E-09BFEE1BD039}" dt="2021-08-02T15:17:20.905" v="1111" actId="20577"/>
        <pc:sldMkLst>
          <pc:docMk/>
          <pc:sldMk cId="2277797669" sldId="264"/>
        </pc:sldMkLst>
        <pc:spChg chg="mod">
          <ac:chgData name="Erick Santos Do Nascimento" userId="dfcdb8584cebe315" providerId="Windows Live" clId="Web-{8D2C4619-1793-4107-A22E-09BFEE1BD039}" dt="2021-08-02T15:17:20.905" v="1111" actId="20577"/>
          <ac:spMkLst>
            <pc:docMk/>
            <pc:sldMk cId="2277797669" sldId="264"/>
            <ac:spMk id="3" creationId="{67BF95B9-87C1-428C-BB67-6FD2BE0CB4D8}"/>
          </ac:spMkLst>
        </pc:spChg>
      </pc:sldChg>
      <pc:sldChg chg="addSp delSp modSp">
        <pc:chgData name="Erick Santos Do Nascimento" userId="dfcdb8584cebe315" providerId="Windows Live" clId="Web-{8D2C4619-1793-4107-A22E-09BFEE1BD039}" dt="2021-08-02T15:05:34.606" v="1041"/>
        <pc:sldMkLst>
          <pc:docMk/>
          <pc:sldMk cId="2267310316" sldId="265"/>
        </pc:sldMkLst>
        <pc:spChg chg="mod">
          <ac:chgData name="Erick Santos Do Nascimento" userId="dfcdb8584cebe315" providerId="Windows Live" clId="Web-{8D2C4619-1793-4107-A22E-09BFEE1BD039}" dt="2021-08-02T15:05:34.606" v="1041"/>
          <ac:spMkLst>
            <pc:docMk/>
            <pc:sldMk cId="2267310316" sldId="265"/>
            <ac:spMk id="3" creationId="{67BF95B9-87C1-428C-BB67-6FD2BE0CB4D8}"/>
          </ac:spMkLst>
        </pc:spChg>
        <pc:spChg chg="del">
          <ac:chgData name="Erick Santos Do Nascimento" userId="dfcdb8584cebe315" providerId="Windows Live" clId="Web-{8D2C4619-1793-4107-A22E-09BFEE1BD039}" dt="2021-08-02T15:04:41.074" v="1033"/>
          <ac:spMkLst>
            <pc:docMk/>
            <pc:sldMk cId="2267310316" sldId="265"/>
            <ac:spMk id="8" creationId="{1588D7E5-D16D-46A5-95CF-A4EE943D8C1C}"/>
          </ac:spMkLst>
        </pc:spChg>
        <pc:spChg chg="del">
          <ac:chgData name="Erick Santos Do Nascimento" userId="dfcdb8584cebe315" providerId="Windows Live" clId="Web-{8D2C4619-1793-4107-A22E-09BFEE1BD039}" dt="2021-08-02T15:04:41.074" v="1033"/>
          <ac:spMkLst>
            <pc:docMk/>
            <pc:sldMk cId="2267310316" sldId="265"/>
            <ac:spMk id="10" creationId="{166AEBA5-E956-47AC-8FA7-9C2AC7EE4964}"/>
          </ac:spMkLst>
        </pc:spChg>
        <pc:spChg chg="add del">
          <ac:chgData name="Erick Santos Do Nascimento" userId="dfcdb8584cebe315" providerId="Windows Live" clId="Web-{8D2C4619-1793-4107-A22E-09BFEE1BD039}" dt="2021-08-02T15:05:34.606" v="1041"/>
          <ac:spMkLst>
            <pc:docMk/>
            <pc:sldMk cId="2267310316" sldId="265"/>
            <ac:spMk id="19" creationId="{5964CBE2-084A-47DF-A704-CF5F6217B569}"/>
          </ac:spMkLst>
        </pc:spChg>
        <pc:spChg chg="add del">
          <ac:chgData name="Erick Santos Do Nascimento" userId="dfcdb8584cebe315" providerId="Windows Live" clId="Web-{8D2C4619-1793-4107-A22E-09BFEE1BD039}" dt="2021-08-02T15:05:34.606" v="1041"/>
          <ac:spMkLst>
            <pc:docMk/>
            <pc:sldMk cId="2267310316" sldId="265"/>
            <ac:spMk id="21" creationId="{86E3368C-B3A5-484E-8070-EC7E903F8637}"/>
          </ac:spMkLst>
        </pc:spChg>
        <pc:spChg chg="add del">
          <ac:chgData name="Erick Santos Do Nascimento" userId="dfcdb8584cebe315" providerId="Windows Live" clId="Web-{8D2C4619-1793-4107-A22E-09BFEE1BD039}" dt="2021-08-02T15:05:34.606" v="1041"/>
          <ac:spMkLst>
            <pc:docMk/>
            <pc:sldMk cId="2267310316" sldId="265"/>
            <ac:spMk id="23" creationId="{72A2B9B4-6095-47C2-8BBC-4792C5C7AE99}"/>
          </ac:spMkLst>
        </pc:spChg>
        <pc:spChg chg="add">
          <ac:chgData name="Erick Santos Do Nascimento" userId="dfcdb8584cebe315" providerId="Windows Live" clId="Web-{8D2C4619-1793-4107-A22E-09BFEE1BD039}" dt="2021-08-02T15:05:34.606" v="1041"/>
          <ac:spMkLst>
            <pc:docMk/>
            <pc:sldMk cId="2267310316" sldId="265"/>
            <ac:spMk id="25" creationId="{5964CBE2-084A-47DF-A704-CF5F6217B569}"/>
          </ac:spMkLst>
        </pc:spChg>
        <pc:spChg chg="add">
          <ac:chgData name="Erick Santos Do Nascimento" userId="dfcdb8584cebe315" providerId="Windows Live" clId="Web-{8D2C4619-1793-4107-A22E-09BFEE1BD039}" dt="2021-08-02T15:05:34.606" v="1041"/>
          <ac:spMkLst>
            <pc:docMk/>
            <pc:sldMk cId="2267310316" sldId="265"/>
            <ac:spMk id="26" creationId="{86E3368C-B3A5-484E-8070-EC7E903F8637}"/>
          </ac:spMkLst>
        </pc:spChg>
        <pc:spChg chg="add">
          <ac:chgData name="Erick Santos Do Nascimento" userId="dfcdb8584cebe315" providerId="Windows Live" clId="Web-{8D2C4619-1793-4107-A22E-09BFEE1BD039}" dt="2021-08-02T15:05:34.606" v="1041"/>
          <ac:spMkLst>
            <pc:docMk/>
            <pc:sldMk cId="2267310316" sldId="265"/>
            <ac:spMk id="27" creationId="{72A2B9B4-6095-47C2-8BBC-4792C5C7AE99}"/>
          </ac:spMkLst>
        </pc:spChg>
        <pc:spChg chg="add del">
          <ac:chgData name="Erick Santos Do Nascimento" userId="dfcdb8584cebe315" providerId="Windows Live" clId="Web-{8D2C4619-1793-4107-A22E-09BFEE1BD039}" dt="2021-08-02T15:05:34.575" v="1040"/>
          <ac:spMkLst>
            <pc:docMk/>
            <pc:sldMk cId="2267310316" sldId="265"/>
            <ac:spMk id="28" creationId="{5964CBE2-084A-47DF-A704-CF5F6217B569}"/>
          </ac:spMkLst>
        </pc:spChg>
        <pc:spChg chg="add del">
          <ac:chgData name="Erick Santos Do Nascimento" userId="dfcdb8584cebe315" providerId="Windows Live" clId="Web-{8D2C4619-1793-4107-A22E-09BFEE1BD039}" dt="2021-08-02T15:05:34.575" v="1040"/>
          <ac:spMkLst>
            <pc:docMk/>
            <pc:sldMk cId="2267310316" sldId="265"/>
            <ac:spMk id="30" creationId="{86E3368C-B3A5-484E-8070-EC7E903F8637}"/>
          </ac:spMkLst>
        </pc:spChg>
        <pc:spChg chg="add del">
          <ac:chgData name="Erick Santos Do Nascimento" userId="dfcdb8584cebe315" providerId="Windows Live" clId="Web-{8D2C4619-1793-4107-A22E-09BFEE1BD039}" dt="2021-08-02T15:05:34.575" v="1040"/>
          <ac:spMkLst>
            <pc:docMk/>
            <pc:sldMk cId="2267310316" sldId="265"/>
            <ac:spMk id="32" creationId="{72A2B9B4-6095-47C2-8BBC-4792C5C7AE99}"/>
          </ac:spMkLst>
        </pc:spChg>
        <pc:grpChg chg="del">
          <ac:chgData name="Erick Santos Do Nascimento" userId="dfcdb8584cebe315" providerId="Windows Live" clId="Web-{8D2C4619-1793-4107-A22E-09BFEE1BD039}" dt="2021-08-02T15:04:41.074" v="1033"/>
          <ac:grpSpMkLst>
            <pc:docMk/>
            <pc:sldMk cId="2267310316" sldId="265"/>
            <ac:grpSpMk id="12" creationId="{6EC07DA0-CB0A-497E-AB9D-58A8E672A59B}"/>
          </ac:grpSpMkLst>
        </pc:grpChg>
        <pc:picChg chg="add del mod">
          <ac:chgData name="Erick Santos Do Nascimento" userId="dfcdb8584cebe315" providerId="Windows Live" clId="Web-{8D2C4619-1793-4107-A22E-09BFEE1BD039}" dt="2021-08-02T15:01:31.975" v="1029"/>
          <ac:picMkLst>
            <pc:docMk/>
            <pc:sldMk cId="2267310316" sldId="265"/>
            <ac:picMk id="2" creationId="{3804E674-6E27-48AA-B314-8EC7E644E085}"/>
          </ac:picMkLst>
        </pc:picChg>
        <pc:picChg chg="add del mod">
          <ac:chgData name="Erick Santos Do Nascimento" userId="dfcdb8584cebe315" providerId="Windows Live" clId="Web-{8D2C4619-1793-4107-A22E-09BFEE1BD039}" dt="2021-08-02T15:01:50.320" v="1031"/>
          <ac:picMkLst>
            <pc:docMk/>
            <pc:sldMk cId="2267310316" sldId="265"/>
            <ac:picMk id="4" creationId="{58FBA2CD-0C2C-469A-9A87-1E0EA91667AF}"/>
          </ac:picMkLst>
        </pc:picChg>
        <pc:picChg chg="add mod">
          <ac:chgData name="Erick Santos Do Nascimento" userId="dfcdb8584cebe315" providerId="Windows Live" clId="Web-{8D2C4619-1793-4107-A22E-09BFEE1BD039}" dt="2021-08-02T15:05:34.606" v="1041"/>
          <ac:picMkLst>
            <pc:docMk/>
            <pc:sldMk cId="2267310316" sldId="265"/>
            <ac:picMk id="5" creationId="{9195A0B8-4EC9-4AA9-AD33-1834F91E6229}"/>
          </ac:picMkLst>
        </pc:picChg>
      </pc:sldChg>
      <pc:sldChg chg="addSp delSp modSp">
        <pc:chgData name="Erick Santos Do Nascimento" userId="dfcdb8584cebe315" providerId="Windows Live" clId="Web-{8D2C4619-1793-4107-A22E-09BFEE1BD039}" dt="2021-08-02T15:00:01.192" v="1016"/>
        <pc:sldMkLst>
          <pc:docMk/>
          <pc:sldMk cId="1943721035" sldId="270"/>
        </pc:sldMkLst>
        <pc:spChg chg="mod ord">
          <ac:chgData name="Erick Santos Do Nascimento" userId="dfcdb8584cebe315" providerId="Windows Live" clId="Web-{8D2C4619-1793-4107-A22E-09BFEE1BD039}" dt="2021-08-02T15:00:01.192" v="1016"/>
          <ac:spMkLst>
            <pc:docMk/>
            <pc:sldMk cId="1943721035" sldId="270"/>
            <ac:spMk id="3" creationId="{67BF95B9-87C1-428C-BB67-6FD2BE0CB4D8}"/>
          </ac:spMkLst>
        </pc:spChg>
        <pc:spChg chg="add del">
          <ac:chgData name="Erick Santos Do Nascimento" userId="dfcdb8584cebe315" providerId="Windows Live" clId="Web-{8D2C4619-1793-4107-A22E-09BFEE1BD039}" dt="2021-08-02T15:00:01.192" v="1016"/>
          <ac:spMkLst>
            <pc:docMk/>
            <pc:sldMk cId="1943721035" sldId="270"/>
            <ac:spMk id="8" creationId="{1588D7E5-D16D-46A5-95CF-A4EE943D8C1C}"/>
          </ac:spMkLst>
        </pc:spChg>
        <pc:spChg chg="add del">
          <ac:chgData name="Erick Santos Do Nascimento" userId="dfcdb8584cebe315" providerId="Windows Live" clId="Web-{8D2C4619-1793-4107-A22E-09BFEE1BD039}" dt="2021-08-02T15:00:01.192" v="1016"/>
          <ac:spMkLst>
            <pc:docMk/>
            <pc:sldMk cId="1943721035" sldId="270"/>
            <ac:spMk id="10" creationId="{166AEBA5-E956-47AC-8FA7-9C2AC7EE4964}"/>
          </ac:spMkLst>
        </pc:spChg>
        <pc:spChg chg="add del">
          <ac:chgData name="Erick Santos Do Nascimento" userId="dfcdb8584cebe315" providerId="Windows Live" clId="Web-{8D2C4619-1793-4107-A22E-09BFEE1BD039}" dt="2021-08-02T14:55:55.483" v="736"/>
          <ac:spMkLst>
            <pc:docMk/>
            <pc:sldMk cId="1943721035" sldId="270"/>
            <ac:spMk id="16" creationId="{B95B9BA8-1D69-4796-85F5-B6D0BD52354B}"/>
          </ac:spMkLst>
        </pc:spChg>
        <pc:spChg chg="add del">
          <ac:chgData name="Erick Santos Do Nascimento" userId="dfcdb8584cebe315" providerId="Windows Live" clId="Web-{8D2C4619-1793-4107-A22E-09BFEE1BD039}" dt="2021-08-02T14:55:55.483" v="736"/>
          <ac:spMkLst>
            <pc:docMk/>
            <pc:sldMk cId="1943721035" sldId="270"/>
            <ac:spMk id="17" creationId="{A027D562-8F7E-478A-942E-D959A950C55E}"/>
          </ac:spMkLst>
        </pc:spChg>
        <pc:spChg chg="add">
          <ac:chgData name="Erick Santos Do Nascimento" userId="dfcdb8584cebe315" providerId="Windows Live" clId="Web-{8D2C4619-1793-4107-A22E-09BFEE1BD039}" dt="2021-08-02T15:00:01.192" v="1016"/>
          <ac:spMkLst>
            <pc:docMk/>
            <pc:sldMk cId="1943721035" sldId="270"/>
            <ac:spMk id="18" creationId="{5964CBE2-084A-47DF-A704-CF5F6217B569}"/>
          </ac:spMkLst>
        </pc:spChg>
        <pc:spChg chg="add del">
          <ac:chgData name="Erick Santos Do Nascimento" userId="dfcdb8584cebe315" providerId="Windows Live" clId="Web-{8D2C4619-1793-4107-A22E-09BFEE1BD039}" dt="2021-08-02T14:54:57.153" v="724"/>
          <ac:spMkLst>
            <pc:docMk/>
            <pc:sldMk cId="1943721035" sldId="270"/>
            <ac:spMk id="19" creationId="{B95B9BA8-1D69-4796-85F5-B6D0BD52354B}"/>
          </ac:spMkLst>
        </pc:spChg>
        <pc:spChg chg="add">
          <ac:chgData name="Erick Santos Do Nascimento" userId="dfcdb8584cebe315" providerId="Windows Live" clId="Web-{8D2C4619-1793-4107-A22E-09BFEE1BD039}" dt="2021-08-02T15:00:01.192" v="1016"/>
          <ac:spMkLst>
            <pc:docMk/>
            <pc:sldMk cId="1943721035" sldId="270"/>
            <ac:spMk id="20" creationId="{86E3368C-B3A5-484E-8070-EC7E903F8637}"/>
          </ac:spMkLst>
        </pc:spChg>
        <pc:spChg chg="add">
          <ac:chgData name="Erick Santos Do Nascimento" userId="dfcdb8584cebe315" providerId="Windows Live" clId="Web-{8D2C4619-1793-4107-A22E-09BFEE1BD039}" dt="2021-08-02T15:00:01.192" v="1016"/>
          <ac:spMkLst>
            <pc:docMk/>
            <pc:sldMk cId="1943721035" sldId="270"/>
            <ac:spMk id="22" creationId="{72A2B9B4-6095-47C2-8BBC-4792C5C7AE99}"/>
          </ac:spMkLst>
        </pc:spChg>
        <pc:spChg chg="add del">
          <ac:chgData name="Erick Santos Do Nascimento" userId="dfcdb8584cebe315" providerId="Windows Live" clId="Web-{8D2C4619-1793-4107-A22E-09BFEE1BD039}" dt="2021-08-02T14:55:55.483" v="736"/>
          <ac:spMkLst>
            <pc:docMk/>
            <pc:sldMk cId="1943721035" sldId="270"/>
            <ac:spMk id="23" creationId="{48A28C56-2619-47F0-B448-9D145309B8BE}"/>
          </ac:spMkLst>
        </pc:spChg>
        <pc:spChg chg="add del">
          <ac:chgData name="Erick Santos Do Nascimento" userId="dfcdb8584cebe315" providerId="Windows Live" clId="Web-{8D2C4619-1793-4107-A22E-09BFEE1BD039}" dt="2021-08-02T14:55:54.467" v="735"/>
          <ac:spMkLst>
            <pc:docMk/>
            <pc:sldMk cId="1943721035" sldId="270"/>
            <ac:spMk id="25" creationId="{B95B9BA8-1D69-4796-85F5-B6D0BD52354B}"/>
          </ac:spMkLst>
        </pc:spChg>
        <pc:spChg chg="add del">
          <ac:chgData name="Erick Santos Do Nascimento" userId="dfcdb8584cebe315" providerId="Windows Live" clId="Web-{8D2C4619-1793-4107-A22E-09BFEE1BD039}" dt="2021-08-02T14:55:37.482" v="729"/>
          <ac:spMkLst>
            <pc:docMk/>
            <pc:sldMk cId="1943721035" sldId="270"/>
            <ac:spMk id="28" creationId="{B95B9BA8-1D69-4796-85F5-B6D0BD52354B}"/>
          </ac:spMkLst>
        </pc:spChg>
        <pc:spChg chg="add del">
          <ac:chgData name="Erick Santos Do Nascimento" userId="dfcdb8584cebe315" providerId="Windows Live" clId="Web-{8D2C4619-1793-4107-A22E-09BFEE1BD039}" dt="2021-08-02T14:55:37.482" v="729"/>
          <ac:spMkLst>
            <pc:docMk/>
            <pc:sldMk cId="1943721035" sldId="270"/>
            <ac:spMk id="30" creationId="{A027D562-8F7E-478A-942E-D959A950C55E}"/>
          </ac:spMkLst>
        </pc:spChg>
        <pc:spChg chg="add del">
          <ac:chgData name="Erick Santos Do Nascimento" userId="dfcdb8584cebe315" providerId="Windows Live" clId="Web-{8D2C4619-1793-4107-A22E-09BFEE1BD039}" dt="2021-08-02T14:55:37.482" v="729"/>
          <ac:spMkLst>
            <pc:docMk/>
            <pc:sldMk cId="1943721035" sldId="270"/>
            <ac:spMk id="32" creationId="{48A28C56-2619-47F0-B448-9D145309B8BE}"/>
          </ac:spMkLst>
        </pc:spChg>
        <pc:grpChg chg="add del">
          <ac:chgData name="Erick Santos Do Nascimento" userId="dfcdb8584cebe315" providerId="Windows Live" clId="Web-{8D2C4619-1793-4107-A22E-09BFEE1BD039}" dt="2021-08-02T15:00:01.192" v="1016"/>
          <ac:grpSpMkLst>
            <pc:docMk/>
            <pc:sldMk cId="1943721035" sldId="270"/>
            <ac:grpSpMk id="12" creationId="{6EC07DA0-CB0A-497E-AB9D-58A8E672A59B}"/>
          </ac:grpSpMkLst>
        </pc:grpChg>
        <pc:grpChg chg="add del">
          <ac:chgData name="Erick Santos Do Nascimento" userId="dfcdb8584cebe315" providerId="Windows Live" clId="Web-{8D2C4619-1793-4107-A22E-09BFEE1BD039}" dt="2021-08-02T14:54:57.153" v="724"/>
          <ac:grpSpMkLst>
            <pc:docMk/>
            <pc:sldMk cId="1943721035" sldId="270"/>
            <ac:grpSpMk id="21" creationId="{6A15AA18-4B71-46A7-A76C-9CF96DE14FA1}"/>
          </ac:grpSpMkLst>
        </pc:grpChg>
        <pc:picChg chg="add del mod">
          <ac:chgData name="Erick Santos Do Nascimento" userId="dfcdb8584cebe315" providerId="Windows Live" clId="Web-{8D2C4619-1793-4107-A22E-09BFEE1BD039}" dt="2021-08-02T14:55:56.639" v="737"/>
          <ac:picMkLst>
            <pc:docMk/>
            <pc:sldMk cId="1943721035" sldId="270"/>
            <ac:picMk id="2" creationId="{FC39164F-6244-4F4E-95A8-E3054CA1E687}"/>
          </ac:picMkLst>
        </pc:picChg>
        <pc:picChg chg="add mod">
          <ac:chgData name="Erick Santos Do Nascimento" userId="dfcdb8584cebe315" providerId="Windows Live" clId="Web-{8D2C4619-1793-4107-A22E-09BFEE1BD039}" dt="2021-08-02T15:00:01.192" v="1016"/>
          <ac:picMkLst>
            <pc:docMk/>
            <pc:sldMk cId="1943721035" sldId="270"/>
            <ac:picMk id="4" creationId="{3D0EFB48-B21F-4AC8-8C71-3477E2DF53A2}"/>
          </ac:picMkLst>
        </pc:picChg>
      </pc:sldChg>
      <pc:sldChg chg="modSp add replId">
        <pc:chgData name="Erick Santos Do Nascimento" userId="dfcdb8584cebe315" providerId="Windows Live" clId="Web-{8D2C4619-1793-4107-A22E-09BFEE1BD039}" dt="2021-08-02T14:44:35.466" v="623" actId="20577"/>
        <pc:sldMkLst>
          <pc:docMk/>
          <pc:sldMk cId="1512199050" sldId="271"/>
        </pc:sldMkLst>
        <pc:spChg chg="mod">
          <ac:chgData name="Erick Santos Do Nascimento" userId="dfcdb8584cebe315" providerId="Windows Live" clId="Web-{8D2C4619-1793-4107-A22E-09BFEE1BD039}" dt="2021-08-02T14:44:35.466" v="623" actId="20577"/>
          <ac:spMkLst>
            <pc:docMk/>
            <pc:sldMk cId="1512199050" sldId="271"/>
            <ac:spMk id="3" creationId="{67BF95B9-87C1-428C-BB67-6FD2BE0CB4D8}"/>
          </ac:spMkLst>
        </pc:spChg>
      </pc:sldChg>
      <pc:sldChg chg="modSp add replId">
        <pc:chgData name="Erick Santos Do Nascimento" userId="dfcdb8584cebe315" providerId="Windows Live" clId="Web-{8D2C4619-1793-4107-A22E-09BFEE1BD039}" dt="2021-08-02T15:05:02.981" v="1038" actId="20577"/>
        <pc:sldMkLst>
          <pc:docMk/>
          <pc:sldMk cId="547143028" sldId="272"/>
        </pc:sldMkLst>
        <pc:spChg chg="mod">
          <ac:chgData name="Erick Santos Do Nascimento" userId="dfcdb8584cebe315" providerId="Windows Live" clId="Web-{8D2C4619-1793-4107-A22E-09BFEE1BD039}" dt="2021-08-02T15:05:02.981" v="1038" actId="20577"/>
          <ac:spMkLst>
            <pc:docMk/>
            <pc:sldMk cId="547143028" sldId="272"/>
            <ac:spMk id="3" creationId="{67BF95B9-87C1-428C-BB67-6FD2BE0CB4D8}"/>
          </ac:spMkLst>
        </pc:spChg>
      </pc:sldChg>
      <pc:sldChg chg="add replId">
        <pc:chgData name="Erick Santos Do Nascimento" userId="dfcdb8584cebe315" providerId="Windows Live" clId="Web-{8D2C4619-1793-4107-A22E-09BFEE1BD039}" dt="2021-08-02T14:59:22.519" v="1012"/>
        <pc:sldMkLst>
          <pc:docMk/>
          <pc:sldMk cId="1329232794" sldId="273"/>
        </pc:sldMkLst>
      </pc:sldChg>
      <pc:sldChg chg="add replId">
        <pc:chgData name="Erick Santos Do Nascimento" userId="dfcdb8584cebe315" providerId="Windows Live" clId="Web-{8D2C4619-1793-4107-A22E-09BFEE1BD039}" dt="2021-08-02T15:00:14.427" v="1017"/>
        <pc:sldMkLst>
          <pc:docMk/>
          <pc:sldMk cId="1012170170" sldId="274"/>
        </pc:sldMkLst>
      </pc:sldChg>
      <pc:sldChg chg="modSp add ord replId">
        <pc:chgData name="Erick Santos Do Nascimento" userId="dfcdb8584cebe315" providerId="Windows Live" clId="Web-{8D2C4619-1793-4107-A22E-09BFEE1BD039}" dt="2021-08-02T15:31:55.068" v="1323" actId="20577"/>
        <pc:sldMkLst>
          <pc:docMk/>
          <pc:sldMk cId="1271579258" sldId="275"/>
        </pc:sldMkLst>
        <pc:spChg chg="mod">
          <ac:chgData name="Erick Santos Do Nascimento" userId="dfcdb8584cebe315" providerId="Windows Live" clId="Web-{8D2C4619-1793-4107-A22E-09BFEE1BD039}" dt="2021-08-02T15:31:55.068" v="1323" actId="20577"/>
          <ac:spMkLst>
            <pc:docMk/>
            <pc:sldMk cId="1271579258" sldId="275"/>
            <ac:spMk id="3" creationId="{67BF95B9-87C1-428C-BB67-6FD2BE0CB4D8}"/>
          </ac:spMkLst>
        </pc:spChg>
      </pc:sldChg>
      <pc:sldChg chg="modSp add replId">
        <pc:chgData name="Erick Santos Do Nascimento" userId="dfcdb8584cebe315" providerId="Windows Live" clId="Web-{8D2C4619-1793-4107-A22E-09BFEE1BD039}" dt="2021-08-02T15:38:02.593" v="1389" actId="20577"/>
        <pc:sldMkLst>
          <pc:docMk/>
          <pc:sldMk cId="4116156866" sldId="276"/>
        </pc:sldMkLst>
        <pc:spChg chg="mod">
          <ac:chgData name="Erick Santos Do Nascimento" userId="dfcdb8584cebe315" providerId="Windows Live" clId="Web-{8D2C4619-1793-4107-A22E-09BFEE1BD039}" dt="2021-08-02T15:38:02.593" v="1389" actId="20577"/>
          <ac:spMkLst>
            <pc:docMk/>
            <pc:sldMk cId="4116156866" sldId="276"/>
            <ac:spMk id="3" creationId="{67BF95B9-87C1-428C-BB67-6FD2BE0CB4D8}"/>
          </ac:spMkLst>
        </pc:spChg>
      </pc:sldChg>
    </pc:docChg>
  </pc:docChgLst>
  <pc:docChgLst>
    <pc:chgData name="diego gomes" userId="962b7f3cefccc3ba" providerId="Windows Live" clId="Web-{B661CB42-4CE8-4336-B7E2-5BF375D9EE67}"/>
    <pc:docChg chg="addSld delSld modSld sldOrd">
      <pc:chgData name="diego gomes" userId="962b7f3cefccc3ba" providerId="Windows Live" clId="Web-{B661CB42-4CE8-4336-B7E2-5BF375D9EE67}" dt="2021-08-03T01:15:34.316" v="13"/>
      <pc:docMkLst>
        <pc:docMk/>
      </pc:docMkLst>
      <pc:sldChg chg="modSp">
        <pc:chgData name="diego gomes" userId="962b7f3cefccc3ba" providerId="Windows Live" clId="Web-{B661CB42-4CE8-4336-B7E2-5BF375D9EE67}" dt="2021-08-03T00:03:00.060" v="7" actId="20577"/>
        <pc:sldMkLst>
          <pc:docMk/>
          <pc:sldMk cId="880964051" sldId="259"/>
        </pc:sldMkLst>
        <pc:spChg chg="mod">
          <ac:chgData name="diego gomes" userId="962b7f3cefccc3ba" providerId="Windows Live" clId="Web-{B661CB42-4CE8-4336-B7E2-5BF375D9EE67}" dt="2021-08-03T00:03:00.060" v="7" actId="20577"/>
          <ac:spMkLst>
            <pc:docMk/>
            <pc:sldMk cId="880964051" sldId="259"/>
            <ac:spMk id="3" creationId="{67BF95B9-87C1-428C-BB67-6FD2BE0CB4D8}"/>
          </ac:spMkLst>
        </pc:spChg>
      </pc:sldChg>
      <pc:sldChg chg="del">
        <pc:chgData name="diego gomes" userId="962b7f3cefccc3ba" providerId="Windows Live" clId="Web-{B661CB42-4CE8-4336-B7E2-5BF375D9EE67}" dt="2021-08-03T00:47:01.968" v="10"/>
        <pc:sldMkLst>
          <pc:docMk/>
          <pc:sldMk cId="559828852" sldId="277"/>
        </pc:sldMkLst>
      </pc:sldChg>
      <pc:sldChg chg="ord">
        <pc:chgData name="diego gomes" userId="962b7f3cefccc3ba" providerId="Windows Live" clId="Web-{B661CB42-4CE8-4336-B7E2-5BF375D9EE67}" dt="2021-08-03T00:45:53.732" v="8"/>
        <pc:sldMkLst>
          <pc:docMk/>
          <pc:sldMk cId="1690369661" sldId="280"/>
        </pc:sldMkLst>
      </pc:sldChg>
      <pc:sldChg chg="new del">
        <pc:chgData name="diego gomes" userId="962b7f3cefccc3ba" providerId="Windows Live" clId="Web-{B661CB42-4CE8-4336-B7E2-5BF375D9EE67}" dt="2021-08-03T00:47:18.249" v="11"/>
        <pc:sldMkLst>
          <pc:docMk/>
          <pc:sldMk cId="1909281867" sldId="282"/>
        </pc:sldMkLst>
      </pc:sldChg>
      <pc:sldChg chg="add del replId">
        <pc:chgData name="diego gomes" userId="962b7f3cefccc3ba" providerId="Windows Live" clId="Web-{B661CB42-4CE8-4336-B7E2-5BF375D9EE67}" dt="2021-08-03T01:15:34.316" v="13"/>
        <pc:sldMkLst>
          <pc:docMk/>
          <pc:sldMk cId="3149312955" sldId="282"/>
        </pc:sldMkLst>
      </pc:sldChg>
    </pc:docChg>
  </pc:docChgLst>
  <pc:docChgLst>
    <pc:chgData name="Arnaldo Costa" userId="50c7a667a577a91f" providerId="Windows Live" clId="Web-{09C0472E-B6E9-4DF9-8463-D24212496B88}"/>
    <pc:docChg chg="addSld delSld modSld">
      <pc:chgData name="Arnaldo Costa" userId="50c7a667a577a91f" providerId="Windows Live" clId="Web-{09C0472E-B6E9-4DF9-8463-D24212496B88}" dt="2021-08-03T08:56:45.470" v="88" actId="20577"/>
      <pc:docMkLst>
        <pc:docMk/>
      </pc:docMkLst>
      <pc:sldChg chg="modSp">
        <pc:chgData name="Arnaldo Costa" userId="50c7a667a577a91f" providerId="Windows Live" clId="Web-{09C0472E-B6E9-4DF9-8463-D24212496B88}" dt="2021-08-03T08:46:12.436" v="25" actId="20577"/>
        <pc:sldMkLst>
          <pc:docMk/>
          <pc:sldMk cId="1690369661" sldId="280"/>
        </pc:sldMkLst>
        <pc:graphicFrameChg chg="modGraphic">
          <ac:chgData name="Arnaldo Costa" userId="50c7a667a577a91f" providerId="Windows Live" clId="Web-{09C0472E-B6E9-4DF9-8463-D24212496B88}" dt="2021-08-03T08:46:12.436" v="25" actId="20577"/>
          <ac:graphicFrameMkLst>
            <pc:docMk/>
            <pc:sldMk cId="1690369661" sldId="280"/>
            <ac:graphicFrameMk id="16" creationId="{35DC7C85-F7BD-4FE7-9820-C984C4704F37}"/>
          </ac:graphicFrameMkLst>
        </pc:graphicFrameChg>
      </pc:sldChg>
      <pc:sldChg chg="modSp new">
        <pc:chgData name="Arnaldo Costa" userId="50c7a667a577a91f" providerId="Windows Live" clId="Web-{09C0472E-B6E9-4DF9-8463-D24212496B88}" dt="2021-08-03T08:56:45.470" v="88" actId="20577"/>
        <pc:sldMkLst>
          <pc:docMk/>
          <pc:sldMk cId="523833331" sldId="287"/>
        </pc:sldMkLst>
        <pc:spChg chg="mod">
          <ac:chgData name="Arnaldo Costa" userId="50c7a667a577a91f" providerId="Windows Live" clId="Web-{09C0472E-B6E9-4DF9-8463-D24212496B88}" dt="2021-08-03T08:50:37.114" v="57" actId="1076"/>
          <ac:spMkLst>
            <pc:docMk/>
            <pc:sldMk cId="523833331" sldId="287"/>
            <ac:spMk id="2" creationId="{D0AF3865-FFAE-47DB-921F-4193032DBDB6}"/>
          </ac:spMkLst>
        </pc:spChg>
        <pc:spChg chg="mod">
          <ac:chgData name="Arnaldo Costa" userId="50c7a667a577a91f" providerId="Windows Live" clId="Web-{09C0472E-B6E9-4DF9-8463-D24212496B88}" dt="2021-08-03T08:56:45.470" v="88" actId="20577"/>
          <ac:spMkLst>
            <pc:docMk/>
            <pc:sldMk cId="523833331" sldId="287"/>
            <ac:spMk id="3" creationId="{22FA212C-DB33-4840-B5C0-B0177AAC9C3E}"/>
          </ac:spMkLst>
        </pc:spChg>
        <pc:spChg chg="mod">
          <ac:chgData name="Arnaldo Costa" userId="50c7a667a577a91f" providerId="Windows Live" clId="Web-{09C0472E-B6E9-4DF9-8463-D24212496B88}" dt="2021-08-03T08:50:22.802" v="54" actId="20577"/>
          <ac:spMkLst>
            <pc:docMk/>
            <pc:sldMk cId="523833331" sldId="287"/>
            <ac:spMk id="4" creationId="{D8E5AADB-0943-4994-9FAF-86EB2E148027}"/>
          </ac:spMkLst>
        </pc:spChg>
      </pc:sldChg>
      <pc:sldChg chg="modSp del">
        <pc:chgData name="Arnaldo Costa" userId="50c7a667a577a91f" providerId="Windows Live" clId="Web-{09C0472E-B6E9-4DF9-8463-D24212496B88}" dt="2021-08-03T08:48:26.987" v="43"/>
        <pc:sldMkLst>
          <pc:docMk/>
          <pc:sldMk cId="3703226418" sldId="287"/>
        </pc:sldMkLst>
        <pc:spChg chg="mod">
          <ac:chgData name="Arnaldo Costa" userId="50c7a667a577a91f" providerId="Windows Live" clId="Web-{09C0472E-B6E9-4DF9-8463-D24212496B88}" dt="2021-08-03T08:48:18.158" v="42" actId="14100"/>
          <ac:spMkLst>
            <pc:docMk/>
            <pc:sldMk cId="3703226418" sldId="287"/>
            <ac:spMk id="2" creationId="{38E22C8D-0176-44DA-BCDA-87236486D374}"/>
          </ac:spMkLst>
        </pc:spChg>
      </pc:sldChg>
    </pc:docChg>
  </pc:docChgLst>
  <pc:docChgLst>
    <pc:chgData name="diego gomes" userId="962b7f3cefccc3ba" providerId="Windows Live" clId="Web-{350D65CE-9D17-4238-B39E-056AB98B5BE4}"/>
    <pc:docChg chg="modSld">
      <pc:chgData name="diego gomes" userId="962b7f3cefccc3ba" providerId="Windows Live" clId="Web-{350D65CE-9D17-4238-B39E-056AB98B5BE4}" dt="2021-08-02T19:22:16.539" v="4" actId="20577"/>
      <pc:docMkLst>
        <pc:docMk/>
      </pc:docMkLst>
      <pc:sldChg chg="modSp">
        <pc:chgData name="diego gomes" userId="962b7f3cefccc3ba" providerId="Windows Live" clId="Web-{350D65CE-9D17-4238-B39E-056AB98B5BE4}" dt="2021-08-02T19:22:16.539" v="4" actId="20577"/>
        <pc:sldMkLst>
          <pc:docMk/>
          <pc:sldMk cId="4116156866" sldId="276"/>
        </pc:sldMkLst>
        <pc:spChg chg="mod">
          <ac:chgData name="diego gomes" userId="962b7f3cefccc3ba" providerId="Windows Live" clId="Web-{350D65CE-9D17-4238-B39E-056AB98B5BE4}" dt="2021-08-02T19:22:16.539" v="4" actId="20577"/>
          <ac:spMkLst>
            <pc:docMk/>
            <pc:sldMk cId="4116156866" sldId="276"/>
            <ac:spMk id="3" creationId="{67BF95B9-87C1-428C-BB67-6FD2BE0CB4D8}"/>
          </ac:spMkLst>
        </pc:spChg>
      </pc:sldChg>
    </pc:docChg>
  </pc:docChgLst>
  <pc:docChgLst>
    <pc:chgData name="Erick Santos Do Nascimento" userId="dfcdb8584cebe315" providerId="Windows Live" clId="Web-{6906AC4B-CD35-444B-AD63-5BB01184ECBF}"/>
    <pc:docChg chg="addSld delSld modSld sldOrd addMainMaster delMainMaster">
      <pc:chgData name="Erick Santos Do Nascimento" userId="dfcdb8584cebe315" providerId="Windows Live" clId="Web-{6906AC4B-CD35-444B-AD63-5BB01184ECBF}" dt="2021-08-01T22:18:20.765" v="945" actId="20577"/>
      <pc:docMkLst>
        <pc:docMk/>
      </pc:docMkLst>
      <pc:sldChg chg="addSp delSp modSp mod setBg modClrScheme addAnim delAnim chgLayout">
        <pc:chgData name="Erick Santos Do Nascimento" userId="dfcdb8584cebe315" providerId="Windows Live" clId="Web-{6906AC4B-CD35-444B-AD63-5BB01184ECBF}" dt="2021-08-01T19:13:34.208" v="24"/>
        <pc:sldMkLst>
          <pc:docMk/>
          <pc:sldMk cId="2210866551" sldId="256"/>
        </pc:sldMkLst>
        <pc:spChg chg="mod">
          <ac:chgData name="Erick Santos Do Nascimento" userId="dfcdb8584cebe315" providerId="Windows Live" clId="Web-{6906AC4B-CD35-444B-AD63-5BB01184ECBF}" dt="2021-08-01T19:13:34.208" v="23"/>
          <ac:spMkLst>
            <pc:docMk/>
            <pc:sldMk cId="2210866551" sldId="256"/>
            <ac:spMk id="2" creationId="{00000000-0000-0000-0000-000000000000}"/>
          </ac:spMkLst>
        </pc:spChg>
        <pc:spChg chg="del mod">
          <ac:chgData name="Erick Santos Do Nascimento" userId="dfcdb8584cebe315" providerId="Windows Live" clId="Web-{6906AC4B-CD35-444B-AD63-5BB01184ECBF}" dt="2021-08-01T19:11:37.330" v="21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Erick Santos Do Nascimento" userId="dfcdb8584cebe315" providerId="Windows Live" clId="Web-{6906AC4B-CD35-444B-AD63-5BB01184ECBF}" dt="2021-08-01T19:09:29.984" v="3"/>
          <ac:spMkLst>
            <pc:docMk/>
            <pc:sldMk cId="2210866551" sldId="256"/>
            <ac:spMk id="8" creationId="{C5486FEF-95C5-433A-8B8C-9C07A3C3881D}"/>
          </ac:spMkLst>
        </pc:spChg>
        <pc:spChg chg="add del">
          <ac:chgData name="Erick Santos Do Nascimento" userId="dfcdb8584cebe315" providerId="Windows Live" clId="Web-{6906AC4B-CD35-444B-AD63-5BB01184ECBF}" dt="2021-08-01T19:09:29.984" v="3"/>
          <ac:spMkLst>
            <pc:docMk/>
            <pc:sldMk cId="2210866551" sldId="256"/>
            <ac:spMk id="10" creationId="{1E12D6AD-7096-45BB-9C02-468B2704C158}"/>
          </ac:spMkLst>
        </pc:spChg>
        <pc:spChg chg="add del">
          <ac:chgData name="Erick Santos Do Nascimento" userId="dfcdb8584cebe315" providerId="Windows Live" clId="Web-{6906AC4B-CD35-444B-AD63-5BB01184ECBF}" dt="2021-08-01T19:09:29.984" v="3"/>
          <ac:spMkLst>
            <pc:docMk/>
            <pc:sldMk cId="2210866551" sldId="256"/>
            <ac:spMk id="12" creationId="{39953252-97DE-4766-B2F6-E4FDA2FDA6A5}"/>
          </ac:spMkLst>
        </pc:spChg>
        <pc:spChg chg="add del">
          <ac:chgData name="Erick Santos Do Nascimento" userId="dfcdb8584cebe315" providerId="Windows Live" clId="Web-{6906AC4B-CD35-444B-AD63-5BB01184ECBF}" dt="2021-08-01T19:09:59.375" v="13"/>
          <ac:spMkLst>
            <pc:docMk/>
            <pc:sldMk cId="2210866551" sldId="256"/>
            <ac:spMk id="17" creationId="{9B37791B-B040-4694-BFDC-8DD132D86E8E}"/>
          </ac:spMkLst>
        </pc:spChg>
        <pc:spChg chg="add del">
          <ac:chgData name="Erick Santos Do Nascimento" userId="dfcdb8584cebe315" providerId="Windows Live" clId="Web-{6906AC4B-CD35-444B-AD63-5BB01184ECBF}" dt="2021-08-01T19:09:59.375" v="13"/>
          <ac:spMkLst>
            <pc:docMk/>
            <pc:sldMk cId="2210866551" sldId="256"/>
            <ac:spMk id="19" creationId="{0A3D475D-F146-44DA-80FB-3306B95B8D04}"/>
          </ac:spMkLst>
        </pc:spChg>
        <pc:spChg chg="add del">
          <ac:chgData name="Erick Santos Do Nascimento" userId="dfcdb8584cebe315" providerId="Windows Live" clId="Web-{6906AC4B-CD35-444B-AD63-5BB01184ECBF}" dt="2021-08-01T19:13:34.208" v="23"/>
          <ac:spMkLst>
            <pc:docMk/>
            <pc:sldMk cId="2210866551" sldId="256"/>
            <ac:spMk id="21" creationId="{9B37791B-B040-4694-BFDC-8DD132D86E8E}"/>
          </ac:spMkLst>
        </pc:spChg>
        <pc:spChg chg="add del">
          <ac:chgData name="Erick Santos Do Nascimento" userId="dfcdb8584cebe315" providerId="Windows Live" clId="Web-{6906AC4B-CD35-444B-AD63-5BB01184ECBF}" dt="2021-08-01T19:13:34.208" v="23"/>
          <ac:spMkLst>
            <pc:docMk/>
            <pc:sldMk cId="2210866551" sldId="256"/>
            <ac:spMk id="22" creationId="{0A3D475D-F146-44DA-80FB-3306B95B8D04}"/>
          </ac:spMkLst>
        </pc:spChg>
        <pc:spChg chg="add del">
          <ac:chgData name="Erick Santos Do Nascimento" userId="dfcdb8584cebe315" providerId="Windows Live" clId="Web-{6906AC4B-CD35-444B-AD63-5BB01184ECBF}" dt="2021-08-01T19:09:59.375" v="12"/>
          <ac:spMkLst>
            <pc:docMk/>
            <pc:sldMk cId="2210866551" sldId="256"/>
            <ac:spMk id="24" creationId="{9B37791B-B040-4694-BFDC-8DD132D86E8E}"/>
          </ac:spMkLst>
        </pc:spChg>
        <pc:spChg chg="add del">
          <ac:chgData name="Erick Santos Do Nascimento" userId="dfcdb8584cebe315" providerId="Windows Live" clId="Web-{6906AC4B-CD35-444B-AD63-5BB01184ECBF}" dt="2021-08-01T19:09:59.375" v="12"/>
          <ac:spMkLst>
            <pc:docMk/>
            <pc:sldMk cId="2210866551" sldId="256"/>
            <ac:spMk id="26" creationId="{4D4E4291-AA4B-4CDD-87FB-9EF7ADE8266A}"/>
          </ac:spMkLst>
        </pc:spChg>
        <pc:spChg chg="add">
          <ac:chgData name="Erick Santos Do Nascimento" userId="dfcdb8584cebe315" providerId="Windows Live" clId="Web-{6906AC4B-CD35-444B-AD63-5BB01184ECBF}" dt="2021-08-01T19:13:34.208" v="23"/>
          <ac:spMkLst>
            <pc:docMk/>
            <pc:sldMk cId="2210866551" sldId="256"/>
            <ac:spMk id="27" creationId="{9B37791B-B040-4694-BFDC-8DD132D86E8E}"/>
          </ac:spMkLst>
        </pc:spChg>
        <pc:spChg chg="add">
          <ac:chgData name="Erick Santos Do Nascimento" userId="dfcdb8584cebe315" providerId="Windows Live" clId="Web-{6906AC4B-CD35-444B-AD63-5BB01184ECBF}" dt="2021-08-01T19:13:34.208" v="23"/>
          <ac:spMkLst>
            <pc:docMk/>
            <pc:sldMk cId="2210866551" sldId="256"/>
            <ac:spMk id="29" creationId="{0A3D475D-F146-44DA-80FB-3306B95B8D04}"/>
          </ac:spMkLst>
        </pc:spChg>
        <pc:picChg chg="add mod ord">
          <ac:chgData name="Erick Santos Do Nascimento" userId="dfcdb8584cebe315" providerId="Windows Live" clId="Web-{6906AC4B-CD35-444B-AD63-5BB01184ECBF}" dt="2021-08-01T19:09:29.984" v="3"/>
          <ac:picMkLst>
            <pc:docMk/>
            <pc:sldMk cId="2210866551" sldId="256"/>
            <ac:picMk id="4" creationId="{E1BB67B9-EB28-4332-B0B3-50F108022FFB}"/>
          </ac:picMkLst>
        </pc:picChg>
      </pc:sldChg>
      <pc:sldChg chg="addSp delSp modSp new del mod setBg">
        <pc:chgData name="Erick Santos Do Nascimento" userId="dfcdb8584cebe315" providerId="Windows Live" clId="Web-{6906AC4B-CD35-444B-AD63-5BB01184ECBF}" dt="2021-08-01T19:24:36.159" v="159"/>
        <pc:sldMkLst>
          <pc:docMk/>
          <pc:sldMk cId="2882459660" sldId="257"/>
        </pc:sldMkLst>
        <pc:spChg chg="del mod">
          <ac:chgData name="Erick Santos Do Nascimento" userId="dfcdb8584cebe315" providerId="Windows Live" clId="Web-{6906AC4B-CD35-444B-AD63-5BB01184ECBF}" dt="2021-08-01T19:14:41.522" v="53"/>
          <ac:spMkLst>
            <pc:docMk/>
            <pc:sldMk cId="2882459660" sldId="257"/>
            <ac:spMk id="2" creationId="{E8EB0541-3926-4B5E-826C-7E485EC6FC75}"/>
          </ac:spMkLst>
        </pc:spChg>
        <pc:spChg chg="mod">
          <ac:chgData name="Erick Santos Do Nascimento" userId="dfcdb8584cebe315" providerId="Windows Live" clId="Web-{6906AC4B-CD35-444B-AD63-5BB01184ECBF}" dt="2021-08-01T19:15:56.867" v="65" actId="14100"/>
          <ac:spMkLst>
            <pc:docMk/>
            <pc:sldMk cId="2882459660" sldId="257"/>
            <ac:spMk id="3" creationId="{644C2803-9EB2-4AD6-952A-FFB24EC4DA62}"/>
          </ac:spMkLst>
        </pc:spChg>
        <pc:spChg chg="add del">
          <ac:chgData name="Erick Santos Do Nascimento" userId="dfcdb8584cebe315" providerId="Windows Live" clId="Web-{6906AC4B-CD35-444B-AD63-5BB01184ECBF}" dt="2021-08-01T19:14:48.897" v="54"/>
          <ac:spMkLst>
            <pc:docMk/>
            <pc:sldMk cId="2882459660" sldId="257"/>
            <ac:spMk id="8" creationId="{B95B9BA8-1D69-4796-85F5-B6D0BD52354B}"/>
          </ac:spMkLst>
        </pc:spChg>
        <pc:spChg chg="add del">
          <ac:chgData name="Erick Santos Do Nascimento" userId="dfcdb8584cebe315" providerId="Windows Live" clId="Web-{6906AC4B-CD35-444B-AD63-5BB01184ECBF}" dt="2021-08-01T19:15:34.586" v="61"/>
          <ac:spMkLst>
            <pc:docMk/>
            <pc:sldMk cId="2882459660" sldId="257"/>
            <ac:spMk id="17" creationId="{B95B9BA8-1D69-4796-85F5-B6D0BD52354B}"/>
          </ac:spMkLst>
        </pc:spChg>
        <pc:spChg chg="add">
          <ac:chgData name="Erick Santos Do Nascimento" userId="dfcdb8584cebe315" providerId="Windows Live" clId="Web-{6906AC4B-CD35-444B-AD63-5BB01184ECBF}" dt="2021-08-01T19:15:34.586" v="61"/>
          <ac:spMkLst>
            <pc:docMk/>
            <pc:sldMk cId="2882459660" sldId="257"/>
            <ac:spMk id="26" creationId="{B95B9BA8-1D69-4796-85F5-B6D0BD52354B}"/>
          </ac:spMkLst>
        </pc:spChg>
        <pc:grpChg chg="add del">
          <ac:chgData name="Erick Santos Do Nascimento" userId="dfcdb8584cebe315" providerId="Windows Live" clId="Web-{6906AC4B-CD35-444B-AD63-5BB01184ECBF}" dt="2021-08-01T19:14:48.897" v="54"/>
          <ac:grpSpMkLst>
            <pc:docMk/>
            <pc:sldMk cId="2882459660" sldId="257"/>
            <ac:grpSpMk id="10" creationId="{946904AF-CB04-4074-8038-1E84BC0922C0}"/>
          </ac:grpSpMkLst>
        </pc:grpChg>
        <pc:grpChg chg="add del">
          <ac:chgData name="Erick Santos Do Nascimento" userId="dfcdb8584cebe315" providerId="Windows Live" clId="Web-{6906AC4B-CD35-444B-AD63-5BB01184ECBF}" dt="2021-08-01T19:15:34.586" v="61"/>
          <ac:grpSpMkLst>
            <pc:docMk/>
            <pc:sldMk cId="2882459660" sldId="257"/>
            <ac:grpSpMk id="19" creationId="{C34A1D01-C18F-4657-BDAE-89FE355E596C}"/>
          </ac:grpSpMkLst>
        </pc:grpChg>
        <pc:grpChg chg="add">
          <ac:chgData name="Erick Santos Do Nascimento" userId="dfcdb8584cebe315" providerId="Windows Live" clId="Web-{6906AC4B-CD35-444B-AD63-5BB01184ECBF}" dt="2021-08-01T19:15:34.586" v="61"/>
          <ac:grpSpMkLst>
            <pc:docMk/>
            <pc:sldMk cId="2882459660" sldId="257"/>
            <ac:grpSpMk id="28" creationId="{946904AF-CB04-4074-8038-1E84BC0922C0}"/>
          </ac:grpSpMkLst>
        </pc:grpChg>
      </pc:sldChg>
      <pc:sldChg chg="addSp delSp modSp new del mod setBg">
        <pc:chgData name="Erick Santos Do Nascimento" userId="dfcdb8584cebe315" providerId="Windows Live" clId="Web-{6906AC4B-CD35-444B-AD63-5BB01184ECBF}" dt="2021-08-01T19:24:16.847" v="156"/>
        <pc:sldMkLst>
          <pc:docMk/>
          <pc:sldMk cId="3723182468" sldId="258"/>
        </pc:sldMkLst>
        <pc:spChg chg="mod">
          <ac:chgData name="Erick Santos Do Nascimento" userId="dfcdb8584cebe315" providerId="Windows Live" clId="Web-{6906AC4B-CD35-444B-AD63-5BB01184ECBF}" dt="2021-08-01T19:20:26.233" v="91" actId="20577"/>
          <ac:spMkLst>
            <pc:docMk/>
            <pc:sldMk cId="3723182468" sldId="258"/>
            <ac:spMk id="2" creationId="{02679979-493C-43DA-8B6C-CAF301B706D4}"/>
          </ac:spMkLst>
        </pc:spChg>
        <pc:spChg chg="del">
          <ac:chgData name="Erick Santos Do Nascimento" userId="dfcdb8584cebe315" providerId="Windows Live" clId="Web-{6906AC4B-CD35-444B-AD63-5BB01184ECBF}" dt="2021-08-01T19:18:43.903" v="67"/>
          <ac:spMkLst>
            <pc:docMk/>
            <pc:sldMk cId="3723182468" sldId="258"/>
            <ac:spMk id="3" creationId="{035B4282-8215-4382-9CB8-1B0DC219D093}"/>
          </ac:spMkLst>
        </pc:spChg>
        <pc:spChg chg="add">
          <ac:chgData name="Erick Santos Do Nascimento" userId="dfcdb8584cebe315" providerId="Windows Live" clId="Web-{6906AC4B-CD35-444B-AD63-5BB01184ECBF}" dt="2021-08-01T19:18:43.903" v="67"/>
          <ac:spMkLst>
            <pc:docMk/>
            <pc:sldMk cId="3723182468" sldId="258"/>
            <ac:spMk id="8" creationId="{1588D7E5-D16D-46A5-95CF-A4EE943D8C1C}"/>
          </ac:spMkLst>
        </pc:spChg>
        <pc:spChg chg="add">
          <ac:chgData name="Erick Santos Do Nascimento" userId="dfcdb8584cebe315" providerId="Windows Live" clId="Web-{6906AC4B-CD35-444B-AD63-5BB01184ECBF}" dt="2021-08-01T19:18:43.903" v="67"/>
          <ac:spMkLst>
            <pc:docMk/>
            <pc:sldMk cId="3723182468" sldId="258"/>
            <ac:spMk id="10" creationId="{166AEBA5-E956-47AC-8FA7-9C2AC7EE4964}"/>
          </ac:spMkLst>
        </pc:spChg>
        <pc:grpChg chg="add">
          <ac:chgData name="Erick Santos Do Nascimento" userId="dfcdb8584cebe315" providerId="Windows Live" clId="Web-{6906AC4B-CD35-444B-AD63-5BB01184ECBF}" dt="2021-08-01T19:18:43.903" v="67"/>
          <ac:grpSpMkLst>
            <pc:docMk/>
            <pc:sldMk cId="3723182468" sldId="258"/>
            <ac:grpSpMk id="12" creationId="{6EC07DA0-CB0A-497E-AB9D-58A8E672A59B}"/>
          </ac:grpSpMkLst>
        </pc:grpChg>
      </pc:sldChg>
      <pc:sldChg chg="addSp delSp modSp add replId">
        <pc:chgData name="Erick Santos Do Nascimento" userId="dfcdb8584cebe315" providerId="Windows Live" clId="Web-{6906AC4B-CD35-444B-AD63-5BB01184ECBF}" dt="2021-08-01T19:42:42.899" v="396" actId="20577"/>
        <pc:sldMkLst>
          <pc:docMk/>
          <pc:sldMk cId="880964051" sldId="259"/>
        </pc:sldMkLst>
        <pc:spChg chg="del mod">
          <ac:chgData name="Erick Santos Do Nascimento" userId="dfcdb8584cebe315" providerId="Windows Live" clId="Web-{6906AC4B-CD35-444B-AD63-5BB01184ECBF}" dt="2021-08-01T19:21:21.125" v="94"/>
          <ac:spMkLst>
            <pc:docMk/>
            <pc:sldMk cId="880964051" sldId="259"/>
            <ac:spMk id="2" creationId="{02679979-493C-43DA-8B6C-CAF301B706D4}"/>
          </ac:spMkLst>
        </pc:spChg>
        <pc:spChg chg="add mod">
          <ac:chgData name="Erick Santos Do Nascimento" userId="dfcdb8584cebe315" providerId="Windows Live" clId="Web-{6906AC4B-CD35-444B-AD63-5BB01184ECBF}" dt="2021-08-01T19:42:42.899" v="396" actId="20577"/>
          <ac:spMkLst>
            <pc:docMk/>
            <pc:sldMk cId="880964051" sldId="259"/>
            <ac:spMk id="3" creationId="{67BF95B9-87C1-428C-BB67-6FD2BE0CB4D8}"/>
          </ac:spMkLst>
        </pc:spChg>
      </pc:sldChg>
      <pc:sldChg chg="add del replId">
        <pc:chgData name="Erick Santos Do Nascimento" userId="dfcdb8584cebe315" providerId="Windows Live" clId="Web-{6906AC4B-CD35-444B-AD63-5BB01184ECBF}" dt="2021-08-01T19:30:12.150" v="294"/>
        <pc:sldMkLst>
          <pc:docMk/>
          <pc:sldMk cId="4268336009" sldId="260"/>
        </pc:sldMkLst>
      </pc:sldChg>
      <pc:sldChg chg="add del replId">
        <pc:chgData name="Erick Santos Do Nascimento" userId="dfcdb8584cebe315" providerId="Windows Live" clId="Web-{6906AC4B-CD35-444B-AD63-5BB01184ECBF}" dt="2021-08-01T19:30:07.994" v="293"/>
        <pc:sldMkLst>
          <pc:docMk/>
          <pc:sldMk cId="1358872872" sldId="261"/>
        </pc:sldMkLst>
      </pc:sldChg>
      <pc:sldChg chg="modSp add replId">
        <pc:chgData name="Erick Santos Do Nascimento" userId="dfcdb8584cebe315" providerId="Windows Live" clId="Web-{6906AC4B-CD35-444B-AD63-5BB01184ECBF}" dt="2021-08-01T19:36:06.219" v="315" actId="20577"/>
        <pc:sldMkLst>
          <pc:docMk/>
          <pc:sldMk cId="656917228" sldId="262"/>
        </pc:sldMkLst>
        <pc:spChg chg="mod">
          <ac:chgData name="Erick Santos Do Nascimento" userId="dfcdb8584cebe315" providerId="Windows Live" clId="Web-{6906AC4B-CD35-444B-AD63-5BB01184ECBF}" dt="2021-08-01T19:36:06.219" v="315" actId="20577"/>
          <ac:spMkLst>
            <pc:docMk/>
            <pc:sldMk cId="656917228" sldId="262"/>
            <ac:spMk id="3" creationId="{67BF95B9-87C1-428C-BB67-6FD2BE0CB4D8}"/>
          </ac:spMkLst>
        </pc:spChg>
      </pc:sldChg>
      <pc:sldChg chg="modSp add ord replId">
        <pc:chgData name="Erick Santos Do Nascimento" userId="dfcdb8584cebe315" providerId="Windows Live" clId="Web-{6906AC4B-CD35-444B-AD63-5BB01184ECBF}" dt="2021-08-01T19:41:52.366" v="382" actId="20577"/>
        <pc:sldMkLst>
          <pc:docMk/>
          <pc:sldMk cId="569403391" sldId="263"/>
        </pc:sldMkLst>
        <pc:spChg chg="mod">
          <ac:chgData name="Erick Santos Do Nascimento" userId="dfcdb8584cebe315" providerId="Windows Live" clId="Web-{6906AC4B-CD35-444B-AD63-5BB01184ECBF}" dt="2021-08-01T19:41:52.366" v="382" actId="20577"/>
          <ac:spMkLst>
            <pc:docMk/>
            <pc:sldMk cId="569403391" sldId="263"/>
            <ac:spMk id="3" creationId="{67BF95B9-87C1-428C-BB67-6FD2BE0CB4D8}"/>
          </ac:spMkLst>
        </pc:spChg>
      </pc:sldChg>
      <pc:sldChg chg="modSp add replId">
        <pc:chgData name="Erick Santos Do Nascimento" userId="dfcdb8584cebe315" providerId="Windows Live" clId="Web-{6906AC4B-CD35-444B-AD63-5BB01184ECBF}" dt="2021-08-01T22:18:20.765" v="945" actId="20577"/>
        <pc:sldMkLst>
          <pc:docMk/>
          <pc:sldMk cId="2277797669" sldId="264"/>
        </pc:sldMkLst>
        <pc:spChg chg="mod">
          <ac:chgData name="Erick Santos Do Nascimento" userId="dfcdb8584cebe315" providerId="Windows Live" clId="Web-{6906AC4B-CD35-444B-AD63-5BB01184ECBF}" dt="2021-08-01T22:18:20.765" v="945" actId="20577"/>
          <ac:spMkLst>
            <pc:docMk/>
            <pc:sldMk cId="2277797669" sldId="264"/>
            <ac:spMk id="3" creationId="{67BF95B9-87C1-428C-BB67-6FD2BE0CB4D8}"/>
          </ac:spMkLst>
        </pc:spChg>
      </pc:sldChg>
      <pc:sldChg chg="modSp add replId">
        <pc:chgData name="Erick Santos Do Nascimento" userId="dfcdb8584cebe315" providerId="Windows Live" clId="Web-{6906AC4B-CD35-444B-AD63-5BB01184ECBF}" dt="2021-08-01T21:16:28.766" v="917" actId="20577"/>
        <pc:sldMkLst>
          <pc:docMk/>
          <pc:sldMk cId="2267310316" sldId="265"/>
        </pc:sldMkLst>
        <pc:spChg chg="mod">
          <ac:chgData name="Erick Santos Do Nascimento" userId="dfcdb8584cebe315" providerId="Windows Live" clId="Web-{6906AC4B-CD35-444B-AD63-5BB01184ECBF}" dt="2021-08-01T21:16:28.766" v="917" actId="20577"/>
          <ac:spMkLst>
            <pc:docMk/>
            <pc:sldMk cId="2267310316" sldId="265"/>
            <ac:spMk id="3" creationId="{67BF95B9-87C1-428C-BB67-6FD2BE0CB4D8}"/>
          </ac:spMkLst>
        </pc:spChg>
      </pc:sldChg>
      <pc:sldChg chg="addSp delSp modSp new mod setBg">
        <pc:chgData name="Erick Santos Do Nascimento" userId="dfcdb8584cebe315" providerId="Windows Live" clId="Web-{6906AC4B-CD35-444B-AD63-5BB01184ECBF}" dt="2021-08-01T19:38:30.003" v="354"/>
        <pc:sldMkLst>
          <pc:docMk/>
          <pc:sldMk cId="1326551727" sldId="266"/>
        </pc:sldMkLst>
        <pc:spChg chg="mod">
          <ac:chgData name="Erick Santos Do Nascimento" userId="dfcdb8584cebe315" providerId="Windows Live" clId="Web-{6906AC4B-CD35-444B-AD63-5BB01184ECBF}" dt="2021-08-01T19:38:30.003" v="354"/>
          <ac:spMkLst>
            <pc:docMk/>
            <pc:sldMk cId="1326551727" sldId="266"/>
            <ac:spMk id="2" creationId="{601B9445-5E84-4FA7-87DA-E2156EA720D6}"/>
          </ac:spMkLst>
        </pc:spChg>
        <pc:spChg chg="del">
          <ac:chgData name="Erick Santos Do Nascimento" userId="dfcdb8584cebe315" providerId="Windows Live" clId="Web-{6906AC4B-CD35-444B-AD63-5BB01184ECBF}" dt="2021-08-01T19:38:30.003" v="354"/>
          <ac:spMkLst>
            <pc:docMk/>
            <pc:sldMk cId="1326551727" sldId="266"/>
            <ac:spMk id="3" creationId="{91E687B7-B1A2-46A8-AC34-9D6CDCB0B216}"/>
          </ac:spMkLst>
        </pc:spChg>
        <pc:spChg chg="add">
          <ac:chgData name="Erick Santos Do Nascimento" userId="dfcdb8584cebe315" providerId="Windows Live" clId="Web-{6906AC4B-CD35-444B-AD63-5BB01184ECBF}" dt="2021-08-01T19:38:30.003" v="354"/>
          <ac:spMkLst>
            <pc:docMk/>
            <pc:sldMk cId="1326551727" sldId="266"/>
            <ac:spMk id="8" creationId="{5964CBE2-084A-47DF-A704-CF5F6217B569}"/>
          </ac:spMkLst>
        </pc:spChg>
        <pc:grpChg chg="add">
          <ac:chgData name="Erick Santos Do Nascimento" userId="dfcdb8584cebe315" providerId="Windows Live" clId="Web-{6906AC4B-CD35-444B-AD63-5BB01184ECBF}" dt="2021-08-01T19:38:30.003" v="354"/>
          <ac:grpSpMkLst>
            <pc:docMk/>
            <pc:sldMk cId="1326551727" sldId="266"/>
            <ac:grpSpMk id="10" creationId="{648ED110-4482-40CA-9CCB-3A3DF37D55DF}"/>
          </ac:grpSpMkLst>
        </pc:grpChg>
      </pc:sldChg>
      <pc:sldChg chg="add ord replId">
        <pc:chgData name="Erick Santos Do Nascimento" userId="dfcdb8584cebe315" providerId="Windows Live" clId="Web-{6906AC4B-CD35-444B-AD63-5BB01184ECBF}" dt="2021-08-01T19:38:46.410" v="356"/>
        <pc:sldMkLst>
          <pc:docMk/>
          <pc:sldMk cId="2530737894" sldId="267"/>
        </pc:sldMkLst>
      </pc:sldChg>
      <pc:sldChg chg="add ord replId">
        <pc:chgData name="Erick Santos Do Nascimento" userId="dfcdb8584cebe315" providerId="Windows Live" clId="Web-{6906AC4B-CD35-444B-AD63-5BB01184ECBF}" dt="2021-08-01T19:38:56.941" v="358"/>
        <pc:sldMkLst>
          <pc:docMk/>
          <pc:sldMk cId="345165774" sldId="268"/>
        </pc:sldMkLst>
      </pc:sldChg>
      <pc:sldChg chg="add ord replId">
        <pc:chgData name="Erick Santos Do Nascimento" userId="dfcdb8584cebe315" providerId="Windows Live" clId="Web-{6906AC4B-CD35-444B-AD63-5BB01184ECBF}" dt="2021-08-01T19:39:25.692" v="361"/>
        <pc:sldMkLst>
          <pc:docMk/>
          <pc:sldMk cId="2659117079" sldId="269"/>
        </pc:sldMkLst>
      </pc:sldChg>
      <pc:sldChg chg="modSp add replId">
        <pc:chgData name="Erick Santos Do Nascimento" userId="dfcdb8584cebe315" providerId="Windows Live" clId="Web-{6906AC4B-CD35-444B-AD63-5BB01184ECBF}" dt="2021-08-01T21:05:01.673" v="765" actId="20577"/>
        <pc:sldMkLst>
          <pc:docMk/>
          <pc:sldMk cId="1943721035" sldId="270"/>
        </pc:sldMkLst>
        <pc:spChg chg="mod">
          <ac:chgData name="Erick Santos Do Nascimento" userId="dfcdb8584cebe315" providerId="Windows Live" clId="Web-{6906AC4B-CD35-444B-AD63-5BB01184ECBF}" dt="2021-08-01T21:05:01.673" v="765" actId="20577"/>
          <ac:spMkLst>
            <pc:docMk/>
            <pc:sldMk cId="1943721035" sldId="270"/>
            <ac:spMk id="3" creationId="{67BF95B9-87C1-428C-BB67-6FD2BE0CB4D8}"/>
          </ac:spMkLst>
        </pc:spChg>
      </pc:sldChg>
      <pc:sldChg chg="modSp add del replId">
        <pc:chgData name="Erick Santos Do Nascimento" userId="dfcdb8584cebe315" providerId="Windows Live" clId="Web-{6906AC4B-CD35-444B-AD63-5BB01184ECBF}" dt="2021-08-01T19:51:57.846" v="492"/>
        <pc:sldMkLst>
          <pc:docMk/>
          <pc:sldMk cId="2739374929" sldId="270"/>
        </pc:sldMkLst>
        <pc:spChg chg="mod">
          <ac:chgData name="Erick Santos Do Nascimento" userId="dfcdb8584cebe315" providerId="Windows Live" clId="Web-{6906AC4B-CD35-444B-AD63-5BB01184ECBF}" dt="2021-08-01T19:51:55.581" v="491" actId="20577"/>
          <ac:spMkLst>
            <pc:docMk/>
            <pc:sldMk cId="2739374929" sldId="270"/>
            <ac:spMk id="3" creationId="{67BF95B9-87C1-428C-BB67-6FD2BE0CB4D8}"/>
          </ac:spMkLst>
        </pc:spChg>
      </pc:sldChg>
      <pc:sldMasterChg chg="del delSldLayout">
        <pc:chgData name="Erick Santos Do Nascimento" userId="dfcdb8584cebe315" providerId="Windows Live" clId="Web-{6906AC4B-CD35-444B-AD63-5BB01184ECBF}" dt="2021-08-01T19:07:49.997" v="0"/>
        <pc:sldMasterMkLst>
          <pc:docMk/>
          <pc:sldMasterMk cId="2675746937" sldId="2147483648"/>
        </pc:sldMasterMkLst>
        <pc:sldLayoutChg chg="del">
          <pc:chgData name="Erick Santos Do Nascimento" userId="dfcdb8584cebe315" providerId="Windows Live" clId="Web-{6906AC4B-CD35-444B-AD63-5BB01184ECBF}" dt="2021-08-01T19:07:49.997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Erick Santos Do Nascimento" userId="dfcdb8584cebe315" providerId="Windows Live" clId="Web-{6906AC4B-CD35-444B-AD63-5BB01184ECBF}" dt="2021-08-01T19:07:49.997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Erick Santos Do Nascimento" userId="dfcdb8584cebe315" providerId="Windows Live" clId="Web-{6906AC4B-CD35-444B-AD63-5BB01184ECBF}" dt="2021-08-01T19:07:49.997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Erick Santos Do Nascimento" userId="dfcdb8584cebe315" providerId="Windows Live" clId="Web-{6906AC4B-CD35-444B-AD63-5BB01184ECBF}" dt="2021-08-01T19:07:49.997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Erick Santos Do Nascimento" userId="dfcdb8584cebe315" providerId="Windows Live" clId="Web-{6906AC4B-CD35-444B-AD63-5BB01184ECBF}" dt="2021-08-01T19:07:49.997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Erick Santos Do Nascimento" userId="dfcdb8584cebe315" providerId="Windows Live" clId="Web-{6906AC4B-CD35-444B-AD63-5BB01184ECBF}" dt="2021-08-01T19:07:49.997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Erick Santos Do Nascimento" userId="dfcdb8584cebe315" providerId="Windows Live" clId="Web-{6906AC4B-CD35-444B-AD63-5BB01184ECBF}" dt="2021-08-01T19:07:49.997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Erick Santos Do Nascimento" userId="dfcdb8584cebe315" providerId="Windows Live" clId="Web-{6906AC4B-CD35-444B-AD63-5BB01184ECBF}" dt="2021-08-01T19:07:49.997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Erick Santos Do Nascimento" userId="dfcdb8584cebe315" providerId="Windows Live" clId="Web-{6906AC4B-CD35-444B-AD63-5BB01184ECBF}" dt="2021-08-01T19:07:49.997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Erick Santos Do Nascimento" userId="dfcdb8584cebe315" providerId="Windows Live" clId="Web-{6906AC4B-CD35-444B-AD63-5BB01184ECBF}" dt="2021-08-01T19:07:49.997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Erick Santos Do Nascimento" userId="dfcdb8584cebe315" providerId="Windows Live" clId="Web-{6906AC4B-CD35-444B-AD63-5BB01184ECBF}" dt="2021-08-01T19:07:49.997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addSldLayout">
        <pc:chgData name="Erick Santos Do Nascimento" userId="dfcdb8584cebe315" providerId="Windows Live" clId="Web-{6906AC4B-CD35-444B-AD63-5BB01184ECBF}" dt="2021-08-01T19:07:49.997" v="0"/>
        <pc:sldMasterMkLst>
          <pc:docMk/>
          <pc:sldMasterMk cId="526825516" sldId="2147483699"/>
        </pc:sldMasterMkLst>
        <pc:sldLayoutChg chg="add">
          <pc:chgData name="Erick Santos Do Nascimento" userId="dfcdb8584cebe315" providerId="Windows Live" clId="Web-{6906AC4B-CD35-444B-AD63-5BB01184ECBF}" dt="2021-08-01T19:07:49.997" v="0"/>
          <pc:sldLayoutMkLst>
            <pc:docMk/>
            <pc:sldMasterMk cId="526825516" sldId="2147483699"/>
            <pc:sldLayoutMk cId="1131699362" sldId="2147483688"/>
          </pc:sldLayoutMkLst>
        </pc:sldLayoutChg>
        <pc:sldLayoutChg chg="add">
          <pc:chgData name="Erick Santos Do Nascimento" userId="dfcdb8584cebe315" providerId="Windows Live" clId="Web-{6906AC4B-CD35-444B-AD63-5BB01184ECBF}" dt="2021-08-01T19:07:49.997" v="0"/>
          <pc:sldLayoutMkLst>
            <pc:docMk/>
            <pc:sldMasterMk cId="526825516" sldId="2147483699"/>
            <pc:sldLayoutMk cId="3504689034" sldId="2147483689"/>
          </pc:sldLayoutMkLst>
        </pc:sldLayoutChg>
        <pc:sldLayoutChg chg="add">
          <pc:chgData name="Erick Santos Do Nascimento" userId="dfcdb8584cebe315" providerId="Windows Live" clId="Web-{6906AC4B-CD35-444B-AD63-5BB01184ECBF}" dt="2021-08-01T19:07:49.997" v="0"/>
          <pc:sldLayoutMkLst>
            <pc:docMk/>
            <pc:sldMasterMk cId="526825516" sldId="2147483699"/>
            <pc:sldLayoutMk cId="741933821" sldId="2147483690"/>
          </pc:sldLayoutMkLst>
        </pc:sldLayoutChg>
        <pc:sldLayoutChg chg="add">
          <pc:chgData name="Erick Santos Do Nascimento" userId="dfcdb8584cebe315" providerId="Windows Live" clId="Web-{6906AC4B-CD35-444B-AD63-5BB01184ECBF}" dt="2021-08-01T19:07:49.997" v="0"/>
          <pc:sldLayoutMkLst>
            <pc:docMk/>
            <pc:sldMasterMk cId="526825516" sldId="2147483699"/>
            <pc:sldLayoutMk cId="605118599" sldId="2147483691"/>
          </pc:sldLayoutMkLst>
        </pc:sldLayoutChg>
        <pc:sldLayoutChg chg="add">
          <pc:chgData name="Erick Santos Do Nascimento" userId="dfcdb8584cebe315" providerId="Windows Live" clId="Web-{6906AC4B-CD35-444B-AD63-5BB01184ECBF}" dt="2021-08-01T19:07:49.997" v="0"/>
          <pc:sldLayoutMkLst>
            <pc:docMk/>
            <pc:sldMasterMk cId="526825516" sldId="2147483699"/>
            <pc:sldLayoutMk cId="2447951717" sldId="2147483692"/>
          </pc:sldLayoutMkLst>
        </pc:sldLayoutChg>
        <pc:sldLayoutChg chg="add">
          <pc:chgData name="Erick Santos Do Nascimento" userId="dfcdb8584cebe315" providerId="Windows Live" clId="Web-{6906AC4B-CD35-444B-AD63-5BB01184ECBF}" dt="2021-08-01T19:07:49.997" v="0"/>
          <pc:sldLayoutMkLst>
            <pc:docMk/>
            <pc:sldMasterMk cId="526825516" sldId="2147483699"/>
            <pc:sldLayoutMk cId="1029298642" sldId="2147483693"/>
          </pc:sldLayoutMkLst>
        </pc:sldLayoutChg>
        <pc:sldLayoutChg chg="add">
          <pc:chgData name="Erick Santos Do Nascimento" userId="dfcdb8584cebe315" providerId="Windows Live" clId="Web-{6906AC4B-CD35-444B-AD63-5BB01184ECBF}" dt="2021-08-01T19:07:49.997" v="0"/>
          <pc:sldLayoutMkLst>
            <pc:docMk/>
            <pc:sldMasterMk cId="526825516" sldId="2147483699"/>
            <pc:sldLayoutMk cId="278573297" sldId="2147483694"/>
          </pc:sldLayoutMkLst>
        </pc:sldLayoutChg>
        <pc:sldLayoutChg chg="add">
          <pc:chgData name="Erick Santos Do Nascimento" userId="dfcdb8584cebe315" providerId="Windows Live" clId="Web-{6906AC4B-CD35-444B-AD63-5BB01184ECBF}" dt="2021-08-01T19:07:49.997" v="0"/>
          <pc:sldLayoutMkLst>
            <pc:docMk/>
            <pc:sldMasterMk cId="526825516" sldId="2147483699"/>
            <pc:sldLayoutMk cId="564595078" sldId="2147483695"/>
          </pc:sldLayoutMkLst>
        </pc:sldLayoutChg>
        <pc:sldLayoutChg chg="add">
          <pc:chgData name="Erick Santos Do Nascimento" userId="dfcdb8584cebe315" providerId="Windows Live" clId="Web-{6906AC4B-CD35-444B-AD63-5BB01184ECBF}" dt="2021-08-01T19:07:49.997" v="0"/>
          <pc:sldLayoutMkLst>
            <pc:docMk/>
            <pc:sldMasterMk cId="526825516" sldId="2147483699"/>
            <pc:sldLayoutMk cId="3867627919" sldId="2147483696"/>
          </pc:sldLayoutMkLst>
        </pc:sldLayoutChg>
        <pc:sldLayoutChg chg="add">
          <pc:chgData name="Erick Santos Do Nascimento" userId="dfcdb8584cebe315" providerId="Windows Live" clId="Web-{6906AC4B-CD35-444B-AD63-5BB01184ECBF}" dt="2021-08-01T19:07:49.997" v="0"/>
          <pc:sldLayoutMkLst>
            <pc:docMk/>
            <pc:sldMasterMk cId="526825516" sldId="2147483699"/>
            <pc:sldLayoutMk cId="3025552871" sldId="2147483697"/>
          </pc:sldLayoutMkLst>
        </pc:sldLayoutChg>
        <pc:sldLayoutChg chg="add">
          <pc:chgData name="Erick Santos Do Nascimento" userId="dfcdb8584cebe315" providerId="Windows Live" clId="Web-{6906AC4B-CD35-444B-AD63-5BB01184ECBF}" dt="2021-08-01T19:07:49.997" v="0"/>
          <pc:sldLayoutMkLst>
            <pc:docMk/>
            <pc:sldMasterMk cId="526825516" sldId="2147483699"/>
            <pc:sldLayoutMk cId="4017878177" sldId="2147483698"/>
          </pc:sldLayoutMkLst>
        </pc:sldLayoutChg>
      </pc:sldMasterChg>
    </pc:docChg>
  </pc:docChgLst>
  <pc:docChgLst>
    <pc:chgData name="Erick Santos Do Nascimento" userId="dfcdb8584cebe315" providerId="Windows Live" clId="Web-{CE7F8675-A71C-4438-B9A4-4C79F5EBC66C}"/>
    <pc:docChg chg="modSld">
      <pc:chgData name="Erick Santos Do Nascimento" userId="dfcdb8584cebe315" providerId="Windows Live" clId="Web-{CE7F8675-A71C-4438-B9A4-4C79F5EBC66C}" dt="2021-08-03T09:42:30.357" v="76" actId="20577"/>
      <pc:docMkLst>
        <pc:docMk/>
      </pc:docMkLst>
      <pc:sldChg chg="modSp">
        <pc:chgData name="Erick Santos Do Nascimento" userId="dfcdb8584cebe315" providerId="Windows Live" clId="Web-{CE7F8675-A71C-4438-B9A4-4C79F5EBC66C}" dt="2021-08-03T09:42:30.357" v="76" actId="20577"/>
        <pc:sldMkLst>
          <pc:docMk/>
          <pc:sldMk cId="1512199050" sldId="271"/>
        </pc:sldMkLst>
        <pc:spChg chg="mod">
          <ac:chgData name="Erick Santos Do Nascimento" userId="dfcdb8584cebe315" providerId="Windows Live" clId="Web-{CE7F8675-A71C-4438-B9A4-4C79F5EBC66C}" dt="2021-08-03T09:42:30.357" v="76" actId="20577"/>
          <ac:spMkLst>
            <pc:docMk/>
            <pc:sldMk cId="1512199050" sldId="271"/>
            <ac:spMk id="3" creationId="{67BF95B9-87C1-428C-BB67-6FD2BE0CB4D8}"/>
          </ac:spMkLst>
        </pc:spChg>
      </pc:sldChg>
      <pc:sldChg chg="modSp">
        <pc:chgData name="Erick Santos Do Nascimento" userId="dfcdb8584cebe315" providerId="Windows Live" clId="Web-{CE7F8675-A71C-4438-B9A4-4C79F5EBC66C}" dt="2021-08-03T09:41:58.372" v="35" actId="20577"/>
        <pc:sldMkLst>
          <pc:docMk/>
          <pc:sldMk cId="1329232794" sldId="273"/>
        </pc:sldMkLst>
        <pc:spChg chg="mod">
          <ac:chgData name="Erick Santos Do Nascimento" userId="dfcdb8584cebe315" providerId="Windows Live" clId="Web-{CE7F8675-A71C-4438-B9A4-4C79F5EBC66C}" dt="2021-08-03T09:41:58.372" v="35" actId="20577"/>
          <ac:spMkLst>
            <pc:docMk/>
            <pc:sldMk cId="1329232794" sldId="273"/>
            <ac:spMk id="3" creationId="{67BF95B9-87C1-428C-BB67-6FD2BE0CB4D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751D4-A069-403F-A8B8-A94E8541EFE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03348A-185A-4461-8972-0489A504554A}">
      <dgm:prSet/>
      <dgm:spPr/>
      <dgm:t>
        <a:bodyPr/>
        <a:lstStyle/>
        <a:p>
          <a:r>
            <a:rPr lang="pt-BR" err="1"/>
            <a:t>Simulated</a:t>
          </a:r>
          <a:r>
            <a:rPr lang="pt-BR"/>
            <a:t> </a:t>
          </a:r>
          <a:r>
            <a:rPr lang="pt-BR" err="1"/>
            <a:t>Annealing</a:t>
          </a:r>
          <a:endParaRPr lang="en-US" err="1"/>
        </a:p>
      </dgm:t>
    </dgm:pt>
    <dgm:pt modelId="{65D3328F-2D69-4B9E-AA47-8290E1C98553}" type="parTrans" cxnId="{F731D1F6-69D1-4AC4-B5ED-F69D568D16D7}">
      <dgm:prSet/>
      <dgm:spPr/>
      <dgm:t>
        <a:bodyPr/>
        <a:lstStyle/>
        <a:p>
          <a:endParaRPr lang="en-US"/>
        </a:p>
      </dgm:t>
    </dgm:pt>
    <dgm:pt modelId="{10FA7C6E-4F58-40FF-B082-2D4ACC3C5EF9}" type="sibTrans" cxnId="{F731D1F6-69D1-4AC4-B5ED-F69D568D16D7}">
      <dgm:prSet/>
      <dgm:spPr/>
      <dgm:t>
        <a:bodyPr/>
        <a:lstStyle/>
        <a:p>
          <a:endParaRPr lang="en-US"/>
        </a:p>
      </dgm:t>
    </dgm:pt>
    <dgm:pt modelId="{6FC1E592-EBC7-40F4-8DBB-6B8C396AAF5B}">
      <dgm:prSet phldr="0"/>
      <dgm:spPr/>
      <dgm:t>
        <a:bodyPr/>
        <a:lstStyle/>
        <a:p>
          <a:r>
            <a:rPr lang="pt-BR">
              <a:latin typeface="Verdana Pro Cond SemiBold"/>
            </a:rPr>
            <a:t>Introdução</a:t>
          </a:r>
          <a:endParaRPr lang="pt-BR"/>
        </a:p>
      </dgm:t>
    </dgm:pt>
    <dgm:pt modelId="{ECC0CD3D-2B48-4FFF-80D2-5B507BDBDA16}" type="parTrans" cxnId="{2DFFAE7F-AD80-4B4F-8F1B-6558BC2B8860}">
      <dgm:prSet/>
      <dgm:spPr/>
      <dgm:t>
        <a:bodyPr/>
        <a:lstStyle/>
        <a:p>
          <a:endParaRPr lang="en-US"/>
        </a:p>
      </dgm:t>
    </dgm:pt>
    <dgm:pt modelId="{1FD589F7-CA10-4CF6-88F4-1C326DBD0F7A}" type="sibTrans" cxnId="{2DFFAE7F-AD80-4B4F-8F1B-6558BC2B8860}">
      <dgm:prSet/>
      <dgm:spPr/>
      <dgm:t>
        <a:bodyPr/>
        <a:lstStyle/>
        <a:p>
          <a:endParaRPr lang="en-US"/>
        </a:p>
      </dgm:t>
    </dgm:pt>
    <dgm:pt modelId="{D7D6A796-9729-4488-9C54-DD1CA15F0F73}" type="pres">
      <dgm:prSet presAssocID="{112751D4-A069-403F-A8B8-A94E8541EFEF}" presName="vert0" presStyleCnt="0">
        <dgm:presLayoutVars>
          <dgm:dir/>
          <dgm:animOne val="branch"/>
          <dgm:animLvl val="lvl"/>
        </dgm:presLayoutVars>
      </dgm:prSet>
      <dgm:spPr/>
    </dgm:pt>
    <dgm:pt modelId="{029229B4-378E-4C9F-96FB-703D078BCBB6}" type="pres">
      <dgm:prSet presAssocID="{C603348A-185A-4461-8972-0489A504554A}" presName="thickLine" presStyleLbl="alignNode1" presStyleIdx="0" presStyleCnt="2"/>
      <dgm:spPr/>
    </dgm:pt>
    <dgm:pt modelId="{42844C34-69B5-46D9-B6E3-A744F4B86253}" type="pres">
      <dgm:prSet presAssocID="{C603348A-185A-4461-8972-0489A504554A}" presName="horz1" presStyleCnt="0"/>
      <dgm:spPr/>
    </dgm:pt>
    <dgm:pt modelId="{8A56AFB7-436B-4D9C-BF19-0933E9146D08}" type="pres">
      <dgm:prSet presAssocID="{C603348A-185A-4461-8972-0489A504554A}" presName="tx1" presStyleLbl="revTx" presStyleIdx="0" presStyleCnt="2"/>
      <dgm:spPr/>
    </dgm:pt>
    <dgm:pt modelId="{6AD11281-B877-4E4C-8045-4ECA991CCD39}" type="pres">
      <dgm:prSet presAssocID="{C603348A-185A-4461-8972-0489A504554A}" presName="vert1" presStyleCnt="0"/>
      <dgm:spPr/>
    </dgm:pt>
    <dgm:pt modelId="{ED443AAE-AB57-42B6-98F3-273DF163FD1F}" type="pres">
      <dgm:prSet presAssocID="{6FC1E592-EBC7-40F4-8DBB-6B8C396AAF5B}" presName="thickLine" presStyleLbl="alignNode1" presStyleIdx="1" presStyleCnt="2"/>
      <dgm:spPr/>
    </dgm:pt>
    <dgm:pt modelId="{05C5B55C-759C-4514-B91E-E2170CE340A2}" type="pres">
      <dgm:prSet presAssocID="{6FC1E592-EBC7-40F4-8DBB-6B8C396AAF5B}" presName="horz1" presStyleCnt="0"/>
      <dgm:spPr/>
    </dgm:pt>
    <dgm:pt modelId="{30E6DB0A-BD52-4774-B522-3F7A115CFD07}" type="pres">
      <dgm:prSet presAssocID="{6FC1E592-EBC7-40F4-8DBB-6B8C396AAF5B}" presName="tx1" presStyleLbl="revTx" presStyleIdx="1" presStyleCnt="2"/>
      <dgm:spPr/>
    </dgm:pt>
    <dgm:pt modelId="{99D6E450-58AC-46E4-94FC-0E7AAC03D6D7}" type="pres">
      <dgm:prSet presAssocID="{6FC1E592-EBC7-40F4-8DBB-6B8C396AAF5B}" presName="vert1" presStyleCnt="0"/>
      <dgm:spPr/>
    </dgm:pt>
  </dgm:ptLst>
  <dgm:cxnLst>
    <dgm:cxn modelId="{2DFFAE7F-AD80-4B4F-8F1B-6558BC2B8860}" srcId="{112751D4-A069-403F-A8B8-A94E8541EFEF}" destId="{6FC1E592-EBC7-40F4-8DBB-6B8C396AAF5B}" srcOrd="1" destOrd="0" parTransId="{ECC0CD3D-2B48-4FFF-80D2-5B507BDBDA16}" sibTransId="{1FD589F7-CA10-4CF6-88F4-1C326DBD0F7A}"/>
    <dgm:cxn modelId="{7D5B27AC-5630-415D-AF60-86DA241F33E5}" type="presOf" srcId="{6FC1E592-EBC7-40F4-8DBB-6B8C396AAF5B}" destId="{30E6DB0A-BD52-4774-B522-3F7A115CFD07}" srcOrd="0" destOrd="0" presId="urn:microsoft.com/office/officeart/2008/layout/LinedList"/>
    <dgm:cxn modelId="{E489FADC-5554-4E87-91D5-5ED259101296}" type="presOf" srcId="{C603348A-185A-4461-8972-0489A504554A}" destId="{8A56AFB7-436B-4D9C-BF19-0933E9146D08}" srcOrd="0" destOrd="0" presId="urn:microsoft.com/office/officeart/2008/layout/LinedList"/>
    <dgm:cxn modelId="{142703E9-E673-4851-BA36-2F3230A55715}" type="presOf" srcId="{112751D4-A069-403F-A8B8-A94E8541EFEF}" destId="{D7D6A796-9729-4488-9C54-DD1CA15F0F73}" srcOrd="0" destOrd="0" presId="urn:microsoft.com/office/officeart/2008/layout/LinedList"/>
    <dgm:cxn modelId="{F731D1F6-69D1-4AC4-B5ED-F69D568D16D7}" srcId="{112751D4-A069-403F-A8B8-A94E8541EFEF}" destId="{C603348A-185A-4461-8972-0489A504554A}" srcOrd="0" destOrd="0" parTransId="{65D3328F-2D69-4B9E-AA47-8290E1C98553}" sibTransId="{10FA7C6E-4F58-40FF-B082-2D4ACC3C5EF9}"/>
    <dgm:cxn modelId="{2D59A90D-DFB5-4875-9495-CD28F96B80B6}" type="presParOf" srcId="{D7D6A796-9729-4488-9C54-DD1CA15F0F73}" destId="{029229B4-378E-4C9F-96FB-703D078BCBB6}" srcOrd="0" destOrd="0" presId="urn:microsoft.com/office/officeart/2008/layout/LinedList"/>
    <dgm:cxn modelId="{CB9EF70E-53DB-4113-AEF3-2746C0EDEB22}" type="presParOf" srcId="{D7D6A796-9729-4488-9C54-DD1CA15F0F73}" destId="{42844C34-69B5-46D9-B6E3-A744F4B86253}" srcOrd="1" destOrd="0" presId="urn:microsoft.com/office/officeart/2008/layout/LinedList"/>
    <dgm:cxn modelId="{FD2476BD-19D6-4D56-AFC7-5314F24A5681}" type="presParOf" srcId="{42844C34-69B5-46D9-B6E3-A744F4B86253}" destId="{8A56AFB7-436B-4D9C-BF19-0933E9146D08}" srcOrd="0" destOrd="0" presId="urn:microsoft.com/office/officeart/2008/layout/LinedList"/>
    <dgm:cxn modelId="{A4F4DA44-0985-4526-91F5-70C29340ED85}" type="presParOf" srcId="{42844C34-69B5-46D9-B6E3-A744F4B86253}" destId="{6AD11281-B877-4E4C-8045-4ECA991CCD39}" srcOrd="1" destOrd="0" presId="urn:microsoft.com/office/officeart/2008/layout/LinedList"/>
    <dgm:cxn modelId="{CD6B7C25-E66C-4CF8-9492-3B69193EA202}" type="presParOf" srcId="{D7D6A796-9729-4488-9C54-DD1CA15F0F73}" destId="{ED443AAE-AB57-42B6-98F3-273DF163FD1F}" srcOrd="2" destOrd="0" presId="urn:microsoft.com/office/officeart/2008/layout/LinedList"/>
    <dgm:cxn modelId="{46EBB4C5-BE4C-4C04-B070-142ED6FF5727}" type="presParOf" srcId="{D7D6A796-9729-4488-9C54-DD1CA15F0F73}" destId="{05C5B55C-759C-4514-B91E-E2170CE340A2}" srcOrd="3" destOrd="0" presId="urn:microsoft.com/office/officeart/2008/layout/LinedList"/>
    <dgm:cxn modelId="{1D0C4328-9A68-40B3-B1F0-BFDBCD5A3967}" type="presParOf" srcId="{05C5B55C-759C-4514-B91E-E2170CE340A2}" destId="{30E6DB0A-BD52-4774-B522-3F7A115CFD07}" srcOrd="0" destOrd="0" presId="urn:microsoft.com/office/officeart/2008/layout/LinedList"/>
    <dgm:cxn modelId="{4B1E649A-51F7-4196-BAC8-6C738B5BC839}" type="presParOf" srcId="{05C5B55C-759C-4514-B91E-E2170CE340A2}" destId="{99D6E450-58AC-46E4-94FC-0E7AAC03D6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2751D4-A069-403F-A8B8-A94E8541EFEF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03348A-185A-4461-8972-0489A504554A}">
      <dgm:prSet/>
      <dgm:spPr/>
      <dgm:t>
        <a:bodyPr/>
        <a:lstStyle/>
        <a:p>
          <a:r>
            <a:rPr lang="pt-BR" err="1"/>
            <a:t>Simulated</a:t>
          </a:r>
          <a:r>
            <a:rPr lang="pt-BR"/>
            <a:t> </a:t>
          </a:r>
          <a:r>
            <a:rPr lang="pt-BR" err="1"/>
            <a:t>Annealing</a:t>
          </a:r>
          <a:endParaRPr lang="en-US" err="1"/>
        </a:p>
      </dgm:t>
    </dgm:pt>
    <dgm:pt modelId="{65D3328F-2D69-4B9E-AA47-8290E1C98553}" type="parTrans" cxnId="{F731D1F6-69D1-4AC4-B5ED-F69D568D16D7}">
      <dgm:prSet/>
      <dgm:spPr/>
      <dgm:t>
        <a:bodyPr/>
        <a:lstStyle/>
        <a:p>
          <a:endParaRPr lang="en-US"/>
        </a:p>
      </dgm:t>
    </dgm:pt>
    <dgm:pt modelId="{10FA7C6E-4F58-40FF-B082-2D4ACC3C5EF9}" type="sibTrans" cxnId="{F731D1F6-69D1-4AC4-B5ED-F69D568D16D7}">
      <dgm:prSet/>
      <dgm:spPr/>
      <dgm:t>
        <a:bodyPr/>
        <a:lstStyle/>
        <a:p>
          <a:endParaRPr lang="en-US"/>
        </a:p>
      </dgm:t>
    </dgm:pt>
    <dgm:pt modelId="{6FC1E592-EBC7-40F4-8DBB-6B8C396AAF5B}">
      <dgm:prSet phldr="0"/>
      <dgm:spPr/>
      <dgm:t>
        <a:bodyPr/>
        <a:lstStyle/>
        <a:p>
          <a:pPr rtl="0"/>
          <a:r>
            <a:rPr lang="pt-BR">
              <a:latin typeface="Verdana Pro Cond SemiBold"/>
            </a:rPr>
            <a:t>Fundamentação do Método</a:t>
          </a:r>
          <a:endParaRPr lang="pt-BR"/>
        </a:p>
      </dgm:t>
    </dgm:pt>
    <dgm:pt modelId="{ECC0CD3D-2B48-4FFF-80D2-5B507BDBDA16}" type="parTrans" cxnId="{2DFFAE7F-AD80-4B4F-8F1B-6558BC2B8860}">
      <dgm:prSet/>
      <dgm:spPr/>
      <dgm:t>
        <a:bodyPr/>
        <a:lstStyle/>
        <a:p>
          <a:endParaRPr lang="en-US"/>
        </a:p>
      </dgm:t>
    </dgm:pt>
    <dgm:pt modelId="{1FD589F7-CA10-4CF6-88F4-1C326DBD0F7A}" type="sibTrans" cxnId="{2DFFAE7F-AD80-4B4F-8F1B-6558BC2B8860}">
      <dgm:prSet/>
      <dgm:spPr/>
      <dgm:t>
        <a:bodyPr/>
        <a:lstStyle/>
        <a:p>
          <a:endParaRPr lang="en-US"/>
        </a:p>
      </dgm:t>
    </dgm:pt>
    <dgm:pt modelId="{1EB23F84-6559-4E9F-83B3-A59237C91506}" type="pres">
      <dgm:prSet presAssocID="{112751D4-A069-403F-A8B8-A94E8541EFEF}" presName="vert0" presStyleCnt="0">
        <dgm:presLayoutVars>
          <dgm:dir/>
          <dgm:animOne val="branch"/>
          <dgm:animLvl val="lvl"/>
        </dgm:presLayoutVars>
      </dgm:prSet>
      <dgm:spPr/>
    </dgm:pt>
    <dgm:pt modelId="{00C5CB74-FCFA-4386-96A8-84A37DF3B134}" type="pres">
      <dgm:prSet presAssocID="{C603348A-185A-4461-8972-0489A504554A}" presName="thickLine" presStyleLbl="alignNode1" presStyleIdx="0" presStyleCnt="2"/>
      <dgm:spPr/>
    </dgm:pt>
    <dgm:pt modelId="{9DB6633F-A93F-4012-9172-22BC5CE0756C}" type="pres">
      <dgm:prSet presAssocID="{C603348A-185A-4461-8972-0489A504554A}" presName="horz1" presStyleCnt="0"/>
      <dgm:spPr/>
    </dgm:pt>
    <dgm:pt modelId="{A3DC8C7E-B71B-4995-A638-BA76F1FE272B}" type="pres">
      <dgm:prSet presAssocID="{C603348A-185A-4461-8972-0489A504554A}" presName="tx1" presStyleLbl="revTx" presStyleIdx="0" presStyleCnt="2"/>
      <dgm:spPr/>
    </dgm:pt>
    <dgm:pt modelId="{29851AD5-64C0-419F-810E-FC28069D4CB9}" type="pres">
      <dgm:prSet presAssocID="{C603348A-185A-4461-8972-0489A504554A}" presName="vert1" presStyleCnt="0"/>
      <dgm:spPr/>
    </dgm:pt>
    <dgm:pt modelId="{99C8CEA5-C37E-47A4-9D35-86CFD3C2B1B3}" type="pres">
      <dgm:prSet presAssocID="{6FC1E592-EBC7-40F4-8DBB-6B8C396AAF5B}" presName="thickLine" presStyleLbl="alignNode1" presStyleIdx="1" presStyleCnt="2"/>
      <dgm:spPr/>
    </dgm:pt>
    <dgm:pt modelId="{B376B778-246F-459C-B20A-51602F0FEA4B}" type="pres">
      <dgm:prSet presAssocID="{6FC1E592-EBC7-40F4-8DBB-6B8C396AAF5B}" presName="horz1" presStyleCnt="0"/>
      <dgm:spPr/>
    </dgm:pt>
    <dgm:pt modelId="{61668CD8-825A-4681-8C73-E325F02ED0B9}" type="pres">
      <dgm:prSet presAssocID="{6FC1E592-EBC7-40F4-8DBB-6B8C396AAF5B}" presName="tx1" presStyleLbl="revTx" presStyleIdx="1" presStyleCnt="2"/>
      <dgm:spPr/>
    </dgm:pt>
    <dgm:pt modelId="{10759441-9FC9-4715-ACA5-CD43A89E0258}" type="pres">
      <dgm:prSet presAssocID="{6FC1E592-EBC7-40F4-8DBB-6B8C396AAF5B}" presName="vert1" presStyleCnt="0"/>
      <dgm:spPr/>
    </dgm:pt>
  </dgm:ptLst>
  <dgm:cxnLst>
    <dgm:cxn modelId="{035E514F-916B-494F-86AE-8AAB9FBAA620}" type="presOf" srcId="{6FC1E592-EBC7-40F4-8DBB-6B8C396AAF5B}" destId="{61668CD8-825A-4681-8C73-E325F02ED0B9}" srcOrd="0" destOrd="0" presId="urn:microsoft.com/office/officeart/2008/layout/LinedList"/>
    <dgm:cxn modelId="{2DFFAE7F-AD80-4B4F-8F1B-6558BC2B8860}" srcId="{112751D4-A069-403F-A8B8-A94E8541EFEF}" destId="{6FC1E592-EBC7-40F4-8DBB-6B8C396AAF5B}" srcOrd="1" destOrd="0" parTransId="{ECC0CD3D-2B48-4FFF-80D2-5B507BDBDA16}" sibTransId="{1FD589F7-CA10-4CF6-88F4-1C326DBD0F7A}"/>
    <dgm:cxn modelId="{1335ED85-EFD4-448D-B618-925AD6E684E4}" type="presOf" srcId="{112751D4-A069-403F-A8B8-A94E8541EFEF}" destId="{1EB23F84-6559-4E9F-83B3-A59237C91506}" srcOrd="0" destOrd="0" presId="urn:microsoft.com/office/officeart/2008/layout/LinedList"/>
    <dgm:cxn modelId="{F2D438F3-A144-4B4E-88FF-7371B60393CE}" type="presOf" srcId="{C603348A-185A-4461-8972-0489A504554A}" destId="{A3DC8C7E-B71B-4995-A638-BA76F1FE272B}" srcOrd="0" destOrd="0" presId="urn:microsoft.com/office/officeart/2008/layout/LinedList"/>
    <dgm:cxn modelId="{F731D1F6-69D1-4AC4-B5ED-F69D568D16D7}" srcId="{112751D4-A069-403F-A8B8-A94E8541EFEF}" destId="{C603348A-185A-4461-8972-0489A504554A}" srcOrd="0" destOrd="0" parTransId="{65D3328F-2D69-4B9E-AA47-8290E1C98553}" sibTransId="{10FA7C6E-4F58-40FF-B082-2D4ACC3C5EF9}"/>
    <dgm:cxn modelId="{AA442C96-4639-4D3B-9DC2-B9D1EEC4DC96}" type="presParOf" srcId="{1EB23F84-6559-4E9F-83B3-A59237C91506}" destId="{00C5CB74-FCFA-4386-96A8-84A37DF3B134}" srcOrd="0" destOrd="0" presId="urn:microsoft.com/office/officeart/2008/layout/LinedList"/>
    <dgm:cxn modelId="{1B61E6BF-FCF6-4E2E-9962-6600A1DA92F5}" type="presParOf" srcId="{1EB23F84-6559-4E9F-83B3-A59237C91506}" destId="{9DB6633F-A93F-4012-9172-22BC5CE0756C}" srcOrd="1" destOrd="0" presId="urn:microsoft.com/office/officeart/2008/layout/LinedList"/>
    <dgm:cxn modelId="{6E0F8927-0C50-47F1-BD3B-559540B5A3BE}" type="presParOf" srcId="{9DB6633F-A93F-4012-9172-22BC5CE0756C}" destId="{A3DC8C7E-B71B-4995-A638-BA76F1FE272B}" srcOrd="0" destOrd="0" presId="urn:microsoft.com/office/officeart/2008/layout/LinedList"/>
    <dgm:cxn modelId="{466EF40D-E289-4C5D-AF3D-FC527F27658E}" type="presParOf" srcId="{9DB6633F-A93F-4012-9172-22BC5CE0756C}" destId="{29851AD5-64C0-419F-810E-FC28069D4CB9}" srcOrd="1" destOrd="0" presId="urn:microsoft.com/office/officeart/2008/layout/LinedList"/>
    <dgm:cxn modelId="{4FBEDBE4-AB54-4425-B254-C45771718876}" type="presParOf" srcId="{1EB23F84-6559-4E9F-83B3-A59237C91506}" destId="{99C8CEA5-C37E-47A4-9D35-86CFD3C2B1B3}" srcOrd="2" destOrd="0" presId="urn:microsoft.com/office/officeart/2008/layout/LinedList"/>
    <dgm:cxn modelId="{FCB4478B-DA4C-4D5F-B1F9-10E05D899F7C}" type="presParOf" srcId="{1EB23F84-6559-4E9F-83B3-A59237C91506}" destId="{B376B778-246F-459C-B20A-51602F0FEA4B}" srcOrd="3" destOrd="0" presId="urn:microsoft.com/office/officeart/2008/layout/LinedList"/>
    <dgm:cxn modelId="{0645139F-5DAF-4E65-81D3-6EDA9959CB06}" type="presParOf" srcId="{B376B778-246F-459C-B20A-51602F0FEA4B}" destId="{61668CD8-825A-4681-8C73-E325F02ED0B9}" srcOrd="0" destOrd="0" presId="urn:microsoft.com/office/officeart/2008/layout/LinedList"/>
    <dgm:cxn modelId="{A5A950D0-9DBD-4F55-A143-94E8642A5E4E}" type="presParOf" srcId="{B376B778-246F-459C-B20A-51602F0FEA4B}" destId="{10759441-9FC9-4715-ACA5-CD43A89E025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2751D4-A069-403F-A8B8-A94E8541EFEF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C603348A-185A-4461-8972-0489A504554A}">
      <dgm:prSet/>
      <dgm:spPr/>
      <dgm:t>
        <a:bodyPr/>
        <a:lstStyle/>
        <a:p>
          <a:r>
            <a:rPr lang="pt-BR" err="1"/>
            <a:t>Simulated</a:t>
          </a:r>
          <a:r>
            <a:rPr lang="pt-BR"/>
            <a:t> </a:t>
          </a:r>
          <a:r>
            <a:rPr lang="pt-BR" err="1"/>
            <a:t>Annealing</a:t>
          </a:r>
          <a:endParaRPr lang="en-US" err="1"/>
        </a:p>
      </dgm:t>
    </dgm:pt>
    <dgm:pt modelId="{65D3328F-2D69-4B9E-AA47-8290E1C98553}" type="parTrans" cxnId="{F731D1F6-69D1-4AC4-B5ED-F69D568D16D7}">
      <dgm:prSet/>
      <dgm:spPr/>
      <dgm:t>
        <a:bodyPr/>
        <a:lstStyle/>
        <a:p>
          <a:endParaRPr lang="en-US"/>
        </a:p>
      </dgm:t>
    </dgm:pt>
    <dgm:pt modelId="{10FA7C6E-4F58-40FF-B082-2D4ACC3C5EF9}" type="sibTrans" cxnId="{F731D1F6-69D1-4AC4-B5ED-F69D568D16D7}">
      <dgm:prSet/>
      <dgm:spPr/>
      <dgm:t>
        <a:bodyPr/>
        <a:lstStyle/>
        <a:p>
          <a:endParaRPr lang="en-US"/>
        </a:p>
      </dgm:t>
    </dgm:pt>
    <dgm:pt modelId="{6FC1E592-EBC7-40F4-8DBB-6B8C396AAF5B}">
      <dgm:prSet/>
      <dgm:spPr/>
      <dgm:t>
        <a:bodyPr/>
        <a:lstStyle/>
        <a:p>
          <a:pPr rtl="0"/>
          <a:r>
            <a:rPr lang="pt-BR">
              <a:latin typeface="Verdana Pro Cond SemiBold"/>
            </a:rPr>
            <a:t>Método</a:t>
          </a:r>
          <a:endParaRPr lang="en-US"/>
        </a:p>
      </dgm:t>
    </dgm:pt>
    <dgm:pt modelId="{ECC0CD3D-2B48-4FFF-80D2-5B507BDBDA16}" type="parTrans" cxnId="{2DFFAE7F-AD80-4B4F-8F1B-6558BC2B8860}">
      <dgm:prSet/>
      <dgm:spPr/>
      <dgm:t>
        <a:bodyPr/>
        <a:lstStyle/>
        <a:p>
          <a:endParaRPr lang="en-US"/>
        </a:p>
      </dgm:t>
    </dgm:pt>
    <dgm:pt modelId="{1FD589F7-CA10-4CF6-88F4-1C326DBD0F7A}" type="sibTrans" cxnId="{2DFFAE7F-AD80-4B4F-8F1B-6558BC2B8860}">
      <dgm:prSet/>
      <dgm:spPr/>
      <dgm:t>
        <a:bodyPr/>
        <a:lstStyle/>
        <a:p>
          <a:endParaRPr lang="en-US"/>
        </a:p>
      </dgm:t>
    </dgm:pt>
    <dgm:pt modelId="{D09C68FD-3119-476D-800F-B71BBF78E76A}" type="pres">
      <dgm:prSet presAssocID="{112751D4-A069-403F-A8B8-A94E8541EFEF}" presName="vert0" presStyleCnt="0">
        <dgm:presLayoutVars>
          <dgm:dir/>
          <dgm:animOne val="branch"/>
          <dgm:animLvl val="lvl"/>
        </dgm:presLayoutVars>
      </dgm:prSet>
      <dgm:spPr/>
    </dgm:pt>
    <dgm:pt modelId="{6C54FBE8-2E67-475F-9B7B-B04B2BF7508F}" type="pres">
      <dgm:prSet presAssocID="{C603348A-185A-4461-8972-0489A504554A}" presName="thickLine" presStyleLbl="alignNode1" presStyleIdx="0" presStyleCnt="2"/>
      <dgm:spPr/>
    </dgm:pt>
    <dgm:pt modelId="{EBA057A9-D00D-484D-ADBE-315A780B52AC}" type="pres">
      <dgm:prSet presAssocID="{C603348A-185A-4461-8972-0489A504554A}" presName="horz1" presStyleCnt="0"/>
      <dgm:spPr/>
    </dgm:pt>
    <dgm:pt modelId="{C612BA3A-0298-45D3-AE30-4DE26D7696F0}" type="pres">
      <dgm:prSet presAssocID="{C603348A-185A-4461-8972-0489A504554A}" presName="tx1" presStyleLbl="revTx" presStyleIdx="0" presStyleCnt="2"/>
      <dgm:spPr/>
    </dgm:pt>
    <dgm:pt modelId="{E32E9958-1DE5-4B8C-8A85-C987EF86079E}" type="pres">
      <dgm:prSet presAssocID="{C603348A-185A-4461-8972-0489A504554A}" presName="vert1" presStyleCnt="0"/>
      <dgm:spPr/>
    </dgm:pt>
    <dgm:pt modelId="{E0C792C7-B559-433C-A768-5E411BB858E1}" type="pres">
      <dgm:prSet presAssocID="{6FC1E592-EBC7-40F4-8DBB-6B8C396AAF5B}" presName="thickLine" presStyleLbl="alignNode1" presStyleIdx="1" presStyleCnt="2"/>
      <dgm:spPr/>
    </dgm:pt>
    <dgm:pt modelId="{36103837-108A-49B9-A5C4-F33F224801B1}" type="pres">
      <dgm:prSet presAssocID="{6FC1E592-EBC7-40F4-8DBB-6B8C396AAF5B}" presName="horz1" presStyleCnt="0"/>
      <dgm:spPr/>
    </dgm:pt>
    <dgm:pt modelId="{495A453D-99C3-42EA-B22C-02327B5CDEF5}" type="pres">
      <dgm:prSet presAssocID="{6FC1E592-EBC7-40F4-8DBB-6B8C396AAF5B}" presName="tx1" presStyleLbl="revTx" presStyleIdx="1" presStyleCnt="2"/>
      <dgm:spPr/>
    </dgm:pt>
    <dgm:pt modelId="{C4E10CDB-730A-4092-9C5E-8467974FB438}" type="pres">
      <dgm:prSet presAssocID="{6FC1E592-EBC7-40F4-8DBB-6B8C396AAF5B}" presName="vert1" presStyleCnt="0"/>
      <dgm:spPr/>
    </dgm:pt>
  </dgm:ptLst>
  <dgm:cxnLst>
    <dgm:cxn modelId="{D9020A2C-F636-4534-AEFB-896ED28F56A0}" type="presOf" srcId="{112751D4-A069-403F-A8B8-A94E8541EFEF}" destId="{D09C68FD-3119-476D-800F-B71BBF78E76A}" srcOrd="0" destOrd="0" presId="urn:microsoft.com/office/officeart/2008/layout/LinedList"/>
    <dgm:cxn modelId="{2DFFAE7F-AD80-4B4F-8F1B-6558BC2B8860}" srcId="{112751D4-A069-403F-A8B8-A94E8541EFEF}" destId="{6FC1E592-EBC7-40F4-8DBB-6B8C396AAF5B}" srcOrd="1" destOrd="0" parTransId="{ECC0CD3D-2B48-4FFF-80D2-5B507BDBDA16}" sibTransId="{1FD589F7-CA10-4CF6-88F4-1C326DBD0F7A}"/>
    <dgm:cxn modelId="{801404AA-3C80-4328-A18C-AE7CBE9921BC}" type="presOf" srcId="{6FC1E592-EBC7-40F4-8DBB-6B8C396AAF5B}" destId="{495A453D-99C3-42EA-B22C-02327B5CDEF5}" srcOrd="0" destOrd="0" presId="urn:microsoft.com/office/officeart/2008/layout/LinedList"/>
    <dgm:cxn modelId="{AC4205F4-7B17-47FD-86C3-CDBFD476F7E5}" type="presOf" srcId="{C603348A-185A-4461-8972-0489A504554A}" destId="{C612BA3A-0298-45D3-AE30-4DE26D7696F0}" srcOrd="0" destOrd="0" presId="urn:microsoft.com/office/officeart/2008/layout/LinedList"/>
    <dgm:cxn modelId="{F731D1F6-69D1-4AC4-B5ED-F69D568D16D7}" srcId="{112751D4-A069-403F-A8B8-A94E8541EFEF}" destId="{C603348A-185A-4461-8972-0489A504554A}" srcOrd="0" destOrd="0" parTransId="{65D3328F-2D69-4B9E-AA47-8290E1C98553}" sibTransId="{10FA7C6E-4F58-40FF-B082-2D4ACC3C5EF9}"/>
    <dgm:cxn modelId="{91678F84-D1CD-4831-8861-61D290746407}" type="presParOf" srcId="{D09C68FD-3119-476D-800F-B71BBF78E76A}" destId="{6C54FBE8-2E67-475F-9B7B-B04B2BF7508F}" srcOrd="0" destOrd="0" presId="urn:microsoft.com/office/officeart/2008/layout/LinedList"/>
    <dgm:cxn modelId="{5D5D66D7-14B4-46A8-AE57-5855783B019B}" type="presParOf" srcId="{D09C68FD-3119-476D-800F-B71BBF78E76A}" destId="{EBA057A9-D00D-484D-ADBE-315A780B52AC}" srcOrd="1" destOrd="0" presId="urn:microsoft.com/office/officeart/2008/layout/LinedList"/>
    <dgm:cxn modelId="{31E489CE-1226-467E-84B2-93B2EB895370}" type="presParOf" srcId="{EBA057A9-D00D-484D-ADBE-315A780B52AC}" destId="{C612BA3A-0298-45D3-AE30-4DE26D7696F0}" srcOrd="0" destOrd="0" presId="urn:microsoft.com/office/officeart/2008/layout/LinedList"/>
    <dgm:cxn modelId="{2A563FED-FCEB-4066-9A10-1116AD96E5BC}" type="presParOf" srcId="{EBA057A9-D00D-484D-ADBE-315A780B52AC}" destId="{E32E9958-1DE5-4B8C-8A85-C987EF86079E}" srcOrd="1" destOrd="0" presId="urn:microsoft.com/office/officeart/2008/layout/LinedList"/>
    <dgm:cxn modelId="{9DCF4AC4-6146-42BC-A2FD-67D77DA553B1}" type="presParOf" srcId="{D09C68FD-3119-476D-800F-B71BBF78E76A}" destId="{E0C792C7-B559-433C-A768-5E411BB858E1}" srcOrd="2" destOrd="0" presId="urn:microsoft.com/office/officeart/2008/layout/LinedList"/>
    <dgm:cxn modelId="{DCF361EF-E03A-4A8E-BDCA-32E2060E2321}" type="presParOf" srcId="{D09C68FD-3119-476D-800F-B71BBF78E76A}" destId="{36103837-108A-49B9-A5C4-F33F224801B1}" srcOrd="3" destOrd="0" presId="urn:microsoft.com/office/officeart/2008/layout/LinedList"/>
    <dgm:cxn modelId="{F883C5F1-9FCB-4B9E-964F-84E3AF3CCFB3}" type="presParOf" srcId="{36103837-108A-49B9-A5C4-F33F224801B1}" destId="{495A453D-99C3-42EA-B22C-02327B5CDEF5}" srcOrd="0" destOrd="0" presId="urn:microsoft.com/office/officeart/2008/layout/LinedList"/>
    <dgm:cxn modelId="{7CB76065-A883-4E65-8FCF-4A5717941F8D}" type="presParOf" srcId="{36103837-108A-49B9-A5C4-F33F224801B1}" destId="{C4E10CDB-730A-4092-9C5E-8467974FB4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2751D4-A069-403F-A8B8-A94E8541EFE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03348A-185A-4461-8972-0489A504554A}">
      <dgm:prSet/>
      <dgm:spPr/>
      <dgm:t>
        <a:bodyPr/>
        <a:lstStyle/>
        <a:p>
          <a:r>
            <a:rPr lang="pt-BR"/>
            <a:t>Simulated Annealing</a:t>
          </a:r>
          <a:endParaRPr lang="en-US"/>
        </a:p>
      </dgm:t>
    </dgm:pt>
    <dgm:pt modelId="{65D3328F-2D69-4B9E-AA47-8290E1C98553}" type="parTrans" cxnId="{F731D1F6-69D1-4AC4-B5ED-F69D568D16D7}">
      <dgm:prSet/>
      <dgm:spPr/>
      <dgm:t>
        <a:bodyPr/>
        <a:lstStyle/>
        <a:p>
          <a:endParaRPr lang="en-US"/>
        </a:p>
      </dgm:t>
    </dgm:pt>
    <dgm:pt modelId="{10FA7C6E-4F58-40FF-B082-2D4ACC3C5EF9}" type="sibTrans" cxnId="{F731D1F6-69D1-4AC4-B5ED-F69D568D16D7}">
      <dgm:prSet/>
      <dgm:spPr/>
      <dgm:t>
        <a:bodyPr/>
        <a:lstStyle/>
        <a:p>
          <a:endParaRPr lang="en-US"/>
        </a:p>
      </dgm:t>
    </dgm:pt>
    <dgm:pt modelId="{6FC1E592-EBC7-40F4-8DBB-6B8C396AAF5B}">
      <dgm:prSet/>
      <dgm:spPr/>
      <dgm:t>
        <a:bodyPr/>
        <a:lstStyle/>
        <a:p>
          <a:r>
            <a:rPr lang="pt-BR"/>
            <a:t>Como funciona</a:t>
          </a:r>
          <a:endParaRPr lang="en-US"/>
        </a:p>
      </dgm:t>
    </dgm:pt>
    <dgm:pt modelId="{ECC0CD3D-2B48-4FFF-80D2-5B507BDBDA16}" type="parTrans" cxnId="{2DFFAE7F-AD80-4B4F-8F1B-6558BC2B8860}">
      <dgm:prSet/>
      <dgm:spPr/>
      <dgm:t>
        <a:bodyPr/>
        <a:lstStyle/>
        <a:p>
          <a:endParaRPr lang="en-US"/>
        </a:p>
      </dgm:t>
    </dgm:pt>
    <dgm:pt modelId="{1FD589F7-CA10-4CF6-88F4-1C326DBD0F7A}" type="sibTrans" cxnId="{2DFFAE7F-AD80-4B4F-8F1B-6558BC2B8860}">
      <dgm:prSet/>
      <dgm:spPr/>
      <dgm:t>
        <a:bodyPr/>
        <a:lstStyle/>
        <a:p>
          <a:endParaRPr lang="en-US"/>
        </a:p>
      </dgm:t>
    </dgm:pt>
    <dgm:pt modelId="{7D4F6C3F-19EF-40F4-9D5A-A99709FDBF42}" type="pres">
      <dgm:prSet presAssocID="{112751D4-A069-403F-A8B8-A94E8541EFEF}" presName="vert0" presStyleCnt="0">
        <dgm:presLayoutVars>
          <dgm:dir/>
          <dgm:animOne val="branch"/>
          <dgm:animLvl val="lvl"/>
        </dgm:presLayoutVars>
      </dgm:prSet>
      <dgm:spPr/>
    </dgm:pt>
    <dgm:pt modelId="{E3758E7F-F278-48FD-8D71-53E226D697F8}" type="pres">
      <dgm:prSet presAssocID="{C603348A-185A-4461-8972-0489A504554A}" presName="thickLine" presStyleLbl="alignNode1" presStyleIdx="0" presStyleCnt="2"/>
      <dgm:spPr/>
    </dgm:pt>
    <dgm:pt modelId="{0FC6C066-FAE9-4AF3-8C1A-67C7EE36F0CA}" type="pres">
      <dgm:prSet presAssocID="{C603348A-185A-4461-8972-0489A504554A}" presName="horz1" presStyleCnt="0"/>
      <dgm:spPr/>
    </dgm:pt>
    <dgm:pt modelId="{E2DC9537-7B08-4D1A-99FF-85EFB4B53C43}" type="pres">
      <dgm:prSet presAssocID="{C603348A-185A-4461-8972-0489A504554A}" presName="tx1" presStyleLbl="revTx" presStyleIdx="0" presStyleCnt="2"/>
      <dgm:spPr/>
    </dgm:pt>
    <dgm:pt modelId="{7E7B5567-4F38-4945-B18D-A429B43C8F77}" type="pres">
      <dgm:prSet presAssocID="{C603348A-185A-4461-8972-0489A504554A}" presName="vert1" presStyleCnt="0"/>
      <dgm:spPr/>
    </dgm:pt>
    <dgm:pt modelId="{52450085-7FB5-43B9-95F5-4604B4C5742C}" type="pres">
      <dgm:prSet presAssocID="{6FC1E592-EBC7-40F4-8DBB-6B8C396AAF5B}" presName="thickLine" presStyleLbl="alignNode1" presStyleIdx="1" presStyleCnt="2"/>
      <dgm:spPr/>
    </dgm:pt>
    <dgm:pt modelId="{BB54EFA6-FCE0-47AD-8699-E5D1A9F51841}" type="pres">
      <dgm:prSet presAssocID="{6FC1E592-EBC7-40F4-8DBB-6B8C396AAF5B}" presName="horz1" presStyleCnt="0"/>
      <dgm:spPr/>
    </dgm:pt>
    <dgm:pt modelId="{AD634616-0D1E-44F2-82CE-A9A0D011DE1E}" type="pres">
      <dgm:prSet presAssocID="{6FC1E592-EBC7-40F4-8DBB-6B8C396AAF5B}" presName="tx1" presStyleLbl="revTx" presStyleIdx="1" presStyleCnt="2"/>
      <dgm:spPr/>
    </dgm:pt>
    <dgm:pt modelId="{7BB33C33-03B3-4546-AB6A-E640E0316585}" type="pres">
      <dgm:prSet presAssocID="{6FC1E592-EBC7-40F4-8DBB-6B8C396AAF5B}" presName="vert1" presStyleCnt="0"/>
      <dgm:spPr/>
    </dgm:pt>
  </dgm:ptLst>
  <dgm:cxnLst>
    <dgm:cxn modelId="{60AA4F0D-5A24-45CE-8DD6-47AA233A7ADD}" type="presOf" srcId="{C603348A-185A-4461-8972-0489A504554A}" destId="{E2DC9537-7B08-4D1A-99FF-85EFB4B53C43}" srcOrd="0" destOrd="0" presId="urn:microsoft.com/office/officeart/2008/layout/LinedList"/>
    <dgm:cxn modelId="{F51A8011-1623-4D6E-8A09-C6ED1742BD41}" type="presOf" srcId="{112751D4-A069-403F-A8B8-A94E8541EFEF}" destId="{7D4F6C3F-19EF-40F4-9D5A-A99709FDBF42}" srcOrd="0" destOrd="0" presId="urn:microsoft.com/office/officeart/2008/layout/LinedList"/>
    <dgm:cxn modelId="{2DFFAE7F-AD80-4B4F-8F1B-6558BC2B8860}" srcId="{112751D4-A069-403F-A8B8-A94E8541EFEF}" destId="{6FC1E592-EBC7-40F4-8DBB-6B8C396AAF5B}" srcOrd="1" destOrd="0" parTransId="{ECC0CD3D-2B48-4FFF-80D2-5B507BDBDA16}" sibTransId="{1FD589F7-CA10-4CF6-88F4-1C326DBD0F7A}"/>
    <dgm:cxn modelId="{B199DBED-067D-4ABD-AF9F-A4DE892EAB1A}" type="presOf" srcId="{6FC1E592-EBC7-40F4-8DBB-6B8C396AAF5B}" destId="{AD634616-0D1E-44F2-82CE-A9A0D011DE1E}" srcOrd="0" destOrd="0" presId="urn:microsoft.com/office/officeart/2008/layout/LinedList"/>
    <dgm:cxn modelId="{F731D1F6-69D1-4AC4-B5ED-F69D568D16D7}" srcId="{112751D4-A069-403F-A8B8-A94E8541EFEF}" destId="{C603348A-185A-4461-8972-0489A504554A}" srcOrd="0" destOrd="0" parTransId="{65D3328F-2D69-4B9E-AA47-8290E1C98553}" sibTransId="{10FA7C6E-4F58-40FF-B082-2D4ACC3C5EF9}"/>
    <dgm:cxn modelId="{C82ABF44-CB67-443F-8D12-5D4630F8B3A3}" type="presParOf" srcId="{7D4F6C3F-19EF-40F4-9D5A-A99709FDBF42}" destId="{E3758E7F-F278-48FD-8D71-53E226D697F8}" srcOrd="0" destOrd="0" presId="urn:microsoft.com/office/officeart/2008/layout/LinedList"/>
    <dgm:cxn modelId="{63D66085-346C-44C9-99C7-B03847182FC3}" type="presParOf" srcId="{7D4F6C3F-19EF-40F4-9D5A-A99709FDBF42}" destId="{0FC6C066-FAE9-4AF3-8C1A-67C7EE36F0CA}" srcOrd="1" destOrd="0" presId="urn:microsoft.com/office/officeart/2008/layout/LinedList"/>
    <dgm:cxn modelId="{1E3595BD-3ED9-471B-B76B-1EF7DC52A611}" type="presParOf" srcId="{0FC6C066-FAE9-4AF3-8C1A-67C7EE36F0CA}" destId="{E2DC9537-7B08-4D1A-99FF-85EFB4B53C43}" srcOrd="0" destOrd="0" presId="urn:microsoft.com/office/officeart/2008/layout/LinedList"/>
    <dgm:cxn modelId="{49DB2DB7-7642-42DA-8523-E9C4D233E5B4}" type="presParOf" srcId="{0FC6C066-FAE9-4AF3-8C1A-67C7EE36F0CA}" destId="{7E7B5567-4F38-4945-B18D-A429B43C8F77}" srcOrd="1" destOrd="0" presId="urn:microsoft.com/office/officeart/2008/layout/LinedList"/>
    <dgm:cxn modelId="{CA3273A2-AFEF-4BAD-9892-309442B98B93}" type="presParOf" srcId="{7D4F6C3F-19EF-40F4-9D5A-A99709FDBF42}" destId="{52450085-7FB5-43B9-95F5-4604B4C5742C}" srcOrd="2" destOrd="0" presId="urn:microsoft.com/office/officeart/2008/layout/LinedList"/>
    <dgm:cxn modelId="{F12EEB5C-8A79-457B-8E62-2F2BF568B9ED}" type="presParOf" srcId="{7D4F6C3F-19EF-40F4-9D5A-A99709FDBF42}" destId="{BB54EFA6-FCE0-47AD-8699-E5D1A9F51841}" srcOrd="3" destOrd="0" presId="urn:microsoft.com/office/officeart/2008/layout/LinedList"/>
    <dgm:cxn modelId="{184CAEDD-2A90-4B6D-BFF4-82B29D278C37}" type="presParOf" srcId="{BB54EFA6-FCE0-47AD-8699-E5D1A9F51841}" destId="{AD634616-0D1E-44F2-82CE-A9A0D011DE1E}" srcOrd="0" destOrd="0" presId="urn:microsoft.com/office/officeart/2008/layout/LinedList"/>
    <dgm:cxn modelId="{3BF6B276-6C03-41F9-8933-6A40B8125174}" type="presParOf" srcId="{BB54EFA6-FCE0-47AD-8699-E5D1A9F51841}" destId="{7BB33C33-03B3-4546-AB6A-E640E03165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2751D4-A069-403F-A8B8-A94E8541EFE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603348A-185A-4461-8972-0489A504554A}">
      <dgm:prSet/>
      <dgm:spPr/>
      <dgm:t>
        <a:bodyPr/>
        <a:lstStyle/>
        <a:p>
          <a:r>
            <a:rPr lang="pt-BR" err="1"/>
            <a:t>Simulated</a:t>
          </a:r>
          <a:r>
            <a:rPr lang="pt-BR"/>
            <a:t> </a:t>
          </a:r>
          <a:r>
            <a:rPr lang="pt-BR" err="1"/>
            <a:t>Annealing</a:t>
          </a:r>
          <a:endParaRPr lang="en-US" err="1"/>
        </a:p>
      </dgm:t>
    </dgm:pt>
    <dgm:pt modelId="{65D3328F-2D69-4B9E-AA47-8290E1C98553}" type="parTrans" cxnId="{F731D1F6-69D1-4AC4-B5ED-F69D568D16D7}">
      <dgm:prSet/>
      <dgm:spPr/>
      <dgm:t>
        <a:bodyPr/>
        <a:lstStyle/>
        <a:p>
          <a:endParaRPr lang="en-US"/>
        </a:p>
      </dgm:t>
    </dgm:pt>
    <dgm:pt modelId="{10FA7C6E-4F58-40FF-B082-2D4ACC3C5EF9}" type="sibTrans" cxnId="{F731D1F6-69D1-4AC4-B5ED-F69D568D16D7}">
      <dgm:prSet/>
      <dgm:spPr/>
      <dgm:t>
        <a:bodyPr/>
        <a:lstStyle/>
        <a:p>
          <a:endParaRPr lang="en-US"/>
        </a:p>
      </dgm:t>
    </dgm:pt>
    <dgm:pt modelId="{26E76536-B039-4E3C-B130-71A5CEE6431F}">
      <dgm:prSet phldr="0"/>
      <dgm:spPr/>
      <dgm:t>
        <a:bodyPr/>
        <a:lstStyle/>
        <a:p>
          <a:pPr rtl="0"/>
          <a:r>
            <a:rPr lang="pt-BR">
              <a:latin typeface="Verdana Pro Cond SemiBold"/>
            </a:rPr>
            <a:t>Pseudocódigo</a:t>
          </a:r>
        </a:p>
      </dgm:t>
    </dgm:pt>
    <dgm:pt modelId="{216C8B67-37CD-448A-BE00-CC76A0755878}" type="parTrans" cxnId="{D209949E-9D6C-4B28-A1BD-A5765AA8AEB9}">
      <dgm:prSet/>
      <dgm:spPr/>
    </dgm:pt>
    <dgm:pt modelId="{335B7231-D4F2-4EDE-ABA0-1298B44F988F}" type="sibTrans" cxnId="{D209949E-9D6C-4B28-A1BD-A5765AA8AEB9}">
      <dgm:prSet/>
      <dgm:spPr/>
    </dgm:pt>
    <dgm:pt modelId="{C2419F55-8DC0-4077-B3B6-F6FA9F011726}" type="pres">
      <dgm:prSet presAssocID="{112751D4-A069-403F-A8B8-A94E8541EFEF}" presName="vert0" presStyleCnt="0">
        <dgm:presLayoutVars>
          <dgm:dir/>
          <dgm:animOne val="branch"/>
          <dgm:animLvl val="lvl"/>
        </dgm:presLayoutVars>
      </dgm:prSet>
      <dgm:spPr/>
    </dgm:pt>
    <dgm:pt modelId="{DF6018E2-497A-496D-AB28-1A5D979D5AA8}" type="pres">
      <dgm:prSet presAssocID="{C603348A-185A-4461-8972-0489A504554A}" presName="thickLine" presStyleLbl="alignNode1" presStyleIdx="0" presStyleCnt="2"/>
      <dgm:spPr/>
    </dgm:pt>
    <dgm:pt modelId="{77D471AC-B4BE-4243-965A-48A767C6EB4B}" type="pres">
      <dgm:prSet presAssocID="{C603348A-185A-4461-8972-0489A504554A}" presName="horz1" presStyleCnt="0"/>
      <dgm:spPr/>
    </dgm:pt>
    <dgm:pt modelId="{D69353FF-96BD-4153-858F-B8877AB4487F}" type="pres">
      <dgm:prSet presAssocID="{C603348A-185A-4461-8972-0489A504554A}" presName="tx1" presStyleLbl="revTx" presStyleIdx="0" presStyleCnt="2"/>
      <dgm:spPr/>
    </dgm:pt>
    <dgm:pt modelId="{90B6E67D-4A5D-4C26-A065-BB72BCECA6D9}" type="pres">
      <dgm:prSet presAssocID="{C603348A-185A-4461-8972-0489A504554A}" presName="vert1" presStyleCnt="0"/>
      <dgm:spPr/>
    </dgm:pt>
    <dgm:pt modelId="{7B8EAFF7-F018-405C-B331-F70A798A8EC0}" type="pres">
      <dgm:prSet presAssocID="{26E76536-B039-4E3C-B130-71A5CEE6431F}" presName="thickLine" presStyleLbl="alignNode1" presStyleIdx="1" presStyleCnt="2"/>
      <dgm:spPr/>
    </dgm:pt>
    <dgm:pt modelId="{29F4977E-EC36-4A55-AA61-9D5091605BE4}" type="pres">
      <dgm:prSet presAssocID="{26E76536-B039-4E3C-B130-71A5CEE6431F}" presName="horz1" presStyleCnt="0"/>
      <dgm:spPr/>
    </dgm:pt>
    <dgm:pt modelId="{D4DE6B71-1B2B-4E5C-936D-7DE7EA279956}" type="pres">
      <dgm:prSet presAssocID="{26E76536-B039-4E3C-B130-71A5CEE6431F}" presName="tx1" presStyleLbl="revTx" presStyleIdx="1" presStyleCnt="2"/>
      <dgm:spPr/>
    </dgm:pt>
    <dgm:pt modelId="{1F05FE33-248E-400A-8874-67874E5BF6E6}" type="pres">
      <dgm:prSet presAssocID="{26E76536-B039-4E3C-B130-71A5CEE6431F}" presName="vert1" presStyleCnt="0"/>
      <dgm:spPr/>
    </dgm:pt>
  </dgm:ptLst>
  <dgm:cxnLst>
    <dgm:cxn modelId="{0C6A0F0F-AA55-40A8-BE2F-48A06E42410E}" type="presOf" srcId="{26E76536-B039-4E3C-B130-71A5CEE6431F}" destId="{D4DE6B71-1B2B-4E5C-936D-7DE7EA279956}" srcOrd="0" destOrd="0" presId="urn:microsoft.com/office/officeart/2008/layout/LinedList"/>
    <dgm:cxn modelId="{0AA8961B-8EA0-4451-97D3-AB7196C9EA25}" type="presOf" srcId="{112751D4-A069-403F-A8B8-A94E8541EFEF}" destId="{C2419F55-8DC0-4077-B3B6-F6FA9F011726}" srcOrd="0" destOrd="0" presId="urn:microsoft.com/office/officeart/2008/layout/LinedList"/>
    <dgm:cxn modelId="{D209949E-9D6C-4B28-A1BD-A5765AA8AEB9}" srcId="{112751D4-A069-403F-A8B8-A94E8541EFEF}" destId="{26E76536-B039-4E3C-B130-71A5CEE6431F}" srcOrd="1" destOrd="0" parTransId="{216C8B67-37CD-448A-BE00-CC76A0755878}" sibTransId="{335B7231-D4F2-4EDE-ABA0-1298B44F988F}"/>
    <dgm:cxn modelId="{C77F33D9-793F-4C4B-B29A-A2C94D36189E}" type="presOf" srcId="{C603348A-185A-4461-8972-0489A504554A}" destId="{D69353FF-96BD-4153-858F-B8877AB4487F}" srcOrd="0" destOrd="0" presId="urn:microsoft.com/office/officeart/2008/layout/LinedList"/>
    <dgm:cxn modelId="{F731D1F6-69D1-4AC4-B5ED-F69D568D16D7}" srcId="{112751D4-A069-403F-A8B8-A94E8541EFEF}" destId="{C603348A-185A-4461-8972-0489A504554A}" srcOrd="0" destOrd="0" parTransId="{65D3328F-2D69-4B9E-AA47-8290E1C98553}" sibTransId="{10FA7C6E-4F58-40FF-B082-2D4ACC3C5EF9}"/>
    <dgm:cxn modelId="{B0079B9C-E2A8-41DC-A71F-90093BD5008B}" type="presParOf" srcId="{C2419F55-8DC0-4077-B3B6-F6FA9F011726}" destId="{DF6018E2-497A-496D-AB28-1A5D979D5AA8}" srcOrd="0" destOrd="0" presId="urn:microsoft.com/office/officeart/2008/layout/LinedList"/>
    <dgm:cxn modelId="{71C2A5D3-DC43-4976-B1E6-6047A38C90D1}" type="presParOf" srcId="{C2419F55-8DC0-4077-B3B6-F6FA9F011726}" destId="{77D471AC-B4BE-4243-965A-48A767C6EB4B}" srcOrd="1" destOrd="0" presId="urn:microsoft.com/office/officeart/2008/layout/LinedList"/>
    <dgm:cxn modelId="{8C94A833-8635-435D-9482-3F3ADC03A42A}" type="presParOf" srcId="{77D471AC-B4BE-4243-965A-48A767C6EB4B}" destId="{D69353FF-96BD-4153-858F-B8877AB4487F}" srcOrd="0" destOrd="0" presId="urn:microsoft.com/office/officeart/2008/layout/LinedList"/>
    <dgm:cxn modelId="{AAB1F1C5-DA81-48DF-A701-3282E1DF8375}" type="presParOf" srcId="{77D471AC-B4BE-4243-965A-48A767C6EB4B}" destId="{90B6E67D-4A5D-4C26-A065-BB72BCECA6D9}" srcOrd="1" destOrd="0" presId="urn:microsoft.com/office/officeart/2008/layout/LinedList"/>
    <dgm:cxn modelId="{F42A3BD4-B972-4C3A-89B3-909DA5EDE2E2}" type="presParOf" srcId="{C2419F55-8DC0-4077-B3B6-F6FA9F011726}" destId="{7B8EAFF7-F018-405C-B331-F70A798A8EC0}" srcOrd="2" destOrd="0" presId="urn:microsoft.com/office/officeart/2008/layout/LinedList"/>
    <dgm:cxn modelId="{270BB572-10B5-4EB2-B153-7B2B8D7AE8A7}" type="presParOf" srcId="{C2419F55-8DC0-4077-B3B6-F6FA9F011726}" destId="{29F4977E-EC36-4A55-AA61-9D5091605BE4}" srcOrd="3" destOrd="0" presId="urn:microsoft.com/office/officeart/2008/layout/LinedList"/>
    <dgm:cxn modelId="{F4FC50C4-A63B-42C0-ADED-8BD311197EAC}" type="presParOf" srcId="{29F4977E-EC36-4A55-AA61-9D5091605BE4}" destId="{D4DE6B71-1B2B-4E5C-936D-7DE7EA279956}" srcOrd="0" destOrd="0" presId="urn:microsoft.com/office/officeart/2008/layout/LinedList"/>
    <dgm:cxn modelId="{CFFF01E1-2381-4B1A-83B0-BE331E9D8847}" type="presParOf" srcId="{29F4977E-EC36-4A55-AA61-9D5091605BE4}" destId="{1F05FE33-248E-400A-8874-67874E5BF6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2751D4-A069-403F-A8B8-A94E8541EFEF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03348A-185A-4461-8972-0489A504554A}">
      <dgm:prSet/>
      <dgm:spPr/>
      <dgm:t>
        <a:bodyPr/>
        <a:lstStyle/>
        <a:p>
          <a:r>
            <a:rPr lang="pt-BR" err="1"/>
            <a:t>Simulated</a:t>
          </a:r>
          <a:r>
            <a:rPr lang="pt-BR"/>
            <a:t> </a:t>
          </a:r>
          <a:r>
            <a:rPr lang="pt-BR" err="1"/>
            <a:t>Annealing</a:t>
          </a:r>
          <a:endParaRPr lang="en-US" err="1"/>
        </a:p>
      </dgm:t>
    </dgm:pt>
    <dgm:pt modelId="{65D3328F-2D69-4B9E-AA47-8290E1C98553}" type="parTrans" cxnId="{F731D1F6-69D1-4AC4-B5ED-F69D568D16D7}">
      <dgm:prSet/>
      <dgm:spPr/>
      <dgm:t>
        <a:bodyPr/>
        <a:lstStyle/>
        <a:p>
          <a:endParaRPr lang="en-US"/>
        </a:p>
      </dgm:t>
    </dgm:pt>
    <dgm:pt modelId="{10FA7C6E-4F58-40FF-B082-2D4ACC3C5EF9}" type="sibTrans" cxnId="{F731D1F6-69D1-4AC4-B5ED-F69D568D16D7}">
      <dgm:prSet/>
      <dgm:spPr/>
      <dgm:t>
        <a:bodyPr/>
        <a:lstStyle/>
        <a:p>
          <a:endParaRPr lang="en-US"/>
        </a:p>
      </dgm:t>
    </dgm:pt>
    <dgm:pt modelId="{26E76536-B039-4E3C-B130-71A5CEE6431F}">
      <dgm:prSet phldr="0"/>
      <dgm:spPr/>
      <dgm:t>
        <a:bodyPr/>
        <a:lstStyle/>
        <a:p>
          <a:pPr rtl="0"/>
          <a:r>
            <a:rPr lang="pt-BR">
              <a:latin typeface="Verdana Pro Cond SemiBold"/>
            </a:rPr>
            <a:t>Exemplos de Aplicação</a:t>
          </a:r>
        </a:p>
      </dgm:t>
    </dgm:pt>
    <dgm:pt modelId="{216C8B67-37CD-448A-BE00-CC76A0755878}" type="parTrans" cxnId="{D209949E-9D6C-4B28-A1BD-A5765AA8AEB9}">
      <dgm:prSet/>
      <dgm:spPr/>
    </dgm:pt>
    <dgm:pt modelId="{335B7231-D4F2-4EDE-ABA0-1298B44F988F}" type="sibTrans" cxnId="{D209949E-9D6C-4B28-A1BD-A5765AA8AEB9}">
      <dgm:prSet/>
      <dgm:spPr/>
    </dgm:pt>
    <dgm:pt modelId="{8CEF42C1-C30D-4D51-A3BD-1EC20C312981}" type="pres">
      <dgm:prSet presAssocID="{112751D4-A069-403F-A8B8-A94E8541EFEF}" presName="vert0" presStyleCnt="0">
        <dgm:presLayoutVars>
          <dgm:dir/>
          <dgm:animOne val="branch"/>
          <dgm:animLvl val="lvl"/>
        </dgm:presLayoutVars>
      </dgm:prSet>
      <dgm:spPr/>
    </dgm:pt>
    <dgm:pt modelId="{4923D2EE-F90A-43BD-AB1F-8BAFCBB2DE4A}" type="pres">
      <dgm:prSet presAssocID="{C603348A-185A-4461-8972-0489A504554A}" presName="thickLine" presStyleLbl="alignNode1" presStyleIdx="0" presStyleCnt="2"/>
      <dgm:spPr/>
    </dgm:pt>
    <dgm:pt modelId="{8D2C8535-77D7-4861-87A8-F397FF813042}" type="pres">
      <dgm:prSet presAssocID="{C603348A-185A-4461-8972-0489A504554A}" presName="horz1" presStyleCnt="0"/>
      <dgm:spPr/>
    </dgm:pt>
    <dgm:pt modelId="{7C7CE8D7-3377-4F40-8FC9-E091CC622C81}" type="pres">
      <dgm:prSet presAssocID="{C603348A-185A-4461-8972-0489A504554A}" presName="tx1" presStyleLbl="revTx" presStyleIdx="0" presStyleCnt="2"/>
      <dgm:spPr/>
    </dgm:pt>
    <dgm:pt modelId="{A5E8E18A-4A5A-4E28-9360-D8FC66FEFDE9}" type="pres">
      <dgm:prSet presAssocID="{C603348A-185A-4461-8972-0489A504554A}" presName="vert1" presStyleCnt="0"/>
      <dgm:spPr/>
    </dgm:pt>
    <dgm:pt modelId="{16ABA3B9-8EC9-4E58-89A7-60C2F50D27BE}" type="pres">
      <dgm:prSet presAssocID="{26E76536-B039-4E3C-B130-71A5CEE6431F}" presName="thickLine" presStyleLbl="alignNode1" presStyleIdx="1" presStyleCnt="2"/>
      <dgm:spPr/>
    </dgm:pt>
    <dgm:pt modelId="{9F9AAD86-CFB1-41E0-90AD-DDA525F36649}" type="pres">
      <dgm:prSet presAssocID="{26E76536-B039-4E3C-B130-71A5CEE6431F}" presName="horz1" presStyleCnt="0"/>
      <dgm:spPr/>
    </dgm:pt>
    <dgm:pt modelId="{7773AEC0-CECB-4915-B1D3-52B359BE9E52}" type="pres">
      <dgm:prSet presAssocID="{26E76536-B039-4E3C-B130-71A5CEE6431F}" presName="tx1" presStyleLbl="revTx" presStyleIdx="1" presStyleCnt="2"/>
      <dgm:spPr/>
    </dgm:pt>
    <dgm:pt modelId="{777B14E2-3E3C-41A7-BE2F-906213AE5A79}" type="pres">
      <dgm:prSet presAssocID="{26E76536-B039-4E3C-B130-71A5CEE6431F}" presName="vert1" presStyleCnt="0"/>
      <dgm:spPr/>
    </dgm:pt>
  </dgm:ptLst>
  <dgm:cxnLst>
    <dgm:cxn modelId="{C3C1D759-3F41-4F96-A43D-F68D0C047C13}" type="presOf" srcId="{C603348A-185A-4461-8972-0489A504554A}" destId="{7C7CE8D7-3377-4F40-8FC9-E091CC622C81}" srcOrd="0" destOrd="0" presId="urn:microsoft.com/office/officeart/2008/layout/LinedList"/>
    <dgm:cxn modelId="{D209949E-9D6C-4B28-A1BD-A5765AA8AEB9}" srcId="{112751D4-A069-403F-A8B8-A94E8541EFEF}" destId="{26E76536-B039-4E3C-B130-71A5CEE6431F}" srcOrd="1" destOrd="0" parTransId="{216C8B67-37CD-448A-BE00-CC76A0755878}" sibTransId="{335B7231-D4F2-4EDE-ABA0-1298B44F988F}"/>
    <dgm:cxn modelId="{B69197CE-56CA-4F6B-8927-88A7E2B2572E}" type="presOf" srcId="{112751D4-A069-403F-A8B8-A94E8541EFEF}" destId="{8CEF42C1-C30D-4D51-A3BD-1EC20C312981}" srcOrd="0" destOrd="0" presId="urn:microsoft.com/office/officeart/2008/layout/LinedList"/>
    <dgm:cxn modelId="{9C7434EE-D213-41C8-9051-652EF59DD737}" type="presOf" srcId="{26E76536-B039-4E3C-B130-71A5CEE6431F}" destId="{7773AEC0-CECB-4915-B1D3-52B359BE9E52}" srcOrd="0" destOrd="0" presId="urn:microsoft.com/office/officeart/2008/layout/LinedList"/>
    <dgm:cxn modelId="{F731D1F6-69D1-4AC4-B5ED-F69D568D16D7}" srcId="{112751D4-A069-403F-A8B8-A94E8541EFEF}" destId="{C603348A-185A-4461-8972-0489A504554A}" srcOrd="0" destOrd="0" parTransId="{65D3328F-2D69-4B9E-AA47-8290E1C98553}" sibTransId="{10FA7C6E-4F58-40FF-B082-2D4ACC3C5EF9}"/>
    <dgm:cxn modelId="{01FFA7D1-F7D7-4C30-89B1-41A86EF5F3AA}" type="presParOf" srcId="{8CEF42C1-C30D-4D51-A3BD-1EC20C312981}" destId="{4923D2EE-F90A-43BD-AB1F-8BAFCBB2DE4A}" srcOrd="0" destOrd="0" presId="urn:microsoft.com/office/officeart/2008/layout/LinedList"/>
    <dgm:cxn modelId="{A914AB03-BCEA-4773-BD77-F668E2FF3F17}" type="presParOf" srcId="{8CEF42C1-C30D-4D51-A3BD-1EC20C312981}" destId="{8D2C8535-77D7-4861-87A8-F397FF813042}" srcOrd="1" destOrd="0" presId="urn:microsoft.com/office/officeart/2008/layout/LinedList"/>
    <dgm:cxn modelId="{07FBD4D2-DFFA-4F46-9BD9-EF275EFC9B03}" type="presParOf" srcId="{8D2C8535-77D7-4861-87A8-F397FF813042}" destId="{7C7CE8D7-3377-4F40-8FC9-E091CC622C81}" srcOrd="0" destOrd="0" presId="urn:microsoft.com/office/officeart/2008/layout/LinedList"/>
    <dgm:cxn modelId="{59BA51F7-5E1C-49BC-893A-15CF1A92CBE4}" type="presParOf" srcId="{8D2C8535-77D7-4861-87A8-F397FF813042}" destId="{A5E8E18A-4A5A-4E28-9360-D8FC66FEFDE9}" srcOrd="1" destOrd="0" presId="urn:microsoft.com/office/officeart/2008/layout/LinedList"/>
    <dgm:cxn modelId="{8419799B-F596-4A3A-B1BB-D29577F9401B}" type="presParOf" srcId="{8CEF42C1-C30D-4D51-A3BD-1EC20C312981}" destId="{16ABA3B9-8EC9-4E58-89A7-60C2F50D27BE}" srcOrd="2" destOrd="0" presId="urn:microsoft.com/office/officeart/2008/layout/LinedList"/>
    <dgm:cxn modelId="{AAB69D7D-8633-4E74-9EB2-C996B5A08F5F}" type="presParOf" srcId="{8CEF42C1-C30D-4D51-A3BD-1EC20C312981}" destId="{9F9AAD86-CFB1-41E0-90AD-DDA525F36649}" srcOrd="3" destOrd="0" presId="urn:microsoft.com/office/officeart/2008/layout/LinedList"/>
    <dgm:cxn modelId="{C3BB7DA0-867C-434C-B57D-9DEEC48AD1C9}" type="presParOf" srcId="{9F9AAD86-CFB1-41E0-90AD-DDA525F36649}" destId="{7773AEC0-CECB-4915-B1D3-52B359BE9E52}" srcOrd="0" destOrd="0" presId="urn:microsoft.com/office/officeart/2008/layout/LinedList"/>
    <dgm:cxn modelId="{ADD0FBAE-3830-4FC9-8695-90D0E90F7475}" type="presParOf" srcId="{9F9AAD86-CFB1-41E0-90AD-DDA525F36649}" destId="{777B14E2-3E3C-41A7-BE2F-906213AE5A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229B4-378E-4C9F-96FB-703D078BCBB6}">
      <dsp:nvSpPr>
        <dsp:cNvPr id="0" name=""/>
        <dsp:cNvSpPr/>
      </dsp:nvSpPr>
      <dsp:spPr>
        <a:xfrm>
          <a:off x="0" y="0"/>
          <a:ext cx="3810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6AFB7-436B-4D9C-BF19-0933E9146D08}">
      <dsp:nvSpPr>
        <dsp:cNvPr id="0" name=""/>
        <dsp:cNvSpPr/>
      </dsp:nvSpPr>
      <dsp:spPr>
        <a:xfrm>
          <a:off x="0" y="0"/>
          <a:ext cx="3810000" cy="15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err="1"/>
            <a:t>Simulated</a:t>
          </a:r>
          <a:r>
            <a:rPr lang="pt-BR" sz="4300" kern="1200"/>
            <a:t> </a:t>
          </a:r>
          <a:r>
            <a:rPr lang="pt-BR" sz="4300" kern="1200" err="1"/>
            <a:t>Annealing</a:t>
          </a:r>
          <a:endParaRPr lang="en-US" sz="4300" kern="1200" err="1"/>
        </a:p>
      </dsp:txBody>
      <dsp:txXfrm>
        <a:off x="0" y="0"/>
        <a:ext cx="3810000" cy="1524000"/>
      </dsp:txXfrm>
    </dsp:sp>
    <dsp:sp modelId="{ED443AAE-AB57-42B6-98F3-273DF163FD1F}">
      <dsp:nvSpPr>
        <dsp:cNvPr id="0" name=""/>
        <dsp:cNvSpPr/>
      </dsp:nvSpPr>
      <dsp:spPr>
        <a:xfrm>
          <a:off x="0" y="1524000"/>
          <a:ext cx="3810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6DB0A-BD52-4774-B522-3F7A115CFD07}">
      <dsp:nvSpPr>
        <dsp:cNvPr id="0" name=""/>
        <dsp:cNvSpPr/>
      </dsp:nvSpPr>
      <dsp:spPr>
        <a:xfrm>
          <a:off x="0" y="1524000"/>
          <a:ext cx="3810000" cy="15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>
              <a:latin typeface="Verdana Pro Cond SemiBold"/>
            </a:rPr>
            <a:t>Introdução</a:t>
          </a:r>
          <a:endParaRPr lang="pt-BR" sz="4300" kern="1200"/>
        </a:p>
      </dsp:txBody>
      <dsp:txXfrm>
        <a:off x="0" y="1524000"/>
        <a:ext cx="3810000" cy="15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5CB74-FCFA-4386-96A8-84A37DF3B134}">
      <dsp:nvSpPr>
        <dsp:cNvPr id="0" name=""/>
        <dsp:cNvSpPr/>
      </dsp:nvSpPr>
      <dsp:spPr>
        <a:xfrm>
          <a:off x="0" y="0"/>
          <a:ext cx="3810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DC8C7E-B71B-4995-A638-BA76F1FE272B}">
      <dsp:nvSpPr>
        <dsp:cNvPr id="0" name=""/>
        <dsp:cNvSpPr/>
      </dsp:nvSpPr>
      <dsp:spPr>
        <a:xfrm>
          <a:off x="0" y="0"/>
          <a:ext cx="3810000" cy="15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err="1"/>
            <a:t>Simulated</a:t>
          </a:r>
          <a:r>
            <a:rPr lang="pt-BR" sz="3900" kern="1200"/>
            <a:t> </a:t>
          </a:r>
          <a:r>
            <a:rPr lang="pt-BR" sz="3900" kern="1200" err="1"/>
            <a:t>Annealing</a:t>
          </a:r>
          <a:endParaRPr lang="en-US" sz="3900" kern="1200" err="1"/>
        </a:p>
      </dsp:txBody>
      <dsp:txXfrm>
        <a:off x="0" y="0"/>
        <a:ext cx="3810000" cy="1524000"/>
      </dsp:txXfrm>
    </dsp:sp>
    <dsp:sp modelId="{99C8CEA5-C37E-47A4-9D35-86CFD3C2B1B3}">
      <dsp:nvSpPr>
        <dsp:cNvPr id="0" name=""/>
        <dsp:cNvSpPr/>
      </dsp:nvSpPr>
      <dsp:spPr>
        <a:xfrm>
          <a:off x="0" y="1524000"/>
          <a:ext cx="3810000" cy="0"/>
        </a:xfrm>
        <a:prstGeom prst="line">
          <a:avLst/>
        </a:prstGeom>
        <a:solidFill>
          <a:schemeClr val="accent5">
            <a:hueOff val="-7754674"/>
            <a:satOff val="-70706"/>
            <a:lumOff val="10588"/>
            <a:alphaOff val="0"/>
          </a:schemeClr>
        </a:solidFill>
        <a:ln w="12700" cap="flat" cmpd="sng" algn="ctr">
          <a:solidFill>
            <a:schemeClr val="accent5">
              <a:hueOff val="-7754674"/>
              <a:satOff val="-70706"/>
              <a:lumOff val="1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668CD8-825A-4681-8C73-E325F02ED0B9}">
      <dsp:nvSpPr>
        <dsp:cNvPr id="0" name=""/>
        <dsp:cNvSpPr/>
      </dsp:nvSpPr>
      <dsp:spPr>
        <a:xfrm>
          <a:off x="0" y="1524000"/>
          <a:ext cx="3810000" cy="15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>
              <a:latin typeface="Verdana Pro Cond SemiBold"/>
            </a:rPr>
            <a:t>Fundamentação do Método</a:t>
          </a:r>
          <a:endParaRPr lang="pt-BR" sz="3900" kern="1200"/>
        </a:p>
      </dsp:txBody>
      <dsp:txXfrm>
        <a:off x="0" y="1524000"/>
        <a:ext cx="3810000" cy="15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4FBE8-2E67-475F-9B7B-B04B2BF7508F}">
      <dsp:nvSpPr>
        <dsp:cNvPr id="0" name=""/>
        <dsp:cNvSpPr/>
      </dsp:nvSpPr>
      <dsp:spPr>
        <a:xfrm>
          <a:off x="0" y="0"/>
          <a:ext cx="3810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2BA3A-0298-45D3-AE30-4DE26D7696F0}">
      <dsp:nvSpPr>
        <dsp:cNvPr id="0" name=""/>
        <dsp:cNvSpPr/>
      </dsp:nvSpPr>
      <dsp:spPr>
        <a:xfrm>
          <a:off x="0" y="0"/>
          <a:ext cx="3810000" cy="15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err="1"/>
            <a:t>Simulated</a:t>
          </a:r>
          <a:r>
            <a:rPr lang="pt-BR" sz="4300" kern="1200"/>
            <a:t> </a:t>
          </a:r>
          <a:r>
            <a:rPr lang="pt-BR" sz="4300" kern="1200" err="1"/>
            <a:t>Annealing</a:t>
          </a:r>
          <a:endParaRPr lang="en-US" sz="4300" kern="1200" err="1"/>
        </a:p>
      </dsp:txBody>
      <dsp:txXfrm>
        <a:off x="0" y="0"/>
        <a:ext cx="3810000" cy="1524000"/>
      </dsp:txXfrm>
    </dsp:sp>
    <dsp:sp modelId="{E0C792C7-B559-433C-A768-5E411BB858E1}">
      <dsp:nvSpPr>
        <dsp:cNvPr id="0" name=""/>
        <dsp:cNvSpPr/>
      </dsp:nvSpPr>
      <dsp:spPr>
        <a:xfrm>
          <a:off x="0" y="1524000"/>
          <a:ext cx="3810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A453D-99C3-42EA-B22C-02327B5CDEF5}">
      <dsp:nvSpPr>
        <dsp:cNvPr id="0" name=""/>
        <dsp:cNvSpPr/>
      </dsp:nvSpPr>
      <dsp:spPr>
        <a:xfrm>
          <a:off x="0" y="1524000"/>
          <a:ext cx="3810000" cy="15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>
              <a:latin typeface="Verdana Pro Cond SemiBold"/>
            </a:rPr>
            <a:t>Método</a:t>
          </a:r>
          <a:endParaRPr lang="en-US" sz="4300" kern="1200"/>
        </a:p>
      </dsp:txBody>
      <dsp:txXfrm>
        <a:off x="0" y="1524000"/>
        <a:ext cx="3810000" cy="152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58E7F-F278-48FD-8D71-53E226D697F8}">
      <dsp:nvSpPr>
        <dsp:cNvPr id="0" name=""/>
        <dsp:cNvSpPr/>
      </dsp:nvSpPr>
      <dsp:spPr>
        <a:xfrm>
          <a:off x="0" y="0"/>
          <a:ext cx="3810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C9537-7B08-4D1A-99FF-85EFB4B53C43}">
      <dsp:nvSpPr>
        <dsp:cNvPr id="0" name=""/>
        <dsp:cNvSpPr/>
      </dsp:nvSpPr>
      <dsp:spPr>
        <a:xfrm>
          <a:off x="0" y="0"/>
          <a:ext cx="3810000" cy="15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/>
            <a:t>Simulated Annealing</a:t>
          </a:r>
          <a:endParaRPr lang="en-US" sz="4300" kern="1200"/>
        </a:p>
      </dsp:txBody>
      <dsp:txXfrm>
        <a:off x="0" y="0"/>
        <a:ext cx="3810000" cy="1524000"/>
      </dsp:txXfrm>
    </dsp:sp>
    <dsp:sp modelId="{52450085-7FB5-43B9-95F5-4604B4C5742C}">
      <dsp:nvSpPr>
        <dsp:cNvPr id="0" name=""/>
        <dsp:cNvSpPr/>
      </dsp:nvSpPr>
      <dsp:spPr>
        <a:xfrm>
          <a:off x="0" y="1524000"/>
          <a:ext cx="3810000" cy="0"/>
        </a:xfrm>
        <a:prstGeom prst="line">
          <a:avLst/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 w="12700" cap="flat" cmpd="sng" algn="ctr">
          <a:solidFill>
            <a:schemeClr val="accent2">
              <a:hueOff val="3195217"/>
              <a:satOff val="-39150"/>
              <a:lumOff val="-2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4616-0D1E-44F2-82CE-A9A0D011DE1E}">
      <dsp:nvSpPr>
        <dsp:cNvPr id="0" name=""/>
        <dsp:cNvSpPr/>
      </dsp:nvSpPr>
      <dsp:spPr>
        <a:xfrm>
          <a:off x="0" y="1524000"/>
          <a:ext cx="3810000" cy="15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/>
            <a:t>Como funciona</a:t>
          </a:r>
          <a:endParaRPr lang="en-US" sz="4300" kern="1200"/>
        </a:p>
      </dsp:txBody>
      <dsp:txXfrm>
        <a:off x="0" y="1524000"/>
        <a:ext cx="3810000" cy="152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018E2-497A-496D-AB28-1A5D979D5AA8}">
      <dsp:nvSpPr>
        <dsp:cNvPr id="0" name=""/>
        <dsp:cNvSpPr/>
      </dsp:nvSpPr>
      <dsp:spPr>
        <a:xfrm>
          <a:off x="0" y="0"/>
          <a:ext cx="60959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353FF-96BD-4153-858F-B8877AB4487F}">
      <dsp:nvSpPr>
        <dsp:cNvPr id="0" name=""/>
        <dsp:cNvSpPr/>
      </dsp:nvSpPr>
      <dsp:spPr>
        <a:xfrm>
          <a:off x="0" y="0"/>
          <a:ext cx="6095999" cy="15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err="1"/>
            <a:t>Simulated</a:t>
          </a:r>
          <a:r>
            <a:rPr lang="pt-BR" sz="4300" kern="1200"/>
            <a:t> </a:t>
          </a:r>
          <a:r>
            <a:rPr lang="pt-BR" sz="4300" kern="1200" err="1"/>
            <a:t>Annealing</a:t>
          </a:r>
          <a:endParaRPr lang="en-US" sz="4300" kern="1200" err="1"/>
        </a:p>
      </dsp:txBody>
      <dsp:txXfrm>
        <a:off x="0" y="0"/>
        <a:ext cx="6095999" cy="1524000"/>
      </dsp:txXfrm>
    </dsp:sp>
    <dsp:sp modelId="{7B8EAFF7-F018-405C-B331-F70A798A8EC0}">
      <dsp:nvSpPr>
        <dsp:cNvPr id="0" name=""/>
        <dsp:cNvSpPr/>
      </dsp:nvSpPr>
      <dsp:spPr>
        <a:xfrm>
          <a:off x="0" y="1524000"/>
          <a:ext cx="60959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DE6B71-1B2B-4E5C-936D-7DE7EA279956}">
      <dsp:nvSpPr>
        <dsp:cNvPr id="0" name=""/>
        <dsp:cNvSpPr/>
      </dsp:nvSpPr>
      <dsp:spPr>
        <a:xfrm>
          <a:off x="0" y="1524000"/>
          <a:ext cx="6095999" cy="15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>
              <a:latin typeface="Verdana Pro Cond SemiBold"/>
            </a:rPr>
            <a:t>Pseudocódigo</a:t>
          </a:r>
        </a:p>
      </dsp:txBody>
      <dsp:txXfrm>
        <a:off x="0" y="1524000"/>
        <a:ext cx="6095999" cy="152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3D2EE-F90A-43BD-AB1F-8BAFCBB2DE4A}">
      <dsp:nvSpPr>
        <dsp:cNvPr id="0" name=""/>
        <dsp:cNvSpPr/>
      </dsp:nvSpPr>
      <dsp:spPr>
        <a:xfrm>
          <a:off x="0" y="0"/>
          <a:ext cx="3810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7CE8D7-3377-4F40-8FC9-E091CC622C81}">
      <dsp:nvSpPr>
        <dsp:cNvPr id="0" name=""/>
        <dsp:cNvSpPr/>
      </dsp:nvSpPr>
      <dsp:spPr>
        <a:xfrm>
          <a:off x="0" y="0"/>
          <a:ext cx="3810000" cy="15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err="1"/>
            <a:t>Simulated</a:t>
          </a:r>
          <a:r>
            <a:rPr lang="pt-BR" sz="4300" kern="1200"/>
            <a:t> </a:t>
          </a:r>
          <a:r>
            <a:rPr lang="pt-BR" sz="4300" kern="1200" err="1"/>
            <a:t>Annealing</a:t>
          </a:r>
          <a:endParaRPr lang="en-US" sz="4300" kern="1200" err="1"/>
        </a:p>
      </dsp:txBody>
      <dsp:txXfrm>
        <a:off x="0" y="0"/>
        <a:ext cx="3810000" cy="1524000"/>
      </dsp:txXfrm>
    </dsp:sp>
    <dsp:sp modelId="{16ABA3B9-8EC9-4E58-89A7-60C2F50D27BE}">
      <dsp:nvSpPr>
        <dsp:cNvPr id="0" name=""/>
        <dsp:cNvSpPr/>
      </dsp:nvSpPr>
      <dsp:spPr>
        <a:xfrm>
          <a:off x="0" y="1524000"/>
          <a:ext cx="3810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73AEC0-CECB-4915-B1D3-52B359BE9E52}">
      <dsp:nvSpPr>
        <dsp:cNvPr id="0" name=""/>
        <dsp:cNvSpPr/>
      </dsp:nvSpPr>
      <dsp:spPr>
        <a:xfrm>
          <a:off x="0" y="1524000"/>
          <a:ext cx="3810000" cy="15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>
              <a:latin typeface="Verdana Pro Cond SemiBold"/>
            </a:rPr>
            <a:t>Exemplos de Aplicação</a:t>
          </a:r>
        </a:p>
      </dsp:txBody>
      <dsp:txXfrm>
        <a:off x="0" y="1524000"/>
        <a:ext cx="3810000" cy="15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1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9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9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2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5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7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5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9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8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25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E1BB67B9-EB28-4332-B0B3-50F108022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" r="1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3535018"/>
          </a:xfrm>
        </p:spPr>
        <p:txBody>
          <a:bodyPr anchor="ctr">
            <a:normAutofit/>
          </a:bodyPr>
          <a:lstStyle/>
          <a:p>
            <a:pPr algn="l"/>
            <a:r>
              <a:rPr lang="de-DE" sz="4400">
                <a:solidFill>
                  <a:srgbClr val="FFFFFF"/>
                </a:solidFill>
                <a:ea typeface="+mj-lt"/>
                <a:cs typeface="+mj-lt"/>
              </a:rPr>
              <a:t>Simulated Annealing</a:t>
            </a:r>
            <a:endParaRPr lang="pt-BR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BF95B9-87C1-428C-BB67-6FD2BE0CB4D8}"/>
              </a:ext>
            </a:extLst>
          </p:cNvPr>
          <p:cNvSpPr txBox="1"/>
          <p:nvPr/>
        </p:nvSpPr>
        <p:spPr>
          <a:xfrm>
            <a:off x="900023" y="238665"/>
            <a:ext cx="10866407" cy="108952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/>
              <a:t>COMO FUNCIONA</a:t>
            </a:r>
          </a:p>
          <a:p>
            <a:pPr>
              <a:lnSpc>
                <a:spcPct val="150000"/>
              </a:lnSpc>
            </a:pPr>
            <a:endParaRPr lang="pt-BR" sz="240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2400"/>
              <a:t>O processo pode ser divido em duas partes uma delas onde a temperatura esta alta e se aceita soluções piores com mais facilidade cujo objetivo é explorar o espaço de solução e fugir de mínimos locais e outro onde a temperatura esta baixa e se tem uma probabilidade menor de se aceitar soluções piores cujo objetivo é chegar ao mínimo local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endParaRPr lang="pt-BR" sz="2400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40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BF95B9-87C1-428C-BB67-6FD2BE0CB4D8}"/>
              </a:ext>
            </a:extLst>
          </p:cNvPr>
          <p:cNvSpPr txBox="1"/>
          <p:nvPr/>
        </p:nvSpPr>
        <p:spPr>
          <a:xfrm>
            <a:off x="900023" y="238665"/>
            <a:ext cx="10866407" cy="86792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>
                <a:ea typeface="+mn-lt"/>
                <a:cs typeface="+mn-lt"/>
              </a:rPr>
              <a:t>COMO FUNCIONA</a:t>
            </a:r>
            <a:endParaRPr lang="pt-BR"/>
          </a:p>
          <a:p>
            <a:pPr>
              <a:lnSpc>
                <a:spcPct val="150000"/>
              </a:lnSpc>
            </a:pPr>
            <a:r>
              <a:rPr lang="pt-BR" sz="2400"/>
              <a:t>Detalhes</a:t>
            </a:r>
          </a:p>
          <a:p>
            <a:pPr>
              <a:lnSpc>
                <a:spcPct val="150000"/>
              </a:lnSpc>
            </a:pPr>
            <a:r>
              <a:rPr lang="pt-BR" sz="2400" err="1"/>
              <a:t>Parametros</a:t>
            </a:r>
            <a:r>
              <a:rPr lang="pt-BR" sz="2400"/>
              <a:t> (T,...)</a:t>
            </a:r>
          </a:p>
          <a:p>
            <a:pPr>
              <a:lnSpc>
                <a:spcPct val="150000"/>
              </a:lnSpc>
            </a:pPr>
            <a:r>
              <a:rPr lang="pt-BR" sz="2400"/>
              <a:t>Critérios de parada</a:t>
            </a:r>
          </a:p>
          <a:p>
            <a:pPr>
              <a:lnSpc>
                <a:spcPct val="150000"/>
              </a:lnSpc>
            </a:pPr>
            <a:r>
              <a:rPr lang="pt-BR" sz="2400"/>
              <a:t>Função probabilidade pode depender da qualidade da solução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79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BF95B9-87C1-428C-BB67-6FD2BE0CB4D8}"/>
              </a:ext>
            </a:extLst>
          </p:cNvPr>
          <p:cNvSpPr txBox="1"/>
          <p:nvPr/>
        </p:nvSpPr>
        <p:spPr>
          <a:xfrm>
            <a:off x="900023" y="238665"/>
            <a:ext cx="10866407" cy="81253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>
                <a:ea typeface="+mn-lt"/>
                <a:cs typeface="+mn-lt"/>
              </a:rPr>
              <a:t>COMO FUNCIONA</a:t>
            </a:r>
            <a:endParaRPr lang="pt-BR"/>
          </a:p>
          <a:p>
            <a:pPr>
              <a:lnSpc>
                <a:spcPct val="150000"/>
              </a:lnSpc>
            </a:pPr>
            <a:endParaRPr lang="pt-BR" sz="240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2400"/>
              <a:t>Funções de atualização da temperatura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endParaRPr lang="pt-BR" sz="2400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46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7" descr="Teclado de computador&#10;&#10;Descrição gerada automaticamente">
            <a:extLst>
              <a:ext uri="{FF2B5EF4-FFF2-40B4-BE49-F238E27FC236}">
                <a16:creationId xmlns:a16="http://schemas.microsoft.com/office/drawing/2014/main" id="{06A97FB3-F222-4A15-9A86-CA933622F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0" r="21530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" name="CaixaDeTexto 2">
            <a:extLst>
              <a:ext uri="{FF2B5EF4-FFF2-40B4-BE49-F238E27FC236}">
                <a16:creationId xmlns:a16="http://schemas.microsoft.com/office/drawing/2014/main" id="{35DC7C85-F7BD-4FE7-9820-C984C4704F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9989592"/>
              </p:ext>
            </p:extLst>
          </p:nvPr>
        </p:nvGraphicFramePr>
        <p:xfrm>
          <a:off x="5334001" y="3047999"/>
          <a:ext cx="6095999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1000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BF95B9-87C1-428C-BB67-6FD2BE0CB4D8}"/>
              </a:ext>
            </a:extLst>
          </p:cNvPr>
          <p:cNvSpPr txBox="1"/>
          <p:nvPr/>
        </p:nvSpPr>
        <p:spPr>
          <a:xfrm>
            <a:off x="900023" y="238665"/>
            <a:ext cx="10866407" cy="70173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>
                <a:ea typeface="+mn-lt"/>
                <a:cs typeface="+mn-lt"/>
              </a:rPr>
              <a:t>PSEUDOCÓDIGO</a:t>
            </a:r>
            <a:endParaRPr lang="pt-BR"/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endParaRPr lang="pt-BR" sz="2400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41FDFA36-BBDB-4BBA-9D21-D69C8CFD8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645" y="969555"/>
            <a:ext cx="9500558" cy="553711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A18A8D-CD71-4054-8D8C-180C19CEB664}"/>
              </a:ext>
            </a:extLst>
          </p:cNvPr>
          <p:cNvSpPr txBox="1"/>
          <p:nvPr/>
        </p:nvSpPr>
        <p:spPr>
          <a:xfrm>
            <a:off x="8103077" y="1647643"/>
            <a:ext cx="3505200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>
                <a:solidFill>
                  <a:schemeClr val="bg1">
                    <a:lumMod val="95000"/>
                    <a:lumOff val="5000"/>
                  </a:schemeClr>
                </a:solidFill>
              </a:rPr>
              <a:t>Ex.:[5,4,3,2,1,0]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endParaRPr lang="pt-BR" sz="2000"/>
          </a:p>
          <a:p>
            <a:endParaRPr lang="pt-BR" sz="1600"/>
          </a:p>
          <a:p>
            <a:endParaRPr lang="pt-BR" sz="1600"/>
          </a:p>
          <a:p>
            <a:endParaRPr lang="pt-BR" sz="1600"/>
          </a:p>
          <a:p>
            <a:endParaRPr lang="pt-BR" sz="1600"/>
          </a:p>
          <a:p>
            <a:endParaRPr lang="pt-BR" sz="1600"/>
          </a:p>
          <a:p>
            <a:endParaRPr lang="pt-BR" sz="1600"/>
          </a:p>
          <a:p>
            <a:endParaRPr lang="pt-BR" sz="1600"/>
          </a:p>
          <a:p>
            <a:endParaRPr lang="pt-BR" sz="1600"/>
          </a:p>
          <a:p>
            <a:endParaRPr lang="pt-BR" sz="1600"/>
          </a:p>
          <a:p>
            <a:endParaRPr lang="pt-BR" sz="1600"/>
          </a:p>
          <a:p>
            <a:endParaRPr lang="pt-BR" sz="1600"/>
          </a:p>
          <a:p>
            <a:endParaRPr lang="pt-BR" sz="1600"/>
          </a:p>
          <a:p>
            <a:endParaRPr lang="pt-BR" sz="1600"/>
          </a:p>
          <a:p>
            <a:endParaRPr lang="pt-BR" sz="1600"/>
          </a:p>
          <a:p>
            <a:endParaRPr lang="pt-BR" sz="1600"/>
          </a:p>
          <a:p>
            <a:endParaRPr lang="pt-BR" sz="1600"/>
          </a:p>
          <a:p>
            <a:endParaRPr lang="pt-BR" sz="1600"/>
          </a:p>
          <a:p>
            <a:endParaRPr lang="pt-BR" sz="1600"/>
          </a:p>
          <a:p>
            <a:endParaRPr lang="pt-BR" sz="1600"/>
          </a:p>
          <a:p>
            <a:endParaRPr lang="pt-BR" sz="1600"/>
          </a:p>
          <a:p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696769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m 17" descr="Diagrama, Esquemático&#10;&#10;Descrição gerada automaticamente">
            <a:extLst>
              <a:ext uri="{FF2B5EF4-FFF2-40B4-BE49-F238E27FC236}">
                <a16:creationId xmlns:a16="http://schemas.microsoft.com/office/drawing/2014/main" id="{35B8BBD1-E17C-48A0-829C-70D5AD8F73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2981"/>
          <a:stretch/>
        </p:blipFill>
        <p:spPr>
          <a:xfrm>
            <a:off x="762000" y="762001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31" name="Freeform: Shape 125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Freeform: Shape 127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8" name="CaixaDeTexto 2">
            <a:extLst>
              <a:ext uri="{FF2B5EF4-FFF2-40B4-BE49-F238E27FC236}">
                <a16:creationId xmlns:a16="http://schemas.microsoft.com/office/drawing/2014/main" id="{78C838FC-AC61-4DE0-887C-867E382393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939650"/>
              </p:ext>
            </p:extLst>
          </p:nvPr>
        </p:nvGraphicFramePr>
        <p:xfrm>
          <a:off x="7619524" y="3047999"/>
          <a:ext cx="3810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1684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BF95B9-87C1-428C-BB67-6FD2BE0CB4D8}"/>
              </a:ext>
            </a:extLst>
          </p:cNvPr>
          <p:cNvSpPr txBox="1"/>
          <p:nvPr/>
        </p:nvSpPr>
        <p:spPr>
          <a:xfrm>
            <a:off x="900023" y="238665"/>
            <a:ext cx="10866407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>
                <a:ea typeface="+mn-lt"/>
                <a:cs typeface="+mn-lt"/>
              </a:rPr>
              <a:t>EXEMPLOS DE APLICAÇÃO</a:t>
            </a:r>
            <a:endParaRPr lang="pt-BR"/>
          </a:p>
          <a:p>
            <a:pPr>
              <a:lnSpc>
                <a:spcPct val="150000"/>
              </a:lnSpc>
            </a:pPr>
            <a:r>
              <a:rPr lang="pt-BR"/>
              <a:t>Encontrando a raiz de uma função f(x):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/>
              <a:t>Selecione um ponto x</a:t>
            </a:r>
            <a:r>
              <a:rPr lang="pt-BR" baseline="-25000"/>
              <a:t>0</a:t>
            </a:r>
            <a:r>
              <a:rPr lang="pt-BR"/>
              <a:t>, aleatório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/>
              <a:t>Selecione de forma randômica um valor k em um intervalo como (-1t:1t) (t = tamanho de passo máximo)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/>
              <a:t>Se |f(</a:t>
            </a:r>
            <a:r>
              <a:rPr lang="pt-BR" err="1"/>
              <a:t>x+k</a:t>
            </a:r>
            <a:r>
              <a:rPr lang="pt-BR"/>
              <a:t>)| &lt; |f(x)|, x</a:t>
            </a:r>
            <a:r>
              <a:rPr lang="pt-BR" baseline="-25000">
                <a:ea typeface="+mn-lt"/>
                <a:cs typeface="+mn-lt"/>
              </a:rPr>
              <a:t>i</a:t>
            </a:r>
            <a:r>
              <a:rPr lang="pt-BR" baseline="-25000"/>
              <a:t>+1</a:t>
            </a:r>
            <a:r>
              <a:rPr lang="pt-BR"/>
              <a:t> = </a:t>
            </a:r>
            <a:r>
              <a:rPr lang="pt-BR" err="1"/>
              <a:t>x+k</a:t>
            </a:r>
            <a:r>
              <a:rPr lang="pt-BR"/>
              <a:t>, senão x</a:t>
            </a:r>
            <a:r>
              <a:rPr lang="pt-BR" baseline="-25000">
                <a:ea typeface="+mn-lt"/>
                <a:cs typeface="+mn-lt"/>
              </a:rPr>
              <a:t>i</a:t>
            </a:r>
            <a:r>
              <a:rPr lang="pt-BR" baseline="-25000"/>
              <a:t>+1</a:t>
            </a:r>
            <a:r>
              <a:rPr lang="pt-BR"/>
              <a:t>, será </a:t>
            </a:r>
            <a:r>
              <a:rPr lang="pt-BR" err="1"/>
              <a:t>x+k</a:t>
            </a:r>
            <a:r>
              <a:rPr lang="pt-BR"/>
              <a:t> ou permanecera x dependendo de uma função probabilística g(T)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/>
              <a:t>Reduz a temperatura T</a:t>
            </a:r>
          </a:p>
          <a:p>
            <a:pPr>
              <a:lnSpc>
                <a:spcPct val="150000"/>
              </a:lnSpc>
            </a:pPr>
            <a:r>
              <a:rPr lang="pt-BR"/>
              <a:t>Se repete esse processo (a partir do passo 2) até se chegar num critério de parada como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/>
              <a:t>Número máximo de iterações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/>
              <a:t>f(x</a:t>
            </a:r>
            <a:r>
              <a:rPr lang="pt-BR" baseline="-25000">
                <a:ea typeface="+mn-lt"/>
                <a:cs typeface="+mn-lt"/>
              </a:rPr>
              <a:t>i</a:t>
            </a:r>
            <a:r>
              <a:rPr lang="pt-BR"/>
              <a:t>) &lt; precisão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/>
              <a:t>|f(x</a:t>
            </a:r>
            <a:r>
              <a:rPr lang="pt-BR" baseline="-25000">
                <a:ea typeface="+mn-lt"/>
                <a:cs typeface="+mn-lt"/>
              </a:rPr>
              <a:t>i</a:t>
            </a:r>
            <a:r>
              <a:rPr lang="pt-BR"/>
              <a:t>)-f(</a:t>
            </a:r>
            <a:r>
              <a:rPr lang="pt-BR">
                <a:ea typeface="+mn-lt"/>
                <a:cs typeface="+mn-lt"/>
              </a:rPr>
              <a:t>x</a:t>
            </a:r>
            <a:r>
              <a:rPr lang="pt-BR" baseline="-25000">
                <a:ea typeface="+mn-lt"/>
                <a:cs typeface="+mn-lt"/>
              </a:rPr>
              <a:t>i-1</a:t>
            </a:r>
            <a:r>
              <a:rPr lang="pt-BR"/>
              <a:t>)| &lt; passo mínimo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Número de recusas consecutivas pela função g</a:t>
            </a: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17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BF95B9-87C1-428C-BB67-6FD2BE0CB4D8}"/>
              </a:ext>
            </a:extLst>
          </p:cNvPr>
          <p:cNvSpPr txBox="1"/>
          <p:nvPr/>
        </p:nvSpPr>
        <p:spPr>
          <a:xfrm>
            <a:off x="900023" y="238665"/>
            <a:ext cx="10866407" cy="21698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>
                <a:ea typeface="+mn-lt"/>
                <a:cs typeface="+mn-lt"/>
              </a:rPr>
              <a:t>EXEMPLOS DE APLICAÇÃO</a:t>
            </a:r>
            <a:endParaRPr lang="pt-BR"/>
          </a:p>
          <a:p>
            <a:pPr>
              <a:lnSpc>
                <a:spcPct val="150000"/>
              </a:lnSpc>
            </a:pPr>
            <a:r>
              <a:rPr lang="pt-BR"/>
              <a:t>Encontrando a raiz de uma função f(</a:t>
            </a:r>
            <a:r>
              <a:rPr lang="pt-BR">
                <a:ea typeface="+mn-lt"/>
                <a:cs typeface="+mn-lt"/>
              </a:rPr>
              <a:t>x</a:t>
            </a:r>
            <a:r>
              <a:rPr lang="pt-BR" baseline="-25000">
                <a:ea typeface="+mn-lt"/>
                <a:cs typeface="+mn-lt"/>
              </a:rPr>
              <a:t>1</a:t>
            </a:r>
            <a:r>
              <a:rPr lang="pt-BR"/>
              <a:t>, </a:t>
            </a:r>
            <a:r>
              <a:rPr lang="pt-BR">
                <a:ea typeface="+mn-lt"/>
                <a:cs typeface="+mn-lt"/>
              </a:rPr>
              <a:t>x</a:t>
            </a:r>
            <a:r>
              <a:rPr lang="pt-BR" baseline="-25000"/>
              <a:t>2</a:t>
            </a:r>
            <a:r>
              <a:rPr lang="pt-BR">
                <a:ea typeface="+mn-lt"/>
                <a:cs typeface="+mn-lt"/>
              </a:rPr>
              <a:t>, ... </a:t>
            </a:r>
            <a:r>
              <a:rPr lang="pt-BR" err="1">
                <a:ea typeface="+mn-lt"/>
                <a:cs typeface="+mn-lt"/>
              </a:rPr>
              <a:t>x</a:t>
            </a:r>
            <a:r>
              <a:rPr lang="pt-BR" baseline="-25000" err="1">
                <a:ea typeface="+mn-lt"/>
                <a:cs typeface="+mn-lt"/>
              </a:rPr>
              <a:t>n</a:t>
            </a:r>
            <a:r>
              <a:rPr lang="pt-BR">
                <a:ea typeface="+mn-lt"/>
                <a:cs typeface="+mn-lt"/>
              </a:rPr>
              <a:t>):</a:t>
            </a:r>
            <a:endParaRPr lang="pt-BR"/>
          </a:p>
          <a:p>
            <a:pPr>
              <a:lnSpc>
                <a:spcPct val="150000"/>
              </a:lnSpc>
            </a:pPr>
            <a:r>
              <a:rPr lang="pt-BR"/>
              <a:t>Em uma função que tem como entrada um vetor a perturbação da solução pode ser feita usando um vetor randômico de modulo limitado e somando esse vetor a solução atual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199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BF95B9-87C1-428C-BB67-6FD2BE0CB4D8}"/>
              </a:ext>
            </a:extLst>
          </p:cNvPr>
          <p:cNvSpPr txBox="1"/>
          <p:nvPr/>
        </p:nvSpPr>
        <p:spPr>
          <a:xfrm>
            <a:off x="928777" y="238665"/>
            <a:ext cx="11067690" cy="75713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>
                <a:ea typeface="+mn-lt"/>
                <a:cs typeface="+mn-lt"/>
              </a:rPr>
              <a:t>EXEMPLOS DE APLICAÇÃO</a:t>
            </a:r>
            <a:endParaRPr lang="pt-BR"/>
          </a:p>
          <a:p>
            <a:pPr>
              <a:lnSpc>
                <a:spcPct val="150000"/>
              </a:lnSpc>
            </a:pPr>
            <a:r>
              <a:rPr lang="pt-BR">
                <a:ea typeface="+mn-lt"/>
                <a:cs typeface="+mn-lt"/>
              </a:rPr>
              <a:t>Problema do caixeiro viajante:</a:t>
            </a:r>
            <a:endParaRPr lang="pt-B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/>
              <a:t>Um grupo de cidades ABCDE e o objetivo de encontrar um ciclo fechado que passe por todas as cidades com custo mínimo: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/>
              <a:t>Primeiro se seleciona uma sequência aleatória como (E-&gt;D-&gt;C-&gt;</a:t>
            </a:r>
            <a:r>
              <a:rPr lang="pt-BR" b="1"/>
              <a:t>A-&gt;B</a:t>
            </a:r>
            <a:r>
              <a:rPr lang="pt-BR"/>
              <a:t>-&gt;E)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/>
              <a:t>Depois de escolher 2 cidades de forma aleatória se troca a ordem delas (</a:t>
            </a:r>
            <a:r>
              <a:rPr lang="pt-BR">
                <a:ea typeface="+mn-lt"/>
                <a:cs typeface="+mn-lt"/>
              </a:rPr>
              <a:t>E-&gt;D-&gt;C-&gt;</a:t>
            </a:r>
            <a:r>
              <a:rPr lang="pt-BR" b="1">
                <a:ea typeface="+mn-lt"/>
                <a:cs typeface="+mn-lt"/>
              </a:rPr>
              <a:t>B-&gt;A-</a:t>
            </a:r>
            <a:r>
              <a:rPr lang="pt-BR">
                <a:ea typeface="+mn-lt"/>
                <a:cs typeface="+mn-lt"/>
              </a:rPr>
              <a:t>&gt;E)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/>
              <a:t>Se verifica se a nova sequência tem um custo menor se sim troca-se a solução se não a decisão da troca é feita por uma função probabilística g(T)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/>
              <a:t>Se atualiza a temperatura</a:t>
            </a:r>
          </a:p>
          <a:p>
            <a:pPr>
              <a:lnSpc>
                <a:spcPct val="150000"/>
              </a:lnSpc>
            </a:pPr>
            <a:endParaRPr lang="pt-BR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pt-BR">
                <a:ea typeface="+mn-lt"/>
                <a:cs typeface="+mn-lt"/>
              </a:rPr>
              <a:t>Se repete esse processo (a partir do passo 2) até se chegar num critério de parada como</a:t>
            </a:r>
            <a:endParaRPr lang="en-US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pt-BR">
                <a:ea typeface="+mn-lt"/>
                <a:cs typeface="+mn-lt"/>
              </a:rPr>
              <a:t>Número máximo de iterações</a:t>
            </a:r>
            <a:endParaRPr lang="en-US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pt-BR">
                <a:ea typeface="+mn-lt"/>
                <a:cs typeface="+mn-lt"/>
              </a:rPr>
              <a:t>Custo satisfatório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pt-BR"/>
          </a:p>
          <a:p>
            <a:pPr>
              <a:lnSpc>
                <a:spcPct val="150000"/>
              </a:lnSpc>
            </a:pPr>
            <a:endParaRPr lang="pt-BR"/>
          </a:p>
          <a:p>
            <a:pPr>
              <a:lnSpc>
                <a:spcPct val="150000"/>
              </a:lnSpc>
            </a:pP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23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7" descr="Uma imagem contendo pessoa, armário, no interior, comida&#10;&#10;Descrição gerada automaticamente">
            <a:extLst>
              <a:ext uri="{FF2B5EF4-FFF2-40B4-BE49-F238E27FC236}">
                <a16:creationId xmlns:a16="http://schemas.microsoft.com/office/drawing/2014/main" id="{8F945CE0-3AA4-4746-A290-28F57F4FC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6" r="-2" b="-2"/>
          <a:stretch/>
        </p:blipFill>
        <p:spPr>
          <a:xfrm>
            <a:off x="5334476" y="762001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37" name="Freeform: Shape 135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" name="CaixaDeTexto 2">
            <a:extLst>
              <a:ext uri="{FF2B5EF4-FFF2-40B4-BE49-F238E27FC236}">
                <a16:creationId xmlns:a16="http://schemas.microsoft.com/office/drawing/2014/main" id="{35DC7C85-F7BD-4FE7-9820-C984C4704F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631152"/>
              </p:ext>
            </p:extLst>
          </p:nvPr>
        </p:nvGraphicFramePr>
        <p:xfrm>
          <a:off x="762001" y="3047999"/>
          <a:ext cx="3810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5691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BF95B9-87C1-428C-BB67-6FD2BE0CB4D8}"/>
              </a:ext>
            </a:extLst>
          </p:cNvPr>
          <p:cNvSpPr txBox="1"/>
          <p:nvPr/>
        </p:nvSpPr>
        <p:spPr>
          <a:xfrm>
            <a:off x="900023" y="238665"/>
            <a:ext cx="10866407" cy="108952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>
                <a:ea typeface="+mn-lt"/>
                <a:cs typeface="+mn-lt"/>
              </a:rPr>
              <a:t>INTRODUÇÃO</a:t>
            </a:r>
            <a:endParaRPr lang="pt-BR"/>
          </a:p>
          <a:p>
            <a:pPr>
              <a:lnSpc>
                <a:spcPct val="150000"/>
              </a:lnSpc>
            </a:pPr>
            <a:r>
              <a:rPr lang="pt-BR" sz="2400"/>
              <a:t>-</a:t>
            </a:r>
            <a:r>
              <a:rPr lang="pt-BR" sz="2400">
                <a:ea typeface="+mn-lt"/>
                <a:cs typeface="+mn-lt"/>
              </a:rPr>
              <a:t> Foi desenvolvido inicialmente por S. Kirkpatrick em 1983.</a:t>
            </a:r>
          </a:p>
          <a:p>
            <a:pPr>
              <a:lnSpc>
                <a:spcPct val="150000"/>
              </a:lnSpc>
            </a:pPr>
            <a:r>
              <a:rPr lang="pt-BR" sz="2400"/>
              <a:t>- </a:t>
            </a:r>
            <a:r>
              <a:rPr lang="pt-BR" sz="2400" err="1"/>
              <a:t>Simulated</a:t>
            </a:r>
            <a:r>
              <a:rPr lang="pt-BR" sz="2400"/>
              <a:t> </a:t>
            </a:r>
            <a:r>
              <a:rPr lang="pt-BR" sz="2400" err="1"/>
              <a:t>Annealing</a:t>
            </a:r>
            <a:r>
              <a:rPr lang="pt-BR" sz="2400"/>
              <a:t> </a:t>
            </a:r>
            <a:r>
              <a:rPr lang="pt-BR" sz="2400">
                <a:ea typeface="+mn-lt"/>
                <a:cs typeface="+mn-lt"/>
              </a:rPr>
              <a:t>é um método matemático e de modelagem frequentemente usado para ajudar a encontrar uma otimização global em uma função ou problema específico.</a:t>
            </a:r>
            <a:endParaRPr lang="pt-BR"/>
          </a:p>
          <a:p>
            <a:pPr>
              <a:lnSpc>
                <a:spcPct val="150000"/>
              </a:lnSpc>
            </a:pPr>
            <a:r>
              <a:rPr lang="pt-BR" sz="2400"/>
              <a:t>- Pode ser traduzido como </a:t>
            </a:r>
            <a:r>
              <a:rPr lang="pt-BR" sz="2400" b="1"/>
              <a:t>tempera simulada</a:t>
            </a:r>
            <a:r>
              <a:rPr lang="pt-BR" sz="2400"/>
              <a:t> ou </a:t>
            </a:r>
            <a:r>
              <a:rPr lang="pt-BR" sz="2400" b="1"/>
              <a:t>recozimento simulado. </a:t>
            </a:r>
            <a:endParaRPr lang="pt-BR" sz="2400"/>
          </a:p>
          <a:p>
            <a:pPr>
              <a:lnSpc>
                <a:spcPct val="150000"/>
              </a:lnSpc>
            </a:pPr>
            <a:endParaRPr lang="pt-BR" sz="2400"/>
          </a:p>
          <a:p>
            <a:pPr>
              <a:lnSpc>
                <a:spcPct val="150000"/>
              </a:lnSpc>
            </a:pPr>
            <a:endParaRPr lang="pt-BR" sz="2400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96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Imagem 79" descr="Diagrama&#10;&#10;Descrição gerada automaticamente">
            <a:extLst>
              <a:ext uri="{FF2B5EF4-FFF2-40B4-BE49-F238E27FC236}">
                <a16:creationId xmlns:a16="http://schemas.microsoft.com/office/drawing/2014/main" id="{B03C6562-2F57-46EB-B8A6-A830161F5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04283"/>
            <a:ext cx="6095047" cy="2849434"/>
          </a:xfrm>
          <a:prstGeom prst="rect">
            <a:avLst/>
          </a:prstGeom>
        </p:spPr>
      </p:pic>
      <p:graphicFrame>
        <p:nvGraphicFramePr>
          <p:cNvPr id="16" name="CaixaDeTexto 2">
            <a:extLst>
              <a:ext uri="{FF2B5EF4-FFF2-40B4-BE49-F238E27FC236}">
                <a16:creationId xmlns:a16="http://schemas.microsoft.com/office/drawing/2014/main" id="{35DC7C85-F7BD-4FE7-9820-C984C4704F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860945"/>
              </p:ext>
            </p:extLst>
          </p:nvPr>
        </p:nvGraphicFramePr>
        <p:xfrm>
          <a:off x="7619524" y="3047999"/>
          <a:ext cx="3810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036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F3865-FFAE-47DB-921F-4193032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710906"/>
            <a:ext cx="3821113" cy="905774"/>
          </a:xfrm>
        </p:spPr>
        <p:txBody>
          <a:bodyPr>
            <a:normAutofit/>
          </a:bodyPr>
          <a:lstStyle/>
          <a:p>
            <a:r>
              <a:rPr lang="pt-BR" sz="2400">
                <a:ea typeface="+mj-lt"/>
                <a:cs typeface="+mj-lt"/>
              </a:rPr>
              <a:t>• Analogia com um problema combinatório:</a:t>
            </a:r>
            <a:endParaRPr lang="pt-BR" sz="24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A212C-DB33-4840-B5C0-B0177AAC9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509" y="1782792"/>
            <a:ext cx="6383547" cy="48883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sz="1600">
                <a:ea typeface="+mn-lt"/>
                <a:cs typeface="+mn-lt"/>
              </a:rPr>
              <a:t>- A cada iteração do método, um novo estado é gerado a partir do estado corrente por uma modificação aleatória neste; </a:t>
            </a:r>
            <a:endParaRPr lang="pt-BR" sz="1600"/>
          </a:p>
          <a:p>
            <a:pPr marL="0" indent="0">
              <a:buNone/>
            </a:pPr>
            <a:endParaRPr lang="pt-BR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600">
                <a:ea typeface="+mn-lt"/>
                <a:cs typeface="+mn-lt"/>
              </a:rPr>
              <a:t>- Se o novo estado é de energia menor que o estado corrente, esse novo estado passa a ser o estado corrente; </a:t>
            </a:r>
            <a:endParaRPr lang="pt-BR" sz="1600"/>
          </a:p>
          <a:p>
            <a:endParaRPr lang="pt-BR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600">
                <a:ea typeface="+mn-lt"/>
                <a:cs typeface="+mn-lt"/>
              </a:rPr>
              <a:t>- Se o novo estado tem uma energia maior que o estado corrente em ∆ unidades, a probabilidade de se mudar do estado corrente para o novo estado é e-∆/(</a:t>
            </a:r>
            <a:r>
              <a:rPr lang="pt-BR" sz="1600" err="1">
                <a:ea typeface="+mn-lt"/>
                <a:cs typeface="+mn-lt"/>
              </a:rPr>
              <a:t>kT</a:t>
            </a:r>
            <a:r>
              <a:rPr lang="pt-BR" sz="1600">
                <a:ea typeface="+mn-lt"/>
                <a:cs typeface="+mn-lt"/>
              </a:rPr>
              <a:t>), onde k = constante de Boltzmann;</a:t>
            </a:r>
            <a:endParaRPr lang="pt-BR" sz="1600"/>
          </a:p>
          <a:p>
            <a:endParaRPr lang="pt-BR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600">
                <a:ea typeface="+mn-lt"/>
                <a:cs typeface="+mn-lt"/>
              </a:rPr>
              <a:t>- Este procedimento é repetido até se atingir o equilíbrio térmico (algoritmo de </a:t>
            </a:r>
            <a:r>
              <a:rPr lang="pt-BR" sz="1600" err="1">
                <a:ea typeface="+mn-lt"/>
                <a:cs typeface="+mn-lt"/>
              </a:rPr>
              <a:t>Metropolis</a:t>
            </a:r>
            <a:r>
              <a:rPr lang="pt-BR" sz="1600">
                <a:ea typeface="+mn-lt"/>
                <a:cs typeface="+mn-lt"/>
              </a:rPr>
              <a:t>;</a:t>
            </a:r>
            <a:endParaRPr lang="pt-BR" sz="1600"/>
          </a:p>
          <a:p>
            <a:br>
              <a:rPr lang="pt-BR">
                <a:ea typeface="+mn-lt"/>
                <a:cs typeface="+mn-lt"/>
              </a:rPr>
            </a:b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E5AADB-0943-4994-9FAF-86EB2E148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– Os estados possíveis de um metal correspondem a soluções do espaço de busca; </a:t>
            </a:r>
          </a:p>
          <a:p>
            <a:r>
              <a:rPr lang="pt-BR">
                <a:ea typeface="+mn-lt"/>
                <a:cs typeface="+mn-lt"/>
              </a:rPr>
              <a:t>– A energia em cada estado corresponde ao valor da função objetivo; </a:t>
            </a:r>
          </a:p>
          <a:p>
            <a:r>
              <a:rPr lang="pt-BR">
                <a:ea typeface="+mn-lt"/>
                <a:cs typeface="+mn-lt"/>
              </a:rPr>
              <a:t>– A energia mínima (se o problema for de minimização ou máxima, se de maximização) corresponde ao valor de uma solução ótima local, possivelmente global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83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m 14" descr="Gráfico, Gráfico de linhas&#10;&#10;Descrição gerada automaticamente">
            <a:extLst>
              <a:ext uri="{FF2B5EF4-FFF2-40B4-BE49-F238E27FC236}">
                <a16:creationId xmlns:a16="http://schemas.microsoft.com/office/drawing/2014/main" id="{A6C45A37-C828-45A1-BA36-05945A44E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9" r="10762" b="-3"/>
          <a:stretch/>
        </p:blipFill>
        <p:spPr>
          <a:xfrm>
            <a:off x="5334476" y="762001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60" name="Freeform: Shape 56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58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" name="CaixaDeTexto 2">
            <a:extLst>
              <a:ext uri="{FF2B5EF4-FFF2-40B4-BE49-F238E27FC236}">
                <a16:creationId xmlns:a16="http://schemas.microsoft.com/office/drawing/2014/main" id="{35DC7C85-F7BD-4FE7-9820-C984C4704F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56564"/>
              </p:ext>
            </p:extLst>
          </p:nvPr>
        </p:nvGraphicFramePr>
        <p:xfrm>
          <a:off x="762001" y="3047999"/>
          <a:ext cx="3810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6799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AD471367-8688-49E3-97AA-CFB210080463}"/>
              </a:ext>
            </a:extLst>
          </p:cNvPr>
          <p:cNvSpPr txBox="1"/>
          <p:nvPr/>
        </p:nvSpPr>
        <p:spPr>
          <a:xfrm>
            <a:off x="1026887" y="753006"/>
            <a:ext cx="10806894" cy="59256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1700">
                <a:ea typeface="+mn-lt"/>
                <a:cs typeface="+mn-lt"/>
              </a:rPr>
              <a:t>O método inicia a busca com uma solução </a:t>
            </a:r>
            <a:r>
              <a:rPr lang="pt-BR" sz="1700" b="1" i="1">
                <a:ea typeface="+mn-lt"/>
                <a:cs typeface="+mn-lt"/>
              </a:rPr>
              <a:t>s</a:t>
            </a:r>
            <a:r>
              <a:rPr lang="pt-BR" sz="1700">
                <a:ea typeface="+mn-lt"/>
                <a:cs typeface="+mn-lt"/>
              </a:rPr>
              <a:t> qualquer;</a:t>
            </a:r>
            <a:endParaRPr lang="pt-BR" sz="170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1700">
                <a:ea typeface="+mn-lt"/>
                <a:cs typeface="+mn-lt"/>
              </a:rPr>
              <a:t>Então é executado um loop em que a cada iteração é gerado um vizinho aleatório </a:t>
            </a:r>
            <a:r>
              <a:rPr lang="pt-BR" sz="1700" b="1" i="1">
                <a:ea typeface="+mn-lt"/>
                <a:cs typeface="+mn-lt"/>
              </a:rPr>
              <a:t>s’</a:t>
            </a:r>
            <a:r>
              <a:rPr lang="pt-BR" sz="1700">
                <a:ea typeface="+mn-lt"/>
                <a:cs typeface="+mn-lt"/>
              </a:rPr>
              <a:t> da solução atual </a:t>
            </a:r>
            <a:r>
              <a:rPr lang="pt-BR" sz="1700" b="1" i="1">
                <a:ea typeface="+mn-lt"/>
                <a:cs typeface="+mn-lt"/>
              </a:rPr>
              <a:t>s</a:t>
            </a:r>
            <a:r>
              <a:rPr lang="pt-BR" sz="1700">
                <a:ea typeface="+mn-lt"/>
                <a:cs typeface="+mn-lt"/>
              </a:rPr>
              <a:t>;</a:t>
            </a:r>
            <a:endParaRPr lang="pt-BR" sz="170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1700">
                <a:ea typeface="+mn-lt"/>
                <a:cs typeface="+mn-lt"/>
              </a:rPr>
              <a:t>Para cada novo vizinho </a:t>
            </a:r>
            <a:r>
              <a:rPr lang="pt-BR" sz="1700" b="1" i="1">
                <a:ea typeface="+mn-lt"/>
                <a:cs typeface="+mn-lt"/>
              </a:rPr>
              <a:t>s’</a:t>
            </a:r>
            <a:r>
              <a:rPr lang="pt-BR" sz="1700">
                <a:ea typeface="+mn-lt"/>
                <a:cs typeface="+mn-lt"/>
              </a:rPr>
              <a:t> de </a:t>
            </a:r>
            <a:r>
              <a:rPr lang="pt-BR" sz="1700" b="1" i="1">
                <a:ea typeface="+mn-lt"/>
                <a:cs typeface="+mn-lt"/>
              </a:rPr>
              <a:t>s</a:t>
            </a:r>
            <a:r>
              <a:rPr lang="pt-BR" sz="1700">
                <a:ea typeface="+mn-lt"/>
                <a:cs typeface="+mn-lt"/>
              </a:rPr>
              <a:t>, é testada a variação </a:t>
            </a:r>
            <a:r>
              <a:rPr lang="pt-BR" sz="1700" b="1" i="1">
                <a:ea typeface="+mn-lt"/>
                <a:cs typeface="+mn-lt"/>
              </a:rPr>
              <a:t>∆ = f(s’) – f(s)</a:t>
            </a:r>
            <a:r>
              <a:rPr lang="pt-BR" sz="1700">
                <a:ea typeface="+mn-lt"/>
                <a:cs typeface="+mn-lt"/>
              </a:rPr>
              <a:t> do valor da função objetivo (energia);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1700" b="1" i="1">
                <a:ea typeface="+mn-lt"/>
                <a:cs typeface="+mn-lt"/>
              </a:rPr>
              <a:t>∆ &lt; 0</a:t>
            </a:r>
            <a:r>
              <a:rPr lang="pt-BR" sz="1700">
                <a:ea typeface="+mn-lt"/>
                <a:cs typeface="+mn-lt"/>
              </a:rPr>
              <a:t> significa redução de energia. Implica que a nova solução é melhor que a anterior. A solução </a:t>
            </a:r>
            <a:r>
              <a:rPr lang="pt-BR" sz="1700" b="1" i="1">
                <a:ea typeface="+mn-lt"/>
                <a:cs typeface="+mn-lt"/>
              </a:rPr>
              <a:t>s’</a:t>
            </a:r>
            <a:r>
              <a:rPr lang="pt-BR" sz="1700">
                <a:ea typeface="+mn-lt"/>
                <a:cs typeface="+mn-lt"/>
              </a:rPr>
              <a:t> é aceita e passa a ser a nova solução atual.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1700" b="1" i="1">
                <a:ea typeface="+mn-lt"/>
                <a:cs typeface="+mn-lt"/>
              </a:rPr>
              <a:t>∆ ≥ 0</a:t>
            </a:r>
            <a:r>
              <a:rPr lang="pt-BR" sz="1700">
                <a:ea typeface="+mn-lt"/>
                <a:cs typeface="+mn-lt"/>
              </a:rPr>
              <a:t> significa aumento de energia, ou seja, a nova solução é pior. A aceitação desse tipo de solução é mais provável a altas temperaturas e é bastante improvável a temperaturas reduzidas.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1700"/>
              <a:t>A temperatura é um parâmetro do sistema que inicia com um valor </a:t>
            </a:r>
            <a:r>
              <a:rPr lang="pt-BR" sz="1700" b="1" i="1"/>
              <a:t>T</a:t>
            </a:r>
            <a:r>
              <a:rPr lang="pt-BR" sz="1700"/>
              <a:t> e vai</a:t>
            </a:r>
            <a:r>
              <a:rPr lang="pt-BR" sz="1700">
                <a:ea typeface="+mn-lt"/>
                <a:cs typeface="+mn-lt"/>
              </a:rPr>
              <a:t> diminuindo gradativamente com o passar das iterações por uma razão de resfriamento </a:t>
            </a:r>
            <a:r>
              <a:rPr lang="pt-BR" sz="1700" b="1" i="1">
                <a:ea typeface="+mn-lt"/>
                <a:cs typeface="+mn-lt"/>
              </a:rPr>
              <a:t>α</a:t>
            </a:r>
            <a:r>
              <a:rPr lang="pt-BR" sz="1700">
                <a:ea typeface="+mn-lt"/>
                <a:cs typeface="+mn-lt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1700">
                <a:ea typeface="+mn-lt"/>
                <a:cs typeface="+mn-lt"/>
              </a:rPr>
              <a:t>O procedimento termina quando a temperatura </a:t>
            </a:r>
            <a:r>
              <a:rPr lang="pt-BR" sz="1700" b="1" i="1">
                <a:ea typeface="+mn-lt"/>
                <a:cs typeface="+mn-lt"/>
              </a:rPr>
              <a:t>T</a:t>
            </a:r>
            <a:r>
              <a:rPr lang="pt-BR" sz="1700">
                <a:ea typeface="+mn-lt"/>
                <a:cs typeface="+mn-lt"/>
              </a:rPr>
              <a:t> chega a zero. Neste momento não é mais aceito soluções piores, então o sistema está estável, e a solução encontrada é um mínimo local.</a:t>
            </a:r>
            <a:endParaRPr lang="pt-BR" sz="17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F171A9-DB17-42F8-9F16-54C654087C03}"/>
              </a:ext>
            </a:extLst>
          </p:cNvPr>
          <p:cNvSpPr txBox="1"/>
          <p:nvPr/>
        </p:nvSpPr>
        <p:spPr>
          <a:xfrm>
            <a:off x="1025078" y="29527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1"/>
              <a:t>MÉTODO</a:t>
            </a:r>
          </a:p>
        </p:txBody>
      </p:sp>
    </p:spTree>
    <p:extLst>
      <p:ext uri="{BB962C8B-B14F-4D97-AF65-F5344CB8AC3E}">
        <p14:creationId xmlns:p14="http://schemas.microsoft.com/office/powerpoint/2010/main" val="411615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0AD6B412-6EBC-4E63-ADDD-DC1F0C57B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463040"/>
            <a:ext cx="6096000" cy="3931919"/>
          </a:xfrm>
          <a:prstGeom prst="rect">
            <a:avLst/>
          </a:prstGeom>
        </p:spPr>
      </p:pic>
      <p:graphicFrame>
        <p:nvGraphicFramePr>
          <p:cNvPr id="16" name="CaixaDeTexto 2">
            <a:extLst>
              <a:ext uri="{FF2B5EF4-FFF2-40B4-BE49-F238E27FC236}">
                <a16:creationId xmlns:a16="http://schemas.microsoft.com/office/drawing/2014/main" id="{35DC7C85-F7BD-4FE7-9820-C984C4704F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826330"/>
              </p:ext>
            </p:extLst>
          </p:nvPr>
        </p:nvGraphicFramePr>
        <p:xfrm>
          <a:off x="762001" y="3047999"/>
          <a:ext cx="3810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348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BF95B9-87C1-428C-BB67-6FD2BE0CB4D8}"/>
              </a:ext>
            </a:extLst>
          </p:cNvPr>
          <p:cNvSpPr txBox="1"/>
          <p:nvPr/>
        </p:nvSpPr>
        <p:spPr>
          <a:xfrm>
            <a:off x="900023" y="238665"/>
            <a:ext cx="10866407" cy="142192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ea typeface="+mn-lt"/>
                <a:cs typeface="+mn-lt"/>
              </a:rPr>
              <a:t>COMO FUNCIONA</a:t>
            </a:r>
            <a:endParaRPr lang="pt-BR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pt-BR" sz="2400" dirty="0"/>
              <a:t>Primero se seleciona uma solução aleatória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pt-BR" sz="2400" dirty="0"/>
              <a:t>Se perturba essa solução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pt-BR" sz="2400" dirty="0"/>
              <a:t>Usando uma forma de classificar as soluções se classifica elas e caso nova solução seja melhor que a original se troca, se não se usa uma função probabilística que tem um parâmetro T (temperatura) para tomar a decisão de troca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pt-BR" sz="2400" dirty="0"/>
              <a:t>Se atualiza a temperatura* (posso repetir com mesma temperatura)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pt-BR" sz="2400" dirty="0"/>
              <a:t>Verifica a condição de parada, se encerra a execução ou retorna ao passo 2</a:t>
            </a:r>
          </a:p>
          <a:p>
            <a:pPr>
              <a:lnSpc>
                <a:spcPct val="150000"/>
              </a:lnSpc>
            </a:pPr>
            <a:endParaRPr lang="pt-BR" sz="2400"/>
          </a:p>
          <a:p>
            <a:pPr>
              <a:lnSpc>
                <a:spcPct val="150000"/>
              </a:lnSpc>
            </a:pPr>
            <a:endParaRPr lang="pt-BR" sz="2400"/>
          </a:p>
          <a:p>
            <a:pPr>
              <a:lnSpc>
                <a:spcPct val="150000"/>
              </a:lnSpc>
            </a:pPr>
            <a:endParaRPr lang="pt-BR" sz="2400"/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endParaRPr lang="pt-BR" sz="2400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18496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5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TornVTI</vt:lpstr>
      <vt:lpstr>Simulated Annealing</vt:lpstr>
      <vt:lpstr>Apresentação do PowerPoint</vt:lpstr>
      <vt:lpstr>Apresentação do PowerPoint</vt:lpstr>
      <vt:lpstr>Apresentação do PowerPoint</vt:lpstr>
      <vt:lpstr>• Analogia com um problema combinatório: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5</cp:revision>
  <dcterms:created xsi:type="dcterms:W3CDTF">2021-08-01T19:06:07Z</dcterms:created>
  <dcterms:modified xsi:type="dcterms:W3CDTF">2022-01-11T11:20:17Z</dcterms:modified>
</cp:coreProperties>
</file>