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59"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5D1454-DE28-4F36-8880-5666914C2813}" v="3" dt="2023-05-02T08:30:15.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Ejiobi" userId="bfdee1cc2c219db3" providerId="LiveId" clId="{EE5D1454-DE28-4F36-8880-5666914C2813}"/>
    <pc:docChg chg="undo custSel addSld modSld sldOrd">
      <pc:chgData name="Stan Ejiobi" userId="bfdee1cc2c219db3" providerId="LiveId" clId="{EE5D1454-DE28-4F36-8880-5666914C2813}" dt="2023-05-02T09:02:30.564" v="1898" actId="27636"/>
      <pc:docMkLst>
        <pc:docMk/>
      </pc:docMkLst>
      <pc:sldChg chg="addSp delSp modSp mod setBg">
        <pc:chgData name="Stan Ejiobi" userId="bfdee1cc2c219db3" providerId="LiveId" clId="{EE5D1454-DE28-4F36-8880-5666914C2813}" dt="2023-05-02T02:37:06.102" v="240" actId="20577"/>
        <pc:sldMkLst>
          <pc:docMk/>
          <pc:sldMk cId="960932777" sldId="256"/>
        </pc:sldMkLst>
        <pc:spChg chg="mod">
          <ac:chgData name="Stan Ejiobi" userId="bfdee1cc2c219db3" providerId="LiveId" clId="{EE5D1454-DE28-4F36-8880-5666914C2813}" dt="2023-04-29T15:10:17.700" v="136" actId="26606"/>
          <ac:spMkLst>
            <pc:docMk/>
            <pc:sldMk cId="960932777" sldId="256"/>
            <ac:spMk id="2" creationId="{95BBA110-B069-E588-452E-ED93E4300DE4}"/>
          </ac:spMkLst>
        </pc:spChg>
        <pc:spChg chg="mod">
          <ac:chgData name="Stan Ejiobi" userId="bfdee1cc2c219db3" providerId="LiveId" clId="{EE5D1454-DE28-4F36-8880-5666914C2813}" dt="2023-05-02T02:37:06.102" v="240" actId="20577"/>
          <ac:spMkLst>
            <pc:docMk/>
            <pc:sldMk cId="960932777" sldId="256"/>
            <ac:spMk id="3" creationId="{C05EA40C-85CA-8760-3FC6-154C91F98CA8}"/>
          </ac:spMkLst>
        </pc:spChg>
        <pc:spChg chg="add del">
          <ac:chgData name="Stan Ejiobi" userId="bfdee1cc2c219db3" providerId="LiveId" clId="{EE5D1454-DE28-4F36-8880-5666914C2813}" dt="2023-04-29T15:05:48.980" v="109" actId="26606"/>
          <ac:spMkLst>
            <pc:docMk/>
            <pc:sldMk cId="960932777" sldId="256"/>
            <ac:spMk id="8" creationId="{C3896A03-3945-419A-B66B-4EE266EDD152}"/>
          </ac:spMkLst>
        </pc:spChg>
        <pc:spChg chg="add del">
          <ac:chgData name="Stan Ejiobi" userId="bfdee1cc2c219db3" providerId="LiveId" clId="{EE5D1454-DE28-4F36-8880-5666914C2813}" dt="2023-04-29T15:05:48.980" v="109" actId="26606"/>
          <ac:spMkLst>
            <pc:docMk/>
            <pc:sldMk cId="960932777" sldId="256"/>
            <ac:spMk id="10" creationId="{B34F5AD2-EDBD-4BBD-A55C-EAFFD0C7097A}"/>
          </ac:spMkLst>
        </pc:spChg>
        <pc:spChg chg="add del">
          <ac:chgData name="Stan Ejiobi" userId="bfdee1cc2c219db3" providerId="LiveId" clId="{EE5D1454-DE28-4F36-8880-5666914C2813}" dt="2023-04-29T15:05:50.904" v="112" actId="26606"/>
          <ac:spMkLst>
            <pc:docMk/>
            <pc:sldMk cId="960932777" sldId="256"/>
            <ac:spMk id="12" creationId="{FA33EEAE-15D5-4119-8C1E-89D943F911EF}"/>
          </ac:spMkLst>
        </pc:spChg>
        <pc:spChg chg="add del">
          <ac:chgData name="Stan Ejiobi" userId="bfdee1cc2c219db3" providerId="LiveId" clId="{EE5D1454-DE28-4F36-8880-5666914C2813}" dt="2023-04-29T15:05:50.904" v="112" actId="26606"/>
          <ac:spMkLst>
            <pc:docMk/>
            <pc:sldMk cId="960932777" sldId="256"/>
            <ac:spMk id="13" creationId="{577D6B2E-37A3-429E-A37C-F30ED6487282}"/>
          </ac:spMkLst>
        </pc:spChg>
        <pc:spChg chg="add del">
          <ac:chgData name="Stan Ejiobi" userId="bfdee1cc2c219db3" providerId="LiveId" clId="{EE5D1454-DE28-4F36-8880-5666914C2813}" dt="2023-04-29T15:05:50.904" v="112" actId="26606"/>
          <ac:spMkLst>
            <pc:docMk/>
            <pc:sldMk cId="960932777" sldId="256"/>
            <ac:spMk id="14" creationId="{730D8B3B-9B80-4025-B934-26DC7D7CD231}"/>
          </ac:spMkLst>
        </pc:spChg>
        <pc:spChg chg="add del">
          <ac:chgData name="Stan Ejiobi" userId="bfdee1cc2c219db3" providerId="LiveId" clId="{EE5D1454-DE28-4F36-8880-5666914C2813}" dt="2023-04-29T15:05:50.904" v="112" actId="26606"/>
          <ac:spMkLst>
            <pc:docMk/>
            <pc:sldMk cId="960932777" sldId="256"/>
            <ac:spMk id="15" creationId="{5CEAD642-85CF-4750-8432-7C80C901F001}"/>
          </ac:spMkLst>
        </pc:spChg>
        <pc:spChg chg="add del">
          <ac:chgData name="Stan Ejiobi" userId="bfdee1cc2c219db3" providerId="LiveId" clId="{EE5D1454-DE28-4F36-8880-5666914C2813}" dt="2023-04-29T15:05:50.904" v="112" actId="26606"/>
          <ac:spMkLst>
            <pc:docMk/>
            <pc:sldMk cId="960932777" sldId="256"/>
            <ac:spMk id="16" creationId="{1064D5D5-227B-4F66-9AEA-46F570E793BD}"/>
          </ac:spMkLst>
        </pc:spChg>
        <pc:spChg chg="add del">
          <ac:chgData name="Stan Ejiobi" userId="bfdee1cc2c219db3" providerId="LiveId" clId="{EE5D1454-DE28-4F36-8880-5666914C2813}" dt="2023-04-29T15:05:50.904" v="112" actId="26606"/>
          <ac:spMkLst>
            <pc:docMk/>
            <pc:sldMk cId="960932777" sldId="256"/>
            <ac:spMk id="18" creationId="{646B67A4-D328-4747-A82B-65E84FA46368}"/>
          </ac:spMkLst>
        </pc:spChg>
        <pc:spChg chg="add del">
          <ac:chgData name="Stan Ejiobi" userId="bfdee1cc2c219db3" providerId="LiveId" clId="{EE5D1454-DE28-4F36-8880-5666914C2813}" dt="2023-04-29T15:05:50.904" v="112" actId="26606"/>
          <ac:spMkLst>
            <pc:docMk/>
            <pc:sldMk cId="960932777" sldId="256"/>
            <ac:spMk id="20" creationId="{B5A1B09C-1565-46F8-B70F-621C5EB48A09}"/>
          </ac:spMkLst>
        </pc:spChg>
        <pc:spChg chg="add del">
          <ac:chgData name="Stan Ejiobi" userId="bfdee1cc2c219db3" providerId="LiveId" clId="{EE5D1454-DE28-4F36-8880-5666914C2813}" dt="2023-04-29T15:05:50.904" v="112" actId="26606"/>
          <ac:spMkLst>
            <pc:docMk/>
            <pc:sldMk cId="960932777" sldId="256"/>
            <ac:spMk id="22" creationId="{8C516CC8-80AC-446C-A56E-9F54B7210402}"/>
          </ac:spMkLst>
        </pc:spChg>
        <pc:spChg chg="add del">
          <ac:chgData name="Stan Ejiobi" userId="bfdee1cc2c219db3" providerId="LiveId" clId="{EE5D1454-DE28-4F36-8880-5666914C2813}" dt="2023-04-29T15:10:17.700" v="136" actId="26606"/>
          <ac:spMkLst>
            <pc:docMk/>
            <pc:sldMk cId="960932777" sldId="256"/>
            <ac:spMk id="24" creationId="{09588DA8-065E-4F6F-8EFD-43104AB2E0CF}"/>
          </ac:spMkLst>
        </pc:spChg>
        <pc:spChg chg="add del">
          <ac:chgData name="Stan Ejiobi" userId="bfdee1cc2c219db3" providerId="LiveId" clId="{EE5D1454-DE28-4F36-8880-5666914C2813}" dt="2023-04-29T15:10:17.700" v="136" actId="26606"/>
          <ac:spMkLst>
            <pc:docMk/>
            <pc:sldMk cId="960932777" sldId="256"/>
            <ac:spMk id="25" creationId="{C4285719-470E-454C-AF62-8323075F1F5B}"/>
          </ac:spMkLst>
        </pc:spChg>
        <pc:spChg chg="add del">
          <ac:chgData name="Stan Ejiobi" userId="bfdee1cc2c219db3" providerId="LiveId" clId="{EE5D1454-DE28-4F36-8880-5666914C2813}" dt="2023-04-29T15:10:17.700" v="136" actId="26606"/>
          <ac:spMkLst>
            <pc:docMk/>
            <pc:sldMk cId="960932777" sldId="256"/>
            <ac:spMk id="26" creationId="{CD9FE4EF-C4D8-49A0-B2FF-81D8DB7D8A24}"/>
          </ac:spMkLst>
        </pc:spChg>
        <pc:spChg chg="add del">
          <ac:chgData name="Stan Ejiobi" userId="bfdee1cc2c219db3" providerId="LiveId" clId="{EE5D1454-DE28-4F36-8880-5666914C2813}" dt="2023-04-29T15:10:17.700" v="136" actId="26606"/>
          <ac:spMkLst>
            <pc:docMk/>
            <pc:sldMk cId="960932777" sldId="256"/>
            <ac:spMk id="27" creationId="{4300840D-0A0B-4512-BACA-B439D5B9C57C}"/>
          </ac:spMkLst>
        </pc:spChg>
        <pc:spChg chg="add del">
          <ac:chgData name="Stan Ejiobi" userId="bfdee1cc2c219db3" providerId="LiveId" clId="{EE5D1454-DE28-4F36-8880-5666914C2813}" dt="2023-04-29T15:10:17.700" v="136" actId="26606"/>
          <ac:spMkLst>
            <pc:docMk/>
            <pc:sldMk cId="960932777" sldId="256"/>
            <ac:spMk id="28" creationId="{D2B78728-A580-49A7-84F9-6EF6F583ADE0}"/>
          </ac:spMkLst>
        </pc:spChg>
        <pc:spChg chg="add del">
          <ac:chgData name="Stan Ejiobi" userId="bfdee1cc2c219db3" providerId="LiveId" clId="{EE5D1454-DE28-4F36-8880-5666914C2813}" dt="2023-04-29T15:10:17.700" v="136" actId="26606"/>
          <ac:spMkLst>
            <pc:docMk/>
            <pc:sldMk cId="960932777" sldId="256"/>
            <ac:spMk id="29" creationId="{38FAA1A1-D861-433F-88FA-1E9D6FD31D11}"/>
          </ac:spMkLst>
        </pc:spChg>
        <pc:spChg chg="add del">
          <ac:chgData name="Stan Ejiobi" userId="bfdee1cc2c219db3" providerId="LiveId" clId="{EE5D1454-DE28-4F36-8880-5666914C2813}" dt="2023-04-29T15:10:17.700" v="136" actId="26606"/>
          <ac:spMkLst>
            <pc:docMk/>
            <pc:sldMk cId="960932777" sldId="256"/>
            <ac:spMk id="30" creationId="{8D71EDA1-87BF-4D5D-AB79-F346FD19278A}"/>
          </ac:spMkLst>
        </pc:spChg>
        <pc:spChg chg="add del">
          <ac:chgData name="Stan Ejiobi" userId="bfdee1cc2c219db3" providerId="LiveId" clId="{EE5D1454-DE28-4F36-8880-5666914C2813}" dt="2023-04-29T15:10:14.795" v="133" actId="26606"/>
          <ac:spMkLst>
            <pc:docMk/>
            <pc:sldMk cId="960932777" sldId="256"/>
            <ac:spMk id="35" creationId="{907EF6B7-1338-4443-8C46-6A318D952DFD}"/>
          </ac:spMkLst>
        </pc:spChg>
        <pc:spChg chg="add del">
          <ac:chgData name="Stan Ejiobi" userId="bfdee1cc2c219db3" providerId="LiveId" clId="{EE5D1454-DE28-4F36-8880-5666914C2813}" dt="2023-04-29T15:10:14.795" v="133" actId="26606"/>
          <ac:spMkLst>
            <pc:docMk/>
            <pc:sldMk cId="960932777" sldId="256"/>
            <ac:spMk id="37" creationId="{DAAE4CDD-124C-4DCF-9584-B6033B545DD5}"/>
          </ac:spMkLst>
        </pc:spChg>
        <pc:spChg chg="add del">
          <ac:chgData name="Stan Ejiobi" userId="bfdee1cc2c219db3" providerId="LiveId" clId="{EE5D1454-DE28-4F36-8880-5666914C2813}" dt="2023-04-29T15:10:14.795" v="133" actId="26606"/>
          <ac:spMkLst>
            <pc:docMk/>
            <pc:sldMk cId="960932777" sldId="256"/>
            <ac:spMk id="39" creationId="{081E4A58-353D-44AE-B2FC-2A74E2E400F7}"/>
          </ac:spMkLst>
        </pc:spChg>
        <pc:spChg chg="add del">
          <ac:chgData name="Stan Ejiobi" userId="bfdee1cc2c219db3" providerId="LiveId" clId="{EE5D1454-DE28-4F36-8880-5666914C2813}" dt="2023-04-29T15:10:14.779" v="132" actId="26606"/>
          <ac:spMkLst>
            <pc:docMk/>
            <pc:sldMk cId="960932777" sldId="256"/>
            <ac:spMk id="44" creationId="{DEE2AD96-B495-4E06-9291-B71706F728CB}"/>
          </ac:spMkLst>
        </pc:spChg>
        <pc:spChg chg="add del">
          <ac:chgData name="Stan Ejiobi" userId="bfdee1cc2c219db3" providerId="LiveId" clId="{EE5D1454-DE28-4F36-8880-5666914C2813}" dt="2023-04-29T15:10:14.779" v="132" actId="26606"/>
          <ac:spMkLst>
            <pc:docMk/>
            <pc:sldMk cId="960932777" sldId="256"/>
            <ac:spMk id="46" creationId="{53CF6D67-C5A8-4ADD-9E8E-1E38CA1D3166}"/>
          </ac:spMkLst>
        </pc:spChg>
        <pc:spChg chg="add del">
          <ac:chgData name="Stan Ejiobi" userId="bfdee1cc2c219db3" providerId="LiveId" clId="{EE5D1454-DE28-4F36-8880-5666914C2813}" dt="2023-04-29T15:10:14.779" v="132" actId="26606"/>
          <ac:spMkLst>
            <pc:docMk/>
            <pc:sldMk cId="960932777" sldId="256"/>
            <ac:spMk id="48" creationId="{86909FA0-B515-4681-B7A8-FA281D133B94}"/>
          </ac:spMkLst>
        </pc:spChg>
        <pc:spChg chg="add del">
          <ac:chgData name="Stan Ejiobi" userId="bfdee1cc2c219db3" providerId="LiveId" clId="{EE5D1454-DE28-4F36-8880-5666914C2813}" dt="2023-04-29T15:10:14.779" v="132" actId="26606"/>
          <ac:spMkLst>
            <pc:docMk/>
            <pc:sldMk cId="960932777" sldId="256"/>
            <ac:spMk id="50" creationId="{21C9FE86-FCC3-4A31-AA1C-C882262B7FE7}"/>
          </ac:spMkLst>
        </pc:spChg>
        <pc:spChg chg="add del">
          <ac:chgData name="Stan Ejiobi" userId="bfdee1cc2c219db3" providerId="LiveId" clId="{EE5D1454-DE28-4F36-8880-5666914C2813}" dt="2023-04-29T15:10:14.779" v="132" actId="26606"/>
          <ac:spMkLst>
            <pc:docMk/>
            <pc:sldMk cId="960932777" sldId="256"/>
            <ac:spMk id="52" creationId="{7D96243B-ECED-4B71-8E06-AE9A285EAD20}"/>
          </ac:spMkLst>
        </pc:spChg>
        <pc:spChg chg="add del">
          <ac:chgData name="Stan Ejiobi" userId="bfdee1cc2c219db3" providerId="LiveId" clId="{EE5D1454-DE28-4F36-8880-5666914C2813}" dt="2023-04-29T15:10:14.779" v="132" actId="26606"/>
          <ac:spMkLst>
            <pc:docMk/>
            <pc:sldMk cId="960932777" sldId="256"/>
            <ac:spMk id="54" creationId="{A09989E4-EFDC-4A90-A633-E0525FB4139E}"/>
          </ac:spMkLst>
        </pc:spChg>
      </pc:sldChg>
      <pc:sldChg chg="addSp delSp modSp mod setBg">
        <pc:chgData name="Stan Ejiobi" userId="bfdee1cc2c219db3" providerId="LiveId" clId="{EE5D1454-DE28-4F36-8880-5666914C2813}" dt="2023-05-02T02:40:15.394" v="324" actId="21"/>
        <pc:sldMkLst>
          <pc:docMk/>
          <pc:sldMk cId="2776023487" sldId="257"/>
        </pc:sldMkLst>
        <pc:spChg chg="mod">
          <ac:chgData name="Stan Ejiobi" userId="bfdee1cc2c219db3" providerId="LiveId" clId="{EE5D1454-DE28-4F36-8880-5666914C2813}" dt="2023-04-29T15:10:17.763" v="137" actId="26606"/>
          <ac:spMkLst>
            <pc:docMk/>
            <pc:sldMk cId="2776023487" sldId="257"/>
            <ac:spMk id="2" creationId="{A1D728FB-AAEC-5734-8338-74212E2CFE7F}"/>
          </ac:spMkLst>
        </pc:spChg>
        <pc:spChg chg="add del mod">
          <ac:chgData name="Stan Ejiobi" userId="bfdee1cc2c219db3" providerId="LiveId" clId="{EE5D1454-DE28-4F36-8880-5666914C2813}" dt="2023-05-02T02:40:15.394" v="324" actId="21"/>
          <ac:spMkLst>
            <pc:docMk/>
            <pc:sldMk cId="2776023487" sldId="257"/>
            <ac:spMk id="3" creationId="{66E9E507-2B25-61C5-CE4E-E6C602808B35}"/>
          </ac:spMkLst>
        </pc:spChg>
        <pc:spChg chg="add del">
          <ac:chgData name="Stan Ejiobi" userId="bfdee1cc2c219db3" providerId="LiveId" clId="{EE5D1454-DE28-4F36-8880-5666914C2813}" dt="2023-04-29T15:10:17.763" v="137" actId="26606"/>
          <ac:spMkLst>
            <pc:docMk/>
            <pc:sldMk cId="2776023487" sldId="257"/>
            <ac:spMk id="9" creationId="{BACC6370-2D7E-4714-9D71-7542949D7D5D}"/>
          </ac:spMkLst>
        </pc:spChg>
        <pc:spChg chg="add del">
          <ac:chgData name="Stan Ejiobi" userId="bfdee1cc2c219db3" providerId="LiveId" clId="{EE5D1454-DE28-4F36-8880-5666914C2813}" dt="2023-04-29T15:10:17.763" v="137" actId="26606"/>
          <ac:spMkLst>
            <pc:docMk/>
            <pc:sldMk cId="2776023487" sldId="257"/>
            <ac:spMk id="11" creationId="{F68B3F68-107C-434F-AA38-110D5EA91B85}"/>
          </ac:spMkLst>
        </pc:spChg>
        <pc:spChg chg="add del">
          <ac:chgData name="Stan Ejiobi" userId="bfdee1cc2c219db3" providerId="LiveId" clId="{EE5D1454-DE28-4F36-8880-5666914C2813}" dt="2023-04-29T15:10:17.763" v="137" actId="26606"/>
          <ac:spMkLst>
            <pc:docMk/>
            <pc:sldMk cId="2776023487" sldId="257"/>
            <ac:spMk id="13" creationId="{AAD0DBB9-1A4B-4391-81D4-CB19F9AB918A}"/>
          </ac:spMkLst>
        </pc:spChg>
        <pc:spChg chg="add del">
          <ac:chgData name="Stan Ejiobi" userId="bfdee1cc2c219db3" providerId="LiveId" clId="{EE5D1454-DE28-4F36-8880-5666914C2813}" dt="2023-04-29T15:10:17.763" v="137" actId="26606"/>
          <ac:spMkLst>
            <pc:docMk/>
            <pc:sldMk cId="2776023487" sldId="257"/>
            <ac:spMk id="15" creationId="{063BBA22-50EA-4C4D-BE05-F1CE4E63AA56}"/>
          </ac:spMkLst>
        </pc:spChg>
        <pc:spChg chg="add del">
          <ac:chgData name="Stan Ejiobi" userId="bfdee1cc2c219db3" providerId="LiveId" clId="{EE5D1454-DE28-4F36-8880-5666914C2813}" dt="2023-04-29T15:10:16.800" v="135" actId="26606"/>
          <ac:spMkLst>
            <pc:docMk/>
            <pc:sldMk cId="2776023487" sldId="257"/>
            <ac:spMk id="20" creationId="{BACC6370-2D7E-4714-9D71-7542949D7D5D}"/>
          </ac:spMkLst>
        </pc:spChg>
        <pc:spChg chg="add del">
          <ac:chgData name="Stan Ejiobi" userId="bfdee1cc2c219db3" providerId="LiveId" clId="{EE5D1454-DE28-4F36-8880-5666914C2813}" dt="2023-04-29T15:10:16.800" v="135" actId="26606"/>
          <ac:spMkLst>
            <pc:docMk/>
            <pc:sldMk cId="2776023487" sldId="257"/>
            <ac:spMk id="22" creationId="{256B2C21-A230-48C0-8DF1-C46611373C44}"/>
          </ac:spMkLst>
        </pc:spChg>
        <pc:spChg chg="add del">
          <ac:chgData name="Stan Ejiobi" userId="bfdee1cc2c219db3" providerId="LiveId" clId="{EE5D1454-DE28-4F36-8880-5666914C2813}" dt="2023-04-29T15:10:16.800" v="135" actId="26606"/>
          <ac:spMkLst>
            <pc:docMk/>
            <pc:sldMk cId="2776023487" sldId="257"/>
            <ac:spMk id="24" creationId="{3847E18C-932D-4C95-AABA-FEC7C9499AD7}"/>
          </ac:spMkLst>
        </pc:spChg>
        <pc:spChg chg="add del">
          <ac:chgData name="Stan Ejiobi" userId="bfdee1cc2c219db3" providerId="LiveId" clId="{EE5D1454-DE28-4F36-8880-5666914C2813}" dt="2023-04-29T15:10:16.800" v="135" actId="26606"/>
          <ac:spMkLst>
            <pc:docMk/>
            <pc:sldMk cId="2776023487" sldId="257"/>
            <ac:spMk id="26" creationId="{3150CB11-0C61-439E-910F-5787759E72A0}"/>
          </ac:spMkLst>
        </pc:spChg>
        <pc:spChg chg="add del">
          <ac:chgData name="Stan Ejiobi" userId="bfdee1cc2c219db3" providerId="LiveId" clId="{EE5D1454-DE28-4F36-8880-5666914C2813}" dt="2023-04-29T15:10:16.800" v="135" actId="26606"/>
          <ac:spMkLst>
            <pc:docMk/>
            <pc:sldMk cId="2776023487" sldId="257"/>
            <ac:spMk id="28" creationId="{43F8A58B-5155-44CE-A5FF-7647B47D0A7A}"/>
          </ac:spMkLst>
        </pc:spChg>
        <pc:spChg chg="add del">
          <ac:chgData name="Stan Ejiobi" userId="bfdee1cc2c219db3" providerId="LiveId" clId="{EE5D1454-DE28-4F36-8880-5666914C2813}" dt="2023-04-29T15:10:16.800" v="135" actId="26606"/>
          <ac:spMkLst>
            <pc:docMk/>
            <pc:sldMk cId="2776023487" sldId="257"/>
            <ac:spMk id="30" creationId="{443F2ACA-E6D6-4028-82DD-F03C262D5DE6}"/>
          </ac:spMkLst>
        </pc:spChg>
        <pc:spChg chg="add del">
          <ac:chgData name="Stan Ejiobi" userId="bfdee1cc2c219db3" providerId="LiveId" clId="{EE5D1454-DE28-4F36-8880-5666914C2813}" dt="2023-04-29T15:10:13.816" v="131" actId="26606"/>
          <ac:spMkLst>
            <pc:docMk/>
            <pc:sldMk cId="2776023487" sldId="257"/>
            <ac:spMk id="35" creationId="{BACC6370-2D7E-4714-9D71-7542949D7D5D}"/>
          </ac:spMkLst>
        </pc:spChg>
        <pc:spChg chg="add del">
          <ac:chgData name="Stan Ejiobi" userId="bfdee1cc2c219db3" providerId="LiveId" clId="{EE5D1454-DE28-4F36-8880-5666914C2813}" dt="2023-04-29T15:10:13.816" v="131" actId="26606"/>
          <ac:spMkLst>
            <pc:docMk/>
            <pc:sldMk cId="2776023487" sldId="257"/>
            <ac:spMk id="37" creationId="{F68B3F68-107C-434F-AA38-110D5EA91B85}"/>
          </ac:spMkLst>
        </pc:spChg>
        <pc:spChg chg="add del">
          <ac:chgData name="Stan Ejiobi" userId="bfdee1cc2c219db3" providerId="LiveId" clId="{EE5D1454-DE28-4F36-8880-5666914C2813}" dt="2023-04-29T15:10:13.816" v="131" actId="26606"/>
          <ac:spMkLst>
            <pc:docMk/>
            <pc:sldMk cId="2776023487" sldId="257"/>
            <ac:spMk id="39" creationId="{AAD0DBB9-1A4B-4391-81D4-CB19F9AB918A}"/>
          </ac:spMkLst>
        </pc:spChg>
        <pc:spChg chg="add del">
          <ac:chgData name="Stan Ejiobi" userId="bfdee1cc2c219db3" providerId="LiveId" clId="{EE5D1454-DE28-4F36-8880-5666914C2813}" dt="2023-04-29T15:10:13.816" v="131" actId="26606"/>
          <ac:spMkLst>
            <pc:docMk/>
            <pc:sldMk cId="2776023487" sldId="257"/>
            <ac:spMk id="41" creationId="{063BBA22-50EA-4C4D-BE05-F1CE4E63AA56}"/>
          </ac:spMkLst>
        </pc:spChg>
        <pc:spChg chg="add del">
          <ac:chgData name="Stan Ejiobi" userId="bfdee1cc2c219db3" providerId="LiveId" clId="{EE5D1454-DE28-4F36-8880-5666914C2813}" dt="2023-04-29T15:09:59.411" v="130" actId="26606"/>
          <ac:spMkLst>
            <pc:docMk/>
            <pc:sldMk cId="2776023487" sldId="257"/>
            <ac:spMk id="46" creationId="{5C8908E2-EE49-44D2-9428-A28D2312A8D5}"/>
          </ac:spMkLst>
        </pc:spChg>
        <pc:spChg chg="add del">
          <ac:chgData name="Stan Ejiobi" userId="bfdee1cc2c219db3" providerId="LiveId" clId="{EE5D1454-DE28-4F36-8880-5666914C2813}" dt="2023-04-29T15:09:59.411" v="130" actId="26606"/>
          <ac:spMkLst>
            <pc:docMk/>
            <pc:sldMk cId="2776023487" sldId="257"/>
            <ac:spMk id="52" creationId="{7449A6C7-D15F-4AA5-BFA5-71A404B47016}"/>
          </ac:spMkLst>
        </pc:spChg>
        <pc:spChg chg="add del">
          <ac:chgData name="Stan Ejiobi" userId="bfdee1cc2c219db3" providerId="LiveId" clId="{EE5D1454-DE28-4F36-8880-5666914C2813}" dt="2023-04-29T15:09:59.411" v="130" actId="26606"/>
          <ac:spMkLst>
            <pc:docMk/>
            <pc:sldMk cId="2776023487" sldId="257"/>
            <ac:spMk id="54" creationId="{ED888B23-07FA-482A-96DF-47E31AF1A603}"/>
          </ac:spMkLst>
        </pc:spChg>
        <pc:grpChg chg="add del">
          <ac:chgData name="Stan Ejiobi" userId="bfdee1cc2c219db3" providerId="LiveId" clId="{EE5D1454-DE28-4F36-8880-5666914C2813}" dt="2023-04-29T15:09:59.411" v="130" actId="26606"/>
          <ac:grpSpMkLst>
            <pc:docMk/>
            <pc:sldMk cId="2776023487" sldId="257"/>
            <ac:grpSpMk id="48" creationId="{05314994-6337-4875-8CF5-652CAFE8342C}"/>
          </ac:grpSpMkLst>
        </pc:grpChg>
        <pc:graphicFrameChg chg="add del mod modGraphic">
          <ac:chgData name="Stan Ejiobi" userId="bfdee1cc2c219db3" providerId="LiveId" clId="{EE5D1454-DE28-4F36-8880-5666914C2813}" dt="2023-04-29T15:10:17.763" v="137" actId="26606"/>
          <ac:graphicFrameMkLst>
            <pc:docMk/>
            <pc:sldMk cId="2776023487" sldId="257"/>
            <ac:graphicFrameMk id="5" creationId="{E90CEB9F-2277-0455-DCDC-F616FF03DBFB}"/>
          </ac:graphicFrameMkLst>
        </pc:graphicFrameChg>
      </pc:sldChg>
      <pc:sldChg chg="addSp delSp modSp mod setBg">
        <pc:chgData name="Stan Ejiobi" userId="bfdee1cc2c219db3" providerId="LiveId" clId="{EE5D1454-DE28-4F36-8880-5666914C2813}" dt="2023-04-29T15:13:35.101" v="231" actId="12"/>
        <pc:sldMkLst>
          <pc:docMk/>
          <pc:sldMk cId="677050436" sldId="258"/>
        </pc:sldMkLst>
        <pc:spChg chg="mod">
          <ac:chgData name="Stan Ejiobi" userId="bfdee1cc2c219db3" providerId="LiveId" clId="{EE5D1454-DE28-4F36-8880-5666914C2813}" dt="2023-04-29T15:10:18.880" v="138" actId="26606"/>
          <ac:spMkLst>
            <pc:docMk/>
            <pc:sldMk cId="677050436" sldId="258"/>
            <ac:spMk id="2" creationId="{BF623E2C-D3BB-A86F-8DD2-D5462BA98518}"/>
          </ac:spMkLst>
        </pc:spChg>
        <pc:spChg chg="add del mod">
          <ac:chgData name="Stan Ejiobi" userId="bfdee1cc2c219db3" providerId="LiveId" clId="{EE5D1454-DE28-4F36-8880-5666914C2813}" dt="2023-04-29T15:13:35.101" v="231" actId="12"/>
          <ac:spMkLst>
            <pc:docMk/>
            <pc:sldMk cId="677050436" sldId="258"/>
            <ac:spMk id="3" creationId="{174B23E1-F95D-EEFA-B87A-1600B579DD88}"/>
          </ac:spMkLst>
        </pc:spChg>
        <pc:spChg chg="add del">
          <ac:chgData name="Stan Ejiobi" userId="bfdee1cc2c219db3" providerId="LiveId" clId="{EE5D1454-DE28-4F36-8880-5666914C2813}" dt="2023-04-29T15:10:18.880" v="138" actId="26606"/>
          <ac:spMkLst>
            <pc:docMk/>
            <pc:sldMk cId="677050436" sldId="258"/>
            <ac:spMk id="9" creationId="{BACC6370-2D7E-4714-9D71-7542949D7D5D}"/>
          </ac:spMkLst>
        </pc:spChg>
        <pc:spChg chg="add del">
          <ac:chgData name="Stan Ejiobi" userId="bfdee1cc2c219db3" providerId="LiveId" clId="{EE5D1454-DE28-4F36-8880-5666914C2813}" dt="2023-04-29T15:10:18.880" v="138" actId="26606"/>
          <ac:spMkLst>
            <pc:docMk/>
            <pc:sldMk cId="677050436" sldId="258"/>
            <ac:spMk id="11" creationId="{F68B3F68-107C-434F-AA38-110D5EA91B85}"/>
          </ac:spMkLst>
        </pc:spChg>
        <pc:spChg chg="add del">
          <ac:chgData name="Stan Ejiobi" userId="bfdee1cc2c219db3" providerId="LiveId" clId="{EE5D1454-DE28-4F36-8880-5666914C2813}" dt="2023-04-29T15:10:18.880" v="138" actId="26606"/>
          <ac:spMkLst>
            <pc:docMk/>
            <pc:sldMk cId="677050436" sldId="258"/>
            <ac:spMk id="13" creationId="{AAD0DBB9-1A4B-4391-81D4-CB19F9AB918A}"/>
          </ac:spMkLst>
        </pc:spChg>
        <pc:spChg chg="add del">
          <ac:chgData name="Stan Ejiobi" userId="bfdee1cc2c219db3" providerId="LiveId" clId="{EE5D1454-DE28-4F36-8880-5666914C2813}" dt="2023-04-29T15:10:18.880" v="138" actId="26606"/>
          <ac:spMkLst>
            <pc:docMk/>
            <pc:sldMk cId="677050436" sldId="258"/>
            <ac:spMk id="15" creationId="{063BBA22-50EA-4C4D-BE05-F1CE4E63AA56}"/>
          </ac:spMkLst>
        </pc:spChg>
        <pc:spChg chg="add del">
          <ac:chgData name="Stan Ejiobi" userId="bfdee1cc2c219db3" providerId="LiveId" clId="{EE5D1454-DE28-4F36-8880-5666914C2813}" dt="2023-04-29T15:10:15.822" v="134" actId="26606"/>
          <ac:spMkLst>
            <pc:docMk/>
            <pc:sldMk cId="677050436" sldId="258"/>
            <ac:spMk id="20" creationId="{BACC6370-2D7E-4714-9D71-7542949D7D5D}"/>
          </ac:spMkLst>
        </pc:spChg>
        <pc:spChg chg="add del">
          <ac:chgData name="Stan Ejiobi" userId="bfdee1cc2c219db3" providerId="LiveId" clId="{EE5D1454-DE28-4F36-8880-5666914C2813}" dt="2023-04-29T15:10:15.822" v="134" actId="26606"/>
          <ac:spMkLst>
            <pc:docMk/>
            <pc:sldMk cId="677050436" sldId="258"/>
            <ac:spMk id="22" creationId="{F68B3F68-107C-434F-AA38-110D5EA91B85}"/>
          </ac:spMkLst>
        </pc:spChg>
        <pc:spChg chg="add del">
          <ac:chgData name="Stan Ejiobi" userId="bfdee1cc2c219db3" providerId="LiveId" clId="{EE5D1454-DE28-4F36-8880-5666914C2813}" dt="2023-04-29T15:10:15.822" v="134" actId="26606"/>
          <ac:spMkLst>
            <pc:docMk/>
            <pc:sldMk cId="677050436" sldId="258"/>
            <ac:spMk id="24" creationId="{AAD0DBB9-1A4B-4391-81D4-CB19F9AB918A}"/>
          </ac:spMkLst>
        </pc:spChg>
        <pc:spChg chg="add del">
          <ac:chgData name="Stan Ejiobi" userId="bfdee1cc2c219db3" providerId="LiveId" clId="{EE5D1454-DE28-4F36-8880-5666914C2813}" dt="2023-04-29T15:10:15.822" v="134" actId="26606"/>
          <ac:spMkLst>
            <pc:docMk/>
            <pc:sldMk cId="677050436" sldId="258"/>
            <ac:spMk id="26" creationId="{063BBA22-50EA-4C4D-BE05-F1CE4E63AA56}"/>
          </ac:spMkLst>
        </pc:spChg>
        <pc:graphicFrameChg chg="add del mod modGraphic">
          <ac:chgData name="Stan Ejiobi" userId="bfdee1cc2c219db3" providerId="LiveId" clId="{EE5D1454-DE28-4F36-8880-5666914C2813}" dt="2023-04-29T15:10:18.880" v="138" actId="26606"/>
          <ac:graphicFrameMkLst>
            <pc:docMk/>
            <pc:sldMk cId="677050436" sldId="258"/>
            <ac:graphicFrameMk id="5" creationId="{35429969-8717-11C8-18E9-382EC03C6BC6}"/>
          </ac:graphicFrameMkLst>
        </pc:graphicFrameChg>
      </pc:sldChg>
      <pc:sldChg chg="addSp delSp modSp mod setBg">
        <pc:chgData name="Stan Ejiobi" userId="bfdee1cc2c219db3" providerId="LiveId" clId="{EE5D1454-DE28-4F36-8880-5666914C2813}" dt="2023-04-29T15:10:19.860" v="139" actId="26606"/>
        <pc:sldMkLst>
          <pc:docMk/>
          <pc:sldMk cId="185476636" sldId="259"/>
        </pc:sldMkLst>
        <pc:spChg chg="mod">
          <ac:chgData name="Stan Ejiobi" userId="bfdee1cc2c219db3" providerId="LiveId" clId="{EE5D1454-DE28-4F36-8880-5666914C2813}" dt="2023-04-29T15:10:19.860" v="139" actId="26606"/>
          <ac:spMkLst>
            <pc:docMk/>
            <pc:sldMk cId="185476636" sldId="259"/>
            <ac:spMk id="2" creationId="{1E5EF0FE-B51E-2719-D339-C06D73AA931F}"/>
          </ac:spMkLst>
        </pc:spChg>
        <pc:spChg chg="add del">
          <ac:chgData name="Stan Ejiobi" userId="bfdee1cc2c219db3" providerId="LiveId" clId="{EE5D1454-DE28-4F36-8880-5666914C2813}" dt="2023-04-29T15:10:19.860" v="139" actId="26606"/>
          <ac:spMkLst>
            <pc:docMk/>
            <pc:sldMk cId="185476636" sldId="259"/>
            <ac:spMk id="3" creationId="{B138997C-B6D9-A91D-0255-766EC8798D2D}"/>
          </ac:spMkLst>
        </pc:spChg>
        <pc:spChg chg="add del">
          <ac:chgData name="Stan Ejiobi" userId="bfdee1cc2c219db3" providerId="LiveId" clId="{EE5D1454-DE28-4F36-8880-5666914C2813}" dt="2023-04-29T15:10:19.860" v="139" actId="26606"/>
          <ac:spMkLst>
            <pc:docMk/>
            <pc:sldMk cId="185476636" sldId="259"/>
            <ac:spMk id="9" creationId="{BACC6370-2D7E-4714-9D71-7542949D7D5D}"/>
          </ac:spMkLst>
        </pc:spChg>
        <pc:spChg chg="add del">
          <ac:chgData name="Stan Ejiobi" userId="bfdee1cc2c219db3" providerId="LiveId" clId="{EE5D1454-DE28-4F36-8880-5666914C2813}" dt="2023-04-29T15:10:19.860" v="139" actId="26606"/>
          <ac:spMkLst>
            <pc:docMk/>
            <pc:sldMk cId="185476636" sldId="259"/>
            <ac:spMk id="11" creationId="{F68B3F68-107C-434F-AA38-110D5EA91B85}"/>
          </ac:spMkLst>
        </pc:spChg>
        <pc:spChg chg="add del">
          <ac:chgData name="Stan Ejiobi" userId="bfdee1cc2c219db3" providerId="LiveId" clId="{EE5D1454-DE28-4F36-8880-5666914C2813}" dt="2023-04-29T15:10:19.860" v="139" actId="26606"/>
          <ac:spMkLst>
            <pc:docMk/>
            <pc:sldMk cId="185476636" sldId="259"/>
            <ac:spMk id="13" creationId="{AAD0DBB9-1A4B-4391-81D4-CB19F9AB918A}"/>
          </ac:spMkLst>
        </pc:spChg>
        <pc:spChg chg="add del">
          <ac:chgData name="Stan Ejiobi" userId="bfdee1cc2c219db3" providerId="LiveId" clId="{EE5D1454-DE28-4F36-8880-5666914C2813}" dt="2023-04-29T15:10:19.860" v="139" actId="26606"/>
          <ac:spMkLst>
            <pc:docMk/>
            <pc:sldMk cId="185476636" sldId="259"/>
            <ac:spMk id="15" creationId="{063BBA22-50EA-4C4D-BE05-F1CE4E63AA56}"/>
          </ac:spMkLst>
        </pc:spChg>
        <pc:graphicFrameChg chg="add del">
          <ac:chgData name="Stan Ejiobi" userId="bfdee1cc2c219db3" providerId="LiveId" clId="{EE5D1454-DE28-4F36-8880-5666914C2813}" dt="2023-04-29T15:10:19.860" v="139" actId="26606"/>
          <ac:graphicFrameMkLst>
            <pc:docMk/>
            <pc:sldMk cId="185476636" sldId="259"/>
            <ac:graphicFrameMk id="5" creationId="{81565265-4EC6-7D77-DAC7-0F049E61D5B0}"/>
          </ac:graphicFrameMkLst>
        </pc:graphicFrameChg>
      </pc:sldChg>
      <pc:sldChg chg="addSp delSp modSp mod setBg">
        <pc:chgData name="Stan Ejiobi" userId="bfdee1cc2c219db3" providerId="LiveId" clId="{EE5D1454-DE28-4F36-8880-5666914C2813}" dt="2023-05-02T08:54:07.190" v="1756" actId="20577"/>
        <pc:sldMkLst>
          <pc:docMk/>
          <pc:sldMk cId="3799763869" sldId="260"/>
        </pc:sldMkLst>
        <pc:spChg chg="mod">
          <ac:chgData name="Stan Ejiobi" userId="bfdee1cc2c219db3" providerId="LiveId" clId="{EE5D1454-DE28-4F36-8880-5666914C2813}" dt="2023-05-02T08:50:04.784" v="1726" actId="20577"/>
          <ac:spMkLst>
            <pc:docMk/>
            <pc:sldMk cId="3799763869" sldId="260"/>
            <ac:spMk id="2" creationId="{BDC38D4A-892F-8A49-ADD8-26F17924D33F}"/>
          </ac:spMkLst>
        </pc:spChg>
        <pc:spChg chg="add mod">
          <ac:chgData name="Stan Ejiobi" userId="bfdee1cc2c219db3" providerId="LiveId" clId="{EE5D1454-DE28-4F36-8880-5666914C2813}" dt="2023-05-02T08:54:07.190" v="1756" actId="20577"/>
          <ac:spMkLst>
            <pc:docMk/>
            <pc:sldMk cId="3799763869" sldId="260"/>
            <ac:spMk id="4" creationId="{39BC6378-DC6A-8E4F-9CD9-065CF6B37E02}"/>
          </ac:spMkLst>
        </pc:spChg>
        <pc:spChg chg="del">
          <ac:chgData name="Stan Ejiobi" userId="bfdee1cc2c219db3" providerId="LiveId" clId="{EE5D1454-DE28-4F36-8880-5666914C2813}" dt="2023-04-29T14:44:05.480" v="0" actId="22"/>
          <ac:spMkLst>
            <pc:docMk/>
            <pc:sldMk cId="3799763869" sldId="260"/>
            <ac:spMk id="11" creationId="{9F69B7DB-2E6B-42CD-D171-DB92D237BF1F}"/>
          </ac:spMkLst>
        </pc:spChg>
        <pc:spChg chg="add del">
          <ac:chgData name="Stan Ejiobi" userId="bfdee1cc2c219db3" providerId="LiveId" clId="{EE5D1454-DE28-4F36-8880-5666914C2813}" dt="2023-04-29T15:10:19.907" v="140" actId="26606"/>
          <ac:spMkLst>
            <pc:docMk/>
            <pc:sldMk cId="3799763869" sldId="260"/>
            <ac:spMk id="20" creationId="{2151139A-886F-4B97-8815-729AD3831BBD}"/>
          </ac:spMkLst>
        </pc:spChg>
        <pc:spChg chg="add del">
          <ac:chgData name="Stan Ejiobi" userId="bfdee1cc2c219db3" providerId="LiveId" clId="{EE5D1454-DE28-4F36-8880-5666914C2813}" dt="2023-04-29T15:10:19.907" v="140" actId="26606"/>
          <ac:spMkLst>
            <pc:docMk/>
            <pc:sldMk cId="3799763869" sldId="260"/>
            <ac:spMk id="22" creationId="{AB5E08C4-8CDD-4623-A5B8-E998C6DEE3B7}"/>
          </ac:spMkLst>
        </pc:spChg>
        <pc:spChg chg="add del">
          <ac:chgData name="Stan Ejiobi" userId="bfdee1cc2c219db3" providerId="LiveId" clId="{EE5D1454-DE28-4F36-8880-5666914C2813}" dt="2023-04-29T15:10:19.907" v="140" actId="26606"/>
          <ac:spMkLst>
            <pc:docMk/>
            <pc:sldMk cId="3799763869" sldId="260"/>
            <ac:spMk id="24" creationId="{15F33878-D502-4FFA-8ACE-F2AECDB2A23F}"/>
          </ac:spMkLst>
        </pc:spChg>
        <pc:spChg chg="add del">
          <ac:chgData name="Stan Ejiobi" userId="bfdee1cc2c219db3" providerId="LiveId" clId="{EE5D1454-DE28-4F36-8880-5666914C2813}" dt="2023-04-29T15:10:19.907" v="140" actId="26606"/>
          <ac:spMkLst>
            <pc:docMk/>
            <pc:sldMk cId="3799763869" sldId="260"/>
            <ac:spMk id="26" creationId="{D3539FEE-81D3-4406-802E-60B20B16F4F6}"/>
          </ac:spMkLst>
        </pc:spChg>
        <pc:spChg chg="add del">
          <ac:chgData name="Stan Ejiobi" userId="bfdee1cc2c219db3" providerId="LiveId" clId="{EE5D1454-DE28-4F36-8880-5666914C2813}" dt="2023-04-29T15:10:19.907" v="140" actId="26606"/>
          <ac:spMkLst>
            <pc:docMk/>
            <pc:sldMk cId="3799763869" sldId="260"/>
            <ac:spMk id="28" creationId="{DC701763-729E-462F-A5A8-E0DEFEB1E2E4}"/>
          </ac:spMkLst>
        </pc:spChg>
        <pc:picChg chg="add del mod ord">
          <ac:chgData name="Stan Ejiobi" userId="bfdee1cc2c219db3" providerId="LiveId" clId="{EE5D1454-DE28-4F36-8880-5666914C2813}" dt="2023-05-02T08:25:51.846" v="564" actId="478"/>
          <ac:picMkLst>
            <pc:docMk/>
            <pc:sldMk cId="3799763869" sldId="260"/>
            <ac:picMk id="13" creationId="{1D1E192F-57E6-6A5A-2515-D2184BA85D9C}"/>
          </ac:picMkLst>
        </pc:picChg>
        <pc:picChg chg="add del mod">
          <ac:chgData name="Stan Ejiobi" userId="bfdee1cc2c219db3" providerId="LiveId" clId="{EE5D1454-DE28-4F36-8880-5666914C2813}" dt="2023-05-02T08:25:55.017" v="565" actId="478"/>
          <ac:picMkLst>
            <pc:docMk/>
            <pc:sldMk cId="3799763869" sldId="260"/>
            <ac:picMk id="15" creationId="{8219F187-ADCB-E2D4-4A98-AB95711D8004}"/>
          </ac:picMkLst>
        </pc:picChg>
        <pc:picChg chg="add del mod">
          <ac:chgData name="Stan Ejiobi" userId="bfdee1cc2c219db3" providerId="LiveId" clId="{EE5D1454-DE28-4F36-8880-5666914C2813}" dt="2023-04-29T14:54:16.013" v="21" actId="478"/>
          <ac:picMkLst>
            <pc:docMk/>
            <pc:sldMk cId="3799763869" sldId="260"/>
            <ac:picMk id="17" creationId="{1255C7C0-E2AB-FFC9-3A9A-52A1E90823DD}"/>
          </ac:picMkLst>
        </pc:picChg>
      </pc:sldChg>
      <pc:sldChg chg="addSp delSp modSp new mod setBg">
        <pc:chgData name="Stan Ejiobi" userId="bfdee1cc2c219db3" providerId="LiveId" clId="{EE5D1454-DE28-4F36-8880-5666914C2813}" dt="2023-05-02T09:00:16.410" v="1839" actId="113"/>
        <pc:sldMkLst>
          <pc:docMk/>
          <pc:sldMk cId="1504725780" sldId="261"/>
        </pc:sldMkLst>
        <pc:spChg chg="mod">
          <ac:chgData name="Stan Ejiobi" userId="bfdee1cc2c219db3" providerId="LiveId" clId="{EE5D1454-DE28-4F36-8880-5666914C2813}" dt="2023-05-02T09:00:16.410" v="1839" actId="113"/>
          <ac:spMkLst>
            <pc:docMk/>
            <pc:sldMk cId="1504725780" sldId="261"/>
            <ac:spMk id="2" creationId="{F78BAA11-9060-7410-E78A-1E85F076BC9A}"/>
          </ac:spMkLst>
        </pc:spChg>
        <pc:spChg chg="del">
          <ac:chgData name="Stan Ejiobi" userId="bfdee1cc2c219db3" providerId="LiveId" clId="{EE5D1454-DE28-4F36-8880-5666914C2813}" dt="2023-04-29T15:03:15.853" v="72" actId="22"/>
          <ac:spMkLst>
            <pc:docMk/>
            <pc:sldMk cId="1504725780" sldId="261"/>
            <ac:spMk id="3" creationId="{2BA8D287-3CE9-D837-1993-438A98CCDC75}"/>
          </ac:spMkLst>
        </pc:spChg>
        <pc:spChg chg="add del mod">
          <ac:chgData name="Stan Ejiobi" userId="bfdee1cc2c219db3" providerId="LiveId" clId="{EE5D1454-DE28-4F36-8880-5666914C2813}" dt="2023-05-02T08:28:14.565" v="568" actId="22"/>
          <ac:spMkLst>
            <pc:docMk/>
            <pc:sldMk cId="1504725780" sldId="261"/>
            <ac:spMk id="4" creationId="{655292B1-5471-098F-4CF9-886EC0CBBD9D}"/>
          </ac:spMkLst>
        </pc:spChg>
        <pc:spChg chg="add del mod">
          <ac:chgData name="Stan Ejiobi" userId="bfdee1cc2c219db3" providerId="LiveId" clId="{EE5D1454-DE28-4F36-8880-5666914C2813}" dt="2023-05-02T08:28:18.727" v="570" actId="22"/>
          <ac:spMkLst>
            <pc:docMk/>
            <pc:sldMk cId="1504725780" sldId="261"/>
            <ac:spMk id="10" creationId="{CD330121-7D43-AF49-3F5A-A8686A92E291}"/>
          </ac:spMkLst>
        </pc:spChg>
        <pc:spChg chg="add del">
          <ac:chgData name="Stan Ejiobi" userId="bfdee1cc2c219db3" providerId="LiveId" clId="{EE5D1454-DE28-4F36-8880-5666914C2813}" dt="2023-04-29T15:09:58.081" v="129" actId="26606"/>
          <ac:spMkLst>
            <pc:docMk/>
            <pc:sldMk cId="1504725780" sldId="261"/>
            <ac:spMk id="12" creationId="{2151139A-886F-4B97-8815-729AD3831BBD}"/>
          </ac:spMkLst>
        </pc:spChg>
        <pc:spChg chg="add mod">
          <ac:chgData name="Stan Ejiobi" userId="bfdee1cc2c219db3" providerId="LiveId" clId="{EE5D1454-DE28-4F36-8880-5666914C2813}" dt="2023-05-02T08:29:30.315" v="581" actId="20577"/>
          <ac:spMkLst>
            <pc:docMk/>
            <pc:sldMk cId="1504725780" sldId="261"/>
            <ac:spMk id="13" creationId="{0EFC1818-5B22-3081-D6E9-F2C37E708337}"/>
          </ac:spMkLst>
        </pc:spChg>
        <pc:spChg chg="add del">
          <ac:chgData name="Stan Ejiobi" userId="bfdee1cc2c219db3" providerId="LiveId" clId="{EE5D1454-DE28-4F36-8880-5666914C2813}" dt="2023-04-29T15:09:58.081" v="129" actId="26606"/>
          <ac:spMkLst>
            <pc:docMk/>
            <pc:sldMk cId="1504725780" sldId="261"/>
            <ac:spMk id="14" creationId="{5428AC11-BFDF-42EF-80FF-717BBF909067}"/>
          </ac:spMkLst>
        </pc:spChg>
        <pc:spChg chg="add mod">
          <ac:chgData name="Stan Ejiobi" userId="bfdee1cc2c219db3" providerId="LiveId" clId="{EE5D1454-DE28-4F36-8880-5666914C2813}" dt="2023-05-02T08:30:00.190" v="601" actId="20577"/>
          <ac:spMkLst>
            <pc:docMk/>
            <pc:sldMk cId="1504725780" sldId="261"/>
            <ac:spMk id="14" creationId="{D55043FD-4633-30B3-DB24-FCE733C0413D}"/>
          </ac:spMkLst>
        </pc:spChg>
        <pc:spChg chg="add mod">
          <ac:chgData name="Stan Ejiobi" userId="bfdee1cc2c219db3" providerId="LiveId" clId="{EE5D1454-DE28-4F36-8880-5666914C2813}" dt="2023-05-02T08:58:13.472" v="1831" actId="20577"/>
          <ac:spMkLst>
            <pc:docMk/>
            <pc:sldMk cId="1504725780" sldId="261"/>
            <ac:spMk id="15" creationId="{C9431CF1-78A0-80FF-30F3-0E3BA5CB4436}"/>
          </ac:spMkLst>
        </pc:spChg>
        <pc:spChg chg="add del">
          <ac:chgData name="Stan Ejiobi" userId="bfdee1cc2c219db3" providerId="LiveId" clId="{EE5D1454-DE28-4F36-8880-5666914C2813}" dt="2023-04-29T15:09:58.081" v="129" actId="26606"/>
          <ac:spMkLst>
            <pc:docMk/>
            <pc:sldMk cId="1504725780" sldId="261"/>
            <ac:spMk id="16" creationId="{2CC56AF6-38E4-490B-8E2B-1A1037B4EDD4}"/>
          </ac:spMkLst>
        </pc:spChg>
        <pc:spChg chg="add del">
          <ac:chgData name="Stan Ejiobi" userId="bfdee1cc2c219db3" providerId="LiveId" clId="{EE5D1454-DE28-4F36-8880-5666914C2813}" dt="2023-04-29T15:09:58.081" v="129" actId="26606"/>
          <ac:spMkLst>
            <pc:docMk/>
            <pc:sldMk cId="1504725780" sldId="261"/>
            <ac:spMk id="18" creationId="{32FD26B0-16CE-4AD4-9CE4-A63EBF330831}"/>
          </ac:spMkLst>
        </pc:spChg>
        <pc:picChg chg="add del mod ord">
          <ac:chgData name="Stan Ejiobi" userId="bfdee1cc2c219db3" providerId="LiveId" clId="{EE5D1454-DE28-4F36-8880-5666914C2813}" dt="2023-05-02T08:26:03.033" v="567" actId="478"/>
          <ac:picMkLst>
            <pc:docMk/>
            <pc:sldMk cId="1504725780" sldId="261"/>
            <ac:picMk id="5" creationId="{802CBA16-0F80-29D4-F423-607853611BA7}"/>
          </ac:picMkLst>
        </pc:picChg>
        <pc:picChg chg="add del mod ord">
          <ac:chgData name="Stan Ejiobi" userId="bfdee1cc2c219db3" providerId="LiveId" clId="{EE5D1454-DE28-4F36-8880-5666914C2813}" dt="2023-05-02T08:25:59.667" v="566" actId="478"/>
          <ac:picMkLst>
            <pc:docMk/>
            <pc:sldMk cId="1504725780" sldId="261"/>
            <ac:picMk id="7" creationId="{20D9B4CA-94AD-91D8-D3A2-BD291823D496}"/>
          </ac:picMkLst>
        </pc:picChg>
        <pc:picChg chg="add del mod ord">
          <ac:chgData name="Stan Ejiobi" userId="bfdee1cc2c219db3" providerId="LiveId" clId="{EE5D1454-DE28-4F36-8880-5666914C2813}" dt="2023-05-02T08:28:16.626" v="569" actId="478"/>
          <ac:picMkLst>
            <pc:docMk/>
            <pc:sldMk cId="1504725780" sldId="261"/>
            <ac:picMk id="8" creationId="{F43EFFDB-9F54-2C14-48D2-03EB5386714A}"/>
          </ac:picMkLst>
        </pc:picChg>
        <pc:picChg chg="add mod ord">
          <ac:chgData name="Stan Ejiobi" userId="bfdee1cc2c219db3" providerId="LiveId" clId="{EE5D1454-DE28-4F36-8880-5666914C2813}" dt="2023-05-02T08:57:20.734" v="1827" actId="14100"/>
          <ac:picMkLst>
            <pc:docMk/>
            <pc:sldMk cId="1504725780" sldId="261"/>
            <ac:picMk id="12" creationId="{5016057F-407D-8D68-E2E2-760684F661E8}"/>
          </ac:picMkLst>
        </pc:picChg>
        <pc:picChg chg="add mod">
          <ac:chgData name="Stan Ejiobi" userId="bfdee1cc2c219db3" providerId="LiveId" clId="{EE5D1454-DE28-4F36-8880-5666914C2813}" dt="2023-05-02T08:58:57.872" v="1833" actId="14100"/>
          <ac:picMkLst>
            <pc:docMk/>
            <pc:sldMk cId="1504725780" sldId="261"/>
            <ac:picMk id="17" creationId="{FBF5E5D7-17AC-2B29-2F13-6F86A367054A}"/>
          </ac:picMkLst>
        </pc:picChg>
      </pc:sldChg>
      <pc:sldChg chg="modSp new mod">
        <pc:chgData name="Stan Ejiobi" userId="bfdee1cc2c219db3" providerId="LiveId" clId="{EE5D1454-DE28-4F36-8880-5666914C2813}" dt="2023-05-02T02:44:08.409" v="563" actId="20577"/>
        <pc:sldMkLst>
          <pc:docMk/>
          <pc:sldMk cId="2506259767" sldId="262"/>
        </pc:sldMkLst>
        <pc:spChg chg="mod">
          <ac:chgData name="Stan Ejiobi" userId="bfdee1cc2c219db3" providerId="LiveId" clId="{EE5D1454-DE28-4F36-8880-5666914C2813}" dt="2023-05-02T02:40:05.789" v="323" actId="20577"/>
          <ac:spMkLst>
            <pc:docMk/>
            <pc:sldMk cId="2506259767" sldId="262"/>
            <ac:spMk id="2" creationId="{71C7B195-9FDB-9E84-DAAB-0181262BB776}"/>
          </ac:spMkLst>
        </pc:spChg>
        <pc:spChg chg="mod">
          <ac:chgData name="Stan Ejiobi" userId="bfdee1cc2c219db3" providerId="LiveId" clId="{EE5D1454-DE28-4F36-8880-5666914C2813}" dt="2023-05-02T02:44:08.409" v="563" actId="20577"/>
          <ac:spMkLst>
            <pc:docMk/>
            <pc:sldMk cId="2506259767" sldId="262"/>
            <ac:spMk id="3" creationId="{5ED0E091-A785-C9D3-DFF2-80E157D5AD14}"/>
          </ac:spMkLst>
        </pc:spChg>
      </pc:sldChg>
      <pc:sldChg chg="modSp new mod ord">
        <pc:chgData name="Stan Ejiobi" userId="bfdee1cc2c219db3" providerId="LiveId" clId="{EE5D1454-DE28-4F36-8880-5666914C2813}" dt="2023-05-02T08:41:09.155" v="1390" actId="20577"/>
        <pc:sldMkLst>
          <pc:docMk/>
          <pc:sldMk cId="2050926516" sldId="263"/>
        </pc:sldMkLst>
        <pc:spChg chg="mod">
          <ac:chgData name="Stan Ejiobi" userId="bfdee1cc2c219db3" providerId="LiveId" clId="{EE5D1454-DE28-4F36-8880-5666914C2813}" dt="2023-05-02T08:35:52.615" v="1012" actId="20577"/>
          <ac:spMkLst>
            <pc:docMk/>
            <pc:sldMk cId="2050926516" sldId="263"/>
            <ac:spMk id="2" creationId="{CEA8C31F-DB9D-F3E5-0390-DA62AB4C43CD}"/>
          </ac:spMkLst>
        </pc:spChg>
        <pc:spChg chg="mod">
          <ac:chgData name="Stan Ejiobi" userId="bfdee1cc2c219db3" providerId="LiveId" clId="{EE5D1454-DE28-4F36-8880-5666914C2813}" dt="2023-05-02T08:41:09.155" v="1390" actId="20577"/>
          <ac:spMkLst>
            <pc:docMk/>
            <pc:sldMk cId="2050926516" sldId="263"/>
            <ac:spMk id="3" creationId="{5B1B95A1-2772-F872-B3F5-362CB7E37704}"/>
          </ac:spMkLst>
        </pc:spChg>
      </pc:sldChg>
      <pc:sldChg chg="modSp new mod">
        <pc:chgData name="Stan Ejiobi" userId="bfdee1cc2c219db3" providerId="LiveId" clId="{EE5D1454-DE28-4F36-8880-5666914C2813}" dt="2023-05-02T09:02:30.564" v="1898" actId="27636"/>
        <pc:sldMkLst>
          <pc:docMk/>
          <pc:sldMk cId="2273328587" sldId="264"/>
        </pc:sldMkLst>
        <pc:spChg chg="mod">
          <ac:chgData name="Stan Ejiobi" userId="bfdee1cc2c219db3" providerId="LiveId" clId="{EE5D1454-DE28-4F36-8880-5666914C2813}" dt="2023-05-02T09:02:30.564" v="1898" actId="27636"/>
          <ac:spMkLst>
            <pc:docMk/>
            <pc:sldMk cId="2273328587" sldId="264"/>
            <ac:spMk id="2" creationId="{004F0F32-41F5-FC05-71FC-8A94736054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BB31-7E34-C9AA-2DAA-1DBB9BCFA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198AA-39B2-CFD0-8B5B-EBD49ADD8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490B0-DB16-A88B-7776-B54168F03EA5}"/>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32DC4476-C766-BA47-A067-FE408E787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484E7-45E0-7FBF-4029-D95047FD2F1F}"/>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413300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C78E-13E8-913E-11AA-EDBA930F2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9F191-C84E-899E-FC2A-51F6F085C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8AFFD-D3DE-4722-1659-B42B601F05AC}"/>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D9FA8F4B-6565-AF62-F994-10C7FAAAF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DBE42-2CF8-A273-93D2-805224575D68}"/>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85656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07D26-1321-9C30-1C03-4822268E6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6253A7-11E7-2D4C-C4BA-B3C03B123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EA711-CCC5-3D65-FE23-DB1AED2580DF}"/>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60C54752-F8A0-6D9A-EB7E-C43EA648C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CA61-0861-64BD-8168-2E147FCB0FB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77236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D194-CF90-1D59-1AA0-E2DD84A72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9B566-93EE-4BD6-DBB7-1A7A189B8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12D58-DD03-FC77-5211-2FF8890AE63A}"/>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DF63AFA4-74EF-FE1B-5F00-4A4160406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B2ADE-D725-4B4B-2BB7-8286200CB8CA}"/>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94960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911F-9E5D-1200-4D62-3E2C61B61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D0212-BE04-E233-4BFB-5F9D6B3745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8364D-EAF5-6457-A6AA-44FEEB00AB57}"/>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D089BEA2-2F49-1074-B6CA-FC2CCADFB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764E8-F71F-D2ED-22BD-6BB40116CBBE}"/>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0930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BB99-9634-3F90-4A61-32150AB97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D5637-BE92-0014-1E55-AB337EEB4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D28A0F-DA70-4B00-BDD0-41E600FAF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2EAAB-CB06-3025-4C53-89C5992F07EE}"/>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6" name="Footer Placeholder 5">
            <a:extLst>
              <a:ext uri="{FF2B5EF4-FFF2-40B4-BE49-F238E27FC236}">
                <a16:creationId xmlns:a16="http://schemas.microsoft.com/office/drawing/2014/main" id="{B994F01F-EC8F-CB30-BC5B-C52A7AE49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FA523-E0D9-E06B-7BA0-D3986CCD2E6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5646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4201-DE48-87DA-9567-0AF636941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591F4-5A24-AD47-76F4-9AC3ABE13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BBEDD-0EFF-B1EF-B43E-244C55E60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503088-6227-12B1-1C2F-25D4CB33D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44CD4-91DB-E157-4937-1F16640D8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93B748-6CEA-9DC1-8FA0-02F7A857610C}"/>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8" name="Footer Placeholder 7">
            <a:extLst>
              <a:ext uri="{FF2B5EF4-FFF2-40B4-BE49-F238E27FC236}">
                <a16:creationId xmlns:a16="http://schemas.microsoft.com/office/drawing/2014/main" id="{C509551D-DDAA-618F-6069-CE43F34A5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21AD2-2832-F39F-738E-C5688BD8B84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72131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162F-65BD-808B-78AF-8FCF81F68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F7234D-2CAB-5E4B-FB4F-70DA7D9F7DE9}"/>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4" name="Footer Placeholder 3">
            <a:extLst>
              <a:ext uri="{FF2B5EF4-FFF2-40B4-BE49-F238E27FC236}">
                <a16:creationId xmlns:a16="http://schemas.microsoft.com/office/drawing/2014/main" id="{CB3D5932-2639-83A8-81E5-CD669C3DAE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0AE00-3711-DD4F-A70B-C8AF71D9E57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49968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DAE95-9B63-A300-35FD-54FA6D48BB46}"/>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3" name="Footer Placeholder 2">
            <a:extLst>
              <a:ext uri="{FF2B5EF4-FFF2-40B4-BE49-F238E27FC236}">
                <a16:creationId xmlns:a16="http://schemas.microsoft.com/office/drawing/2014/main" id="{55C20E11-CB84-4D63-1AC5-ECE1DC84E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09A03-499E-F1B1-61AC-F0DE4DE2923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16487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4629-6919-A356-81E4-D46C36136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755C1-9EFA-6DB2-23EF-33A6319F1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F9550-FD47-AB70-2657-8381A1901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03513-E4D1-044F-12F3-6972758F56B2}"/>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6" name="Footer Placeholder 5">
            <a:extLst>
              <a:ext uri="{FF2B5EF4-FFF2-40B4-BE49-F238E27FC236}">
                <a16:creationId xmlns:a16="http://schemas.microsoft.com/office/drawing/2014/main" id="{D3CF61A1-80A9-AC1C-9469-8FCA6CFD7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988F0-1E68-01DB-963E-7E039DDE7DB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26761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0F92-F538-62E1-125D-5E708DA8B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DDC83D-6690-4143-FF34-849E52A20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FD9740-993D-4792-6BF8-61572F39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BE7E3-0C31-6676-4D59-D50266D5E0B9}"/>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6" name="Footer Placeholder 5">
            <a:extLst>
              <a:ext uri="{FF2B5EF4-FFF2-40B4-BE49-F238E27FC236}">
                <a16:creationId xmlns:a16="http://schemas.microsoft.com/office/drawing/2014/main" id="{9D3EE31A-463F-BA9C-42B1-712190EC9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485B-86DC-381C-177C-873444533C8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2246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C4DCF-81FC-C74F-E890-0FCA2E742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7B2FF2-F7E4-3A51-7E9A-753FB3F6C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14D91-2DF3-193F-2000-CEF4B4CF1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A0E8F716-6F77-7607-D12B-56B4401A4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D2160-8CC1-40EB-B1DC-91691AA0A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A817-0C7A-4995-8B56-FD4EF5F2C1BF}" type="slidenum">
              <a:rPr lang="en-US" smtClean="0"/>
              <a:t>‹#›</a:t>
            </a:fld>
            <a:endParaRPr lang="en-US"/>
          </a:p>
        </p:txBody>
      </p:sp>
    </p:spTree>
    <p:extLst>
      <p:ext uri="{BB962C8B-B14F-4D97-AF65-F5344CB8AC3E}">
        <p14:creationId xmlns:p14="http://schemas.microsoft.com/office/powerpoint/2010/main" val="228005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A110-B069-E588-452E-ED93E4300DE4}"/>
              </a:ext>
            </a:extLst>
          </p:cNvPr>
          <p:cNvSpPr>
            <a:spLocks noGrp="1"/>
          </p:cNvSpPr>
          <p:nvPr>
            <p:ph type="ctrTitle"/>
          </p:nvPr>
        </p:nvSpPr>
        <p:spPr>
          <a:xfrm>
            <a:off x="1524000" y="1122363"/>
            <a:ext cx="9144000" cy="676940"/>
          </a:xfrm>
        </p:spPr>
        <p:txBody>
          <a:bodyPr>
            <a:normAutofit fontScale="90000"/>
          </a:bodyPr>
          <a:lstStyle/>
          <a:p>
            <a:r>
              <a:rPr lang="en-US"/>
              <a:t>Rice University Data Analytics and visualization Bootcamp</a:t>
            </a:r>
            <a:endParaRPr lang="en-US" dirty="0"/>
          </a:p>
        </p:txBody>
      </p:sp>
      <p:sp>
        <p:nvSpPr>
          <p:cNvPr id="3" name="Subtitle 2">
            <a:extLst>
              <a:ext uri="{FF2B5EF4-FFF2-40B4-BE49-F238E27FC236}">
                <a16:creationId xmlns:a16="http://schemas.microsoft.com/office/drawing/2014/main" id="{C05EA40C-85CA-8760-3FC6-154C91F98CA8}"/>
              </a:ext>
            </a:extLst>
          </p:cNvPr>
          <p:cNvSpPr>
            <a:spLocks noGrp="1"/>
          </p:cNvSpPr>
          <p:nvPr>
            <p:ph type="subTitle" idx="1"/>
          </p:nvPr>
        </p:nvSpPr>
        <p:spPr>
          <a:xfrm>
            <a:off x="1524000" y="2123769"/>
            <a:ext cx="9144000" cy="3134032"/>
          </a:xfrm>
        </p:spPr>
        <p:txBody>
          <a:bodyPr>
            <a:normAutofit lnSpcReduction="10000"/>
          </a:bodyPr>
          <a:lstStyle/>
          <a:p>
            <a:r>
              <a:rPr lang="en-US" sz="3600" dirty="0"/>
              <a:t>PROJECT 1</a:t>
            </a:r>
          </a:p>
          <a:p>
            <a:pPr algn="l"/>
            <a:r>
              <a:rPr lang="en-US" dirty="0"/>
              <a:t>TITLE: The Impact of Covid-19 on Suicide Rate</a:t>
            </a:r>
          </a:p>
          <a:p>
            <a:pPr algn="l"/>
            <a:endParaRPr lang="en-US" dirty="0"/>
          </a:p>
          <a:p>
            <a:pPr algn="l"/>
            <a:r>
              <a:rPr lang="en-US" dirty="0"/>
              <a:t>Group Members: Armine </a:t>
            </a:r>
            <a:r>
              <a:rPr lang="en-US" dirty="0" err="1"/>
              <a:t>Arutyunyan</a:t>
            </a:r>
            <a:endParaRPr lang="en-US" dirty="0"/>
          </a:p>
          <a:p>
            <a:pPr algn="l"/>
            <a:r>
              <a:rPr lang="en-US" dirty="0"/>
              <a:t>                                </a:t>
            </a:r>
            <a:r>
              <a:rPr lang="en-US" dirty="0" err="1"/>
              <a:t>Birundha</a:t>
            </a:r>
            <a:r>
              <a:rPr lang="en-US" dirty="0"/>
              <a:t> </a:t>
            </a:r>
            <a:r>
              <a:rPr lang="en-US" dirty="0" err="1"/>
              <a:t>Varatharajan</a:t>
            </a:r>
            <a:endParaRPr lang="en-US" dirty="0"/>
          </a:p>
          <a:p>
            <a:pPr algn="l"/>
            <a:r>
              <a:rPr lang="en-US" dirty="0"/>
              <a:t>                                 </a:t>
            </a:r>
            <a:r>
              <a:rPr lang="en-US" dirty="0" err="1"/>
              <a:t>Ammanesi</a:t>
            </a:r>
            <a:r>
              <a:rPr lang="en-US" dirty="0"/>
              <a:t> Adamu</a:t>
            </a:r>
          </a:p>
          <a:p>
            <a:pPr algn="l"/>
            <a:r>
              <a:rPr lang="en-US" dirty="0"/>
              <a:t>                                 Stan Ejiobi</a:t>
            </a:r>
          </a:p>
        </p:txBody>
      </p:sp>
    </p:spTree>
    <p:extLst>
      <p:ext uri="{BB962C8B-B14F-4D97-AF65-F5344CB8AC3E}">
        <p14:creationId xmlns:p14="http://schemas.microsoft.com/office/powerpoint/2010/main" val="96093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28FB-AAEC-5734-8338-74212E2CFE7F}"/>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66E9E507-2B25-61C5-CE4E-E6C602808B35}"/>
              </a:ext>
            </a:extLst>
          </p:cNvPr>
          <p:cNvSpPr>
            <a:spLocks noGrp="1"/>
          </p:cNvSpPr>
          <p:nvPr>
            <p:ph idx="1"/>
          </p:nvPr>
        </p:nvSpPr>
        <p:spPr/>
        <p:txBody>
          <a:bodyPr/>
          <a:lstStyle/>
          <a:p>
            <a:r>
              <a:rPr lang="en-US" dirty="0"/>
              <a:t>Covid-19, a world pandemic which broke out in late 2019 brought significant changes to the world. Despite its direct impact on sickness and mental health around the world, its effect was also felt on suicide rate. </a:t>
            </a:r>
          </a:p>
        </p:txBody>
      </p:sp>
    </p:spTree>
    <p:extLst>
      <p:ext uri="{BB962C8B-B14F-4D97-AF65-F5344CB8AC3E}">
        <p14:creationId xmlns:p14="http://schemas.microsoft.com/office/powerpoint/2010/main" val="277602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B195-9FDB-9E84-DAAB-0181262BB77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ED0E091-A785-C9D3-DFF2-80E157D5AD14}"/>
              </a:ext>
            </a:extLst>
          </p:cNvPr>
          <p:cNvSpPr>
            <a:spLocks noGrp="1"/>
          </p:cNvSpPr>
          <p:nvPr>
            <p:ph idx="1"/>
          </p:nvPr>
        </p:nvSpPr>
        <p:spPr/>
        <p:txBody>
          <a:bodyPr/>
          <a:lstStyle/>
          <a:p>
            <a:r>
              <a:rPr lang="en-US" dirty="0"/>
              <a:t>The goal of this project is:</a:t>
            </a:r>
          </a:p>
          <a:p>
            <a:r>
              <a:rPr lang="en-US" dirty="0"/>
              <a:t> To examine the impact of Covid-19 on suicide rate. The task includes gathering information on global suicide rate and recorded Covid-19 cases.</a:t>
            </a:r>
          </a:p>
          <a:p>
            <a:r>
              <a:rPr lang="en-US" dirty="0"/>
              <a:t>The information will be broken down using different strategies to identify and point out </a:t>
            </a:r>
            <a:r>
              <a:rPr lang="en-US"/>
              <a:t>any patterns.</a:t>
            </a:r>
            <a:endParaRPr lang="en-US" dirty="0"/>
          </a:p>
          <a:p>
            <a:endParaRPr lang="en-US" dirty="0"/>
          </a:p>
        </p:txBody>
      </p:sp>
    </p:spTree>
    <p:extLst>
      <p:ext uri="{BB962C8B-B14F-4D97-AF65-F5344CB8AC3E}">
        <p14:creationId xmlns:p14="http://schemas.microsoft.com/office/powerpoint/2010/main" val="250625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3E2C-D3BB-A86F-8DD2-D5462BA98518}"/>
              </a:ext>
            </a:extLst>
          </p:cNvPr>
          <p:cNvSpPr>
            <a:spLocks noGrp="1"/>
          </p:cNvSpPr>
          <p:nvPr>
            <p:ph type="title"/>
          </p:nvPr>
        </p:nvSpPr>
        <p:spPr/>
        <p:txBody>
          <a:bodyPr/>
          <a:lstStyle/>
          <a:p>
            <a:r>
              <a:rPr lang="en-US"/>
              <a:t>Data Source</a:t>
            </a:r>
            <a:endParaRPr lang="en-US" dirty="0"/>
          </a:p>
        </p:txBody>
      </p:sp>
      <p:sp>
        <p:nvSpPr>
          <p:cNvPr id="3" name="Content Placeholder 2">
            <a:extLst>
              <a:ext uri="{FF2B5EF4-FFF2-40B4-BE49-F238E27FC236}">
                <a16:creationId xmlns:a16="http://schemas.microsoft.com/office/drawing/2014/main" id="{174B23E1-F95D-EEFA-B87A-1600B579DD88}"/>
              </a:ext>
            </a:extLst>
          </p:cNvPr>
          <p:cNvSpPr>
            <a:spLocks noGrp="1"/>
          </p:cNvSpPr>
          <p:nvPr>
            <p:ph idx="1"/>
          </p:nvPr>
        </p:nvSpPr>
        <p:spPr/>
        <p:txBody>
          <a:bodyPr/>
          <a:lstStyle/>
          <a:p>
            <a:r>
              <a:rPr lang="en-US" dirty="0"/>
              <a:t>Data was pulled form the following sources to capture suicidal trends as impacted by Covid-19.</a:t>
            </a:r>
          </a:p>
          <a:p>
            <a:pPr>
              <a:buFontTx/>
              <a:buChar char="-"/>
            </a:pPr>
            <a:r>
              <a:rPr lang="en-US" dirty="0"/>
              <a:t>Name of website(Website </a:t>
            </a:r>
            <a:r>
              <a:rPr lang="en-US" dirty="0" err="1"/>
              <a:t>url</a:t>
            </a:r>
            <a:r>
              <a:rPr lang="en-US" dirty="0"/>
              <a:t>) </a:t>
            </a:r>
          </a:p>
          <a:p>
            <a:pPr>
              <a:buFontTx/>
              <a:buChar char="-"/>
            </a:pPr>
            <a:r>
              <a:rPr lang="en-US" dirty="0"/>
              <a:t>Name of website(Website </a:t>
            </a:r>
            <a:r>
              <a:rPr lang="en-US" dirty="0" err="1"/>
              <a:t>url</a:t>
            </a:r>
            <a:r>
              <a:rPr lang="en-US" dirty="0"/>
              <a:t>)</a:t>
            </a:r>
          </a:p>
          <a:p>
            <a:pPr>
              <a:buFontTx/>
              <a:buChar char="-"/>
            </a:pPr>
            <a:r>
              <a:rPr lang="en-US" dirty="0"/>
              <a:t>World Bank (www.worldbank.org)</a:t>
            </a:r>
          </a:p>
          <a:p>
            <a:pPr>
              <a:buFontTx/>
              <a:buChar char="-"/>
            </a:pPr>
            <a:endParaRPr lang="en-US" dirty="0"/>
          </a:p>
          <a:p>
            <a:r>
              <a:rPr lang="en-US" dirty="0"/>
              <a:t>API</a:t>
            </a:r>
          </a:p>
          <a:p>
            <a:pPr>
              <a:buFontTx/>
              <a:buChar char="-"/>
            </a:pPr>
            <a:r>
              <a:rPr lang="en-US" dirty="0"/>
              <a:t>http://api.worldbank.org/v2</a:t>
            </a:r>
          </a:p>
        </p:txBody>
      </p:sp>
    </p:spTree>
    <p:extLst>
      <p:ext uri="{BB962C8B-B14F-4D97-AF65-F5344CB8AC3E}">
        <p14:creationId xmlns:p14="http://schemas.microsoft.com/office/powerpoint/2010/main" val="67705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C31F-DB9D-F3E5-0390-DA62AB4C43C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5B1B95A1-2772-F872-B3F5-362CB7E37704}"/>
              </a:ext>
            </a:extLst>
          </p:cNvPr>
          <p:cNvSpPr>
            <a:spLocks noGrp="1"/>
          </p:cNvSpPr>
          <p:nvPr>
            <p:ph idx="1"/>
          </p:nvPr>
        </p:nvSpPr>
        <p:spPr/>
        <p:txBody>
          <a:bodyPr/>
          <a:lstStyle/>
          <a:p>
            <a:r>
              <a:rPr lang="en-US" dirty="0"/>
              <a:t>Data was pulled directly from 3 files containing suicide data dating back to the 1960s. </a:t>
            </a:r>
          </a:p>
          <a:p>
            <a:pPr>
              <a:buFontTx/>
              <a:buChar char="-"/>
            </a:pPr>
            <a:r>
              <a:rPr lang="en-US" dirty="0"/>
              <a:t>Imported to pandas</a:t>
            </a:r>
          </a:p>
          <a:p>
            <a:pPr>
              <a:buFontTx/>
              <a:buChar char="-"/>
            </a:pPr>
            <a:r>
              <a:rPr lang="en-US" dirty="0"/>
              <a:t>Cleaned</a:t>
            </a:r>
          </a:p>
          <a:p>
            <a:pPr>
              <a:buFontTx/>
              <a:buChar char="-"/>
            </a:pPr>
            <a:r>
              <a:rPr lang="en-US" dirty="0"/>
              <a:t>Irrelevant columns dropped</a:t>
            </a:r>
          </a:p>
          <a:p>
            <a:pPr>
              <a:buFontTx/>
              <a:buChar char="-"/>
            </a:pPr>
            <a:r>
              <a:rPr lang="en-US" dirty="0"/>
              <a:t>Data frames created.</a:t>
            </a:r>
          </a:p>
        </p:txBody>
      </p:sp>
    </p:spTree>
    <p:extLst>
      <p:ext uri="{BB962C8B-B14F-4D97-AF65-F5344CB8AC3E}">
        <p14:creationId xmlns:p14="http://schemas.microsoft.com/office/powerpoint/2010/main" val="205092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F0FE-B51E-2719-D339-C06D73AA931F}"/>
              </a:ext>
            </a:extLst>
          </p:cNvPr>
          <p:cNvSpPr>
            <a:spLocks noGrp="1"/>
          </p:cNvSpPr>
          <p:nvPr>
            <p:ph type="title"/>
          </p:nvPr>
        </p:nvSpPr>
        <p:spPr/>
        <p:txBody>
          <a:bodyPr/>
          <a:lstStyle/>
          <a:p>
            <a:r>
              <a:rPr lang="en-US"/>
              <a:t>Observation</a:t>
            </a:r>
            <a:endParaRPr lang="en-US" dirty="0"/>
          </a:p>
        </p:txBody>
      </p:sp>
      <p:sp>
        <p:nvSpPr>
          <p:cNvPr id="3" name="Content Placeholder 2">
            <a:extLst>
              <a:ext uri="{FF2B5EF4-FFF2-40B4-BE49-F238E27FC236}">
                <a16:creationId xmlns:a16="http://schemas.microsoft.com/office/drawing/2014/main" id="{B138997C-B6D9-A91D-0255-766EC8798D2D}"/>
              </a:ext>
            </a:extLst>
          </p:cNvPr>
          <p:cNvSpPr>
            <a:spLocks noGrp="1"/>
          </p:cNvSpPr>
          <p:nvPr>
            <p:ph idx="1"/>
          </p:nvPr>
        </p:nvSpPr>
        <p:spPr/>
        <p:txBody>
          <a:bodyPr/>
          <a:lstStyle/>
          <a:p>
            <a:r>
              <a:rPr lang="en-US" dirty="0"/>
              <a:t>Name of website(Website </a:t>
            </a:r>
            <a:r>
              <a:rPr lang="en-US" dirty="0" err="1"/>
              <a:t>url</a:t>
            </a:r>
            <a:r>
              <a:rPr lang="en-US" dirty="0"/>
              <a:t>) showed that ……………</a:t>
            </a:r>
          </a:p>
          <a:p>
            <a:endParaRPr lang="en-US" dirty="0"/>
          </a:p>
          <a:p>
            <a:endParaRPr lang="en-US" dirty="0"/>
          </a:p>
          <a:p>
            <a:r>
              <a:rPr lang="en-US" dirty="0"/>
              <a:t>Name of website(Website </a:t>
            </a:r>
            <a:r>
              <a:rPr lang="en-US" dirty="0" err="1"/>
              <a:t>url</a:t>
            </a:r>
            <a:r>
              <a:rPr lang="en-US" dirty="0"/>
              <a:t>) showed that ……………</a:t>
            </a:r>
          </a:p>
          <a:p>
            <a:endParaRPr lang="en-US" dirty="0"/>
          </a:p>
          <a:p>
            <a:pPr marL="0" indent="0">
              <a:buNone/>
            </a:pPr>
            <a:endParaRPr lang="en-US" dirty="0"/>
          </a:p>
          <a:p>
            <a:r>
              <a:rPr lang="en-US" dirty="0"/>
              <a:t>Name of website(Website </a:t>
            </a:r>
            <a:r>
              <a:rPr lang="en-US" dirty="0" err="1"/>
              <a:t>url</a:t>
            </a:r>
            <a:r>
              <a:rPr lang="en-US" dirty="0"/>
              <a:t>) showed that ……………</a:t>
            </a:r>
          </a:p>
        </p:txBody>
      </p:sp>
    </p:spTree>
    <p:extLst>
      <p:ext uri="{BB962C8B-B14F-4D97-AF65-F5344CB8AC3E}">
        <p14:creationId xmlns:p14="http://schemas.microsoft.com/office/powerpoint/2010/main" val="18547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D4A-892F-8A49-ADD8-26F17924D33F}"/>
              </a:ext>
            </a:extLst>
          </p:cNvPr>
          <p:cNvSpPr>
            <a:spLocks noGrp="1"/>
          </p:cNvSpPr>
          <p:nvPr>
            <p:ph type="title"/>
          </p:nvPr>
        </p:nvSpPr>
        <p:spPr/>
        <p:txBody>
          <a:bodyPr/>
          <a:lstStyle/>
          <a:p>
            <a:r>
              <a:rPr lang="en-US" dirty="0"/>
              <a:t>4 Questions to Address</a:t>
            </a:r>
          </a:p>
        </p:txBody>
      </p:sp>
      <p:sp>
        <p:nvSpPr>
          <p:cNvPr id="4" name="Content Placeholder 3">
            <a:extLst>
              <a:ext uri="{FF2B5EF4-FFF2-40B4-BE49-F238E27FC236}">
                <a16:creationId xmlns:a16="http://schemas.microsoft.com/office/drawing/2014/main" id="{39BC6378-DC6A-8E4F-9CD9-065CF6B37E02}"/>
              </a:ext>
            </a:extLst>
          </p:cNvPr>
          <p:cNvSpPr>
            <a:spLocks noGrp="1"/>
          </p:cNvSpPr>
          <p:nvPr>
            <p:ph idx="1"/>
          </p:nvPr>
        </p:nvSpPr>
        <p:spPr/>
        <p:txBody>
          <a:bodyPr/>
          <a:lstStyle/>
          <a:p>
            <a:r>
              <a:rPr lang="en-US" dirty="0"/>
              <a:t>Global Suicide Rate (2016 to 2020) ?</a:t>
            </a:r>
          </a:p>
          <a:p>
            <a:endParaRPr lang="en-US" dirty="0"/>
          </a:p>
          <a:p>
            <a:r>
              <a:rPr lang="en-US" dirty="0"/>
              <a:t>Global Suicide Rate by Age group (2016 to 2020) ?</a:t>
            </a:r>
          </a:p>
          <a:p>
            <a:endParaRPr lang="en-US" dirty="0"/>
          </a:p>
          <a:p>
            <a:r>
              <a:rPr lang="en-US" dirty="0"/>
              <a:t>Global Suicide Rate by Gender (2016 to 2020) ?</a:t>
            </a:r>
          </a:p>
          <a:p>
            <a:endParaRPr lang="en-US" dirty="0"/>
          </a:p>
          <a:p>
            <a:r>
              <a:rPr lang="en-US" dirty="0"/>
              <a:t>United States Suicide Rate (2005 to 2021)</a:t>
            </a:r>
          </a:p>
          <a:p>
            <a:endParaRPr lang="en-US" dirty="0"/>
          </a:p>
          <a:p>
            <a:endParaRPr lang="en-US" dirty="0"/>
          </a:p>
        </p:txBody>
      </p:sp>
    </p:spTree>
    <p:extLst>
      <p:ext uri="{BB962C8B-B14F-4D97-AF65-F5344CB8AC3E}">
        <p14:creationId xmlns:p14="http://schemas.microsoft.com/office/powerpoint/2010/main" val="379976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AA11-9060-7410-E78A-1E85F076BC9A}"/>
              </a:ext>
            </a:extLst>
          </p:cNvPr>
          <p:cNvSpPr>
            <a:spLocks noGrp="1"/>
          </p:cNvSpPr>
          <p:nvPr>
            <p:ph type="title"/>
          </p:nvPr>
        </p:nvSpPr>
        <p:spPr>
          <a:xfrm>
            <a:off x="838200" y="365125"/>
            <a:ext cx="4589206" cy="1325563"/>
          </a:xfrm>
        </p:spPr>
        <p:txBody>
          <a:bodyPr>
            <a:normAutofit fontScale="90000"/>
          </a:bodyPr>
          <a:lstStyle/>
          <a:p>
            <a:r>
              <a:rPr lang="en-US" b="1" dirty="0"/>
              <a:t>Results</a:t>
            </a:r>
            <a:br>
              <a:rPr lang="en-US" b="1" dirty="0"/>
            </a:br>
            <a:r>
              <a:rPr lang="en-US" sz="2700" b="1" dirty="0"/>
              <a:t>Global Suicide Rate (2016 to 2020)</a:t>
            </a:r>
          </a:p>
        </p:txBody>
      </p:sp>
      <p:pic>
        <p:nvPicPr>
          <p:cNvPr id="12" name="Content Placeholder 11">
            <a:extLst>
              <a:ext uri="{FF2B5EF4-FFF2-40B4-BE49-F238E27FC236}">
                <a16:creationId xmlns:a16="http://schemas.microsoft.com/office/drawing/2014/main" id="{5016057F-407D-8D68-E2E2-760684F661E8}"/>
              </a:ext>
            </a:extLst>
          </p:cNvPr>
          <p:cNvPicPr>
            <a:picLocks noGrp="1" noChangeAspect="1"/>
          </p:cNvPicPr>
          <p:nvPr>
            <p:ph idx="1"/>
          </p:nvPr>
        </p:nvPicPr>
        <p:blipFill>
          <a:blip r:embed="rId2"/>
          <a:stretch>
            <a:fillRect/>
          </a:stretch>
        </p:blipFill>
        <p:spPr>
          <a:xfrm>
            <a:off x="5348750" y="88030"/>
            <a:ext cx="5112774" cy="3756383"/>
          </a:xfrm>
        </p:spPr>
      </p:pic>
      <p:sp>
        <p:nvSpPr>
          <p:cNvPr id="13" name="Title 1">
            <a:extLst>
              <a:ext uri="{FF2B5EF4-FFF2-40B4-BE49-F238E27FC236}">
                <a16:creationId xmlns:a16="http://schemas.microsoft.com/office/drawing/2014/main" id="{0EFC1818-5B22-3081-D6E9-F2C37E708337}"/>
              </a:ext>
            </a:extLst>
          </p:cNvPr>
          <p:cNvSpPr txBox="1">
            <a:spLocks/>
          </p:cNvSpPr>
          <p:nvPr/>
        </p:nvSpPr>
        <p:spPr>
          <a:xfrm>
            <a:off x="479323" y="1936955"/>
            <a:ext cx="4589206" cy="38640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itle 1">
            <a:extLst>
              <a:ext uri="{FF2B5EF4-FFF2-40B4-BE49-F238E27FC236}">
                <a16:creationId xmlns:a16="http://schemas.microsoft.com/office/drawing/2014/main" id="{D55043FD-4633-30B3-DB24-FCE733C0413D}"/>
              </a:ext>
            </a:extLst>
          </p:cNvPr>
          <p:cNvSpPr txBox="1">
            <a:spLocks/>
          </p:cNvSpPr>
          <p:nvPr/>
        </p:nvSpPr>
        <p:spPr>
          <a:xfrm>
            <a:off x="371167" y="2086205"/>
            <a:ext cx="4589206" cy="29380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5" name="Title 1">
            <a:extLst>
              <a:ext uri="{FF2B5EF4-FFF2-40B4-BE49-F238E27FC236}">
                <a16:creationId xmlns:a16="http://schemas.microsoft.com/office/drawing/2014/main" id="{C9431CF1-78A0-80FF-30F3-0E3BA5CB4436}"/>
              </a:ext>
            </a:extLst>
          </p:cNvPr>
          <p:cNvSpPr txBox="1">
            <a:spLocks/>
          </p:cNvSpPr>
          <p:nvPr/>
        </p:nvSpPr>
        <p:spPr>
          <a:xfrm>
            <a:off x="287595" y="1514168"/>
            <a:ext cx="4589206" cy="38640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t>A five-year span was examined globally from 2016 to 2020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suicide rate was observed to be steady from 2016 to 2019</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There was a sharp increase in 2020, which is suspected to be linked to the effects of Covid-19</a:t>
            </a:r>
          </a:p>
        </p:txBody>
      </p:sp>
      <p:pic>
        <p:nvPicPr>
          <p:cNvPr id="17" name="Picture 16">
            <a:extLst>
              <a:ext uri="{FF2B5EF4-FFF2-40B4-BE49-F238E27FC236}">
                <a16:creationId xmlns:a16="http://schemas.microsoft.com/office/drawing/2014/main" id="{FBF5E5D7-17AC-2B29-2F13-6F86A367054A}"/>
              </a:ext>
            </a:extLst>
          </p:cNvPr>
          <p:cNvPicPr>
            <a:picLocks noChangeAspect="1"/>
          </p:cNvPicPr>
          <p:nvPr/>
        </p:nvPicPr>
        <p:blipFill>
          <a:blip r:embed="rId3"/>
          <a:stretch>
            <a:fillRect/>
          </a:stretch>
        </p:blipFill>
        <p:spPr>
          <a:xfrm>
            <a:off x="5348750" y="3794495"/>
            <a:ext cx="5034115" cy="3063505"/>
          </a:xfrm>
          <a:prstGeom prst="rect">
            <a:avLst/>
          </a:prstGeom>
        </p:spPr>
      </p:pic>
    </p:spTree>
    <p:extLst>
      <p:ext uri="{BB962C8B-B14F-4D97-AF65-F5344CB8AC3E}">
        <p14:creationId xmlns:p14="http://schemas.microsoft.com/office/powerpoint/2010/main" val="150472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0F32-41F5-FC05-71FC-8A9473605462}"/>
              </a:ext>
            </a:extLst>
          </p:cNvPr>
          <p:cNvSpPr>
            <a:spLocks noGrp="1"/>
          </p:cNvSpPr>
          <p:nvPr>
            <p:ph type="title"/>
          </p:nvPr>
        </p:nvSpPr>
        <p:spPr>
          <a:xfrm>
            <a:off x="838200" y="365125"/>
            <a:ext cx="4894006" cy="1325563"/>
          </a:xfrm>
        </p:spPr>
        <p:txBody>
          <a:bodyPr>
            <a:normAutofit/>
          </a:bodyPr>
          <a:lstStyle/>
          <a:p>
            <a:r>
              <a:rPr lang="en-US" dirty="0"/>
              <a:t>Results Continued …</a:t>
            </a:r>
            <a:br>
              <a:rPr lang="en-US" dirty="0"/>
            </a:br>
            <a:r>
              <a:rPr lang="en-US" sz="2700" dirty="0"/>
              <a:t>Global Suicide Rate by Age Group</a:t>
            </a:r>
          </a:p>
        </p:txBody>
      </p:sp>
      <p:sp>
        <p:nvSpPr>
          <p:cNvPr id="3" name="Content Placeholder 2">
            <a:extLst>
              <a:ext uri="{FF2B5EF4-FFF2-40B4-BE49-F238E27FC236}">
                <a16:creationId xmlns:a16="http://schemas.microsoft.com/office/drawing/2014/main" id="{FE7A1C3E-909C-594D-B06E-EB84A9321F7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7332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339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Rice University Data Analytics and visualization Bootcamp</vt:lpstr>
      <vt:lpstr>Introduction</vt:lpstr>
      <vt:lpstr>Scope</vt:lpstr>
      <vt:lpstr>Data Source</vt:lpstr>
      <vt:lpstr>Methods</vt:lpstr>
      <vt:lpstr>Observation</vt:lpstr>
      <vt:lpstr>4 Questions to Address</vt:lpstr>
      <vt:lpstr>Results Global Suicide Rate (2016 to 2020)</vt:lpstr>
      <vt:lpstr>Results Continued … Global Suicide Rate by Age 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University Data Analytics and visualization Bootcamp</dc:title>
  <dc:creator>Stan Ejiobi</dc:creator>
  <cp:lastModifiedBy>Stan Ejiobi</cp:lastModifiedBy>
  <cp:revision>1</cp:revision>
  <dcterms:created xsi:type="dcterms:W3CDTF">2023-04-29T12:56:48Z</dcterms:created>
  <dcterms:modified xsi:type="dcterms:W3CDTF">2023-05-02T09:02:40Z</dcterms:modified>
</cp:coreProperties>
</file>