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0" r:id="rId7"/>
    <p:sldId id="261"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85968-F1F3-46C6-82F8-F8D288368F71}" v="1" dt="2023-05-04T01:34:28.046"/>
    <p1510:client id="{EE5D1454-DE28-4F36-8880-5666914C2813}" v="17" dt="2023-05-03T09:17:59.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sldOrd">
      <pc:chgData name="Stan Ejiobi" userId="bfdee1cc2c219db3" providerId="LiveId" clId="{EE5D1454-DE28-4F36-8880-5666914C2813}" dt="2023-05-03T10:35:20.404" v="4974" actId="20577"/>
      <pc:docMkLst>
        <pc:docMk/>
      </pc:docMkLst>
      <pc:sldChg chg="addSp delSp modSp mod setBg setClrOvrMap delDesignElem">
        <pc:chgData name="Stan Ejiobi" userId="bfdee1cc2c219db3" providerId="LiveId" clId="{EE5D1454-DE28-4F36-8880-5666914C2813}" dt="2023-05-03T00:00:16.284" v="2949" actId="26606"/>
        <pc:sldMkLst>
          <pc:docMk/>
          <pc:sldMk cId="960932777" sldId="256"/>
        </pc:sldMkLst>
        <pc:spChg chg="mod">
          <ac:chgData name="Stan Ejiobi" userId="bfdee1cc2c219db3" providerId="LiveId" clId="{EE5D1454-DE28-4F36-8880-5666914C2813}" dt="2023-05-03T00:00:16.284" v="2949" actId="26606"/>
          <ac:spMkLst>
            <pc:docMk/>
            <pc:sldMk cId="960932777" sldId="256"/>
            <ac:spMk id="2" creationId="{95BBA110-B069-E588-452E-ED93E4300DE4}"/>
          </ac:spMkLst>
        </pc:spChg>
        <pc:spChg chg="mod">
          <ac:chgData name="Stan Ejiobi" userId="bfdee1cc2c219db3" providerId="LiveId" clId="{EE5D1454-DE28-4F36-8880-5666914C2813}" dt="2023-05-03T00:00:16.284" v="2949" actId="26606"/>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5-02T23:59:38.978" v="2936" actId="26606"/>
          <ac:spMkLst>
            <pc:docMk/>
            <pc:sldMk cId="960932777" sldId="256"/>
            <ac:spMk id="9" creationId="{71B2258F-86CA-4D4D-8270-BC05FCDEBFB3}"/>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5-02T23:59:41.841" v="2939" actId="26606"/>
          <ac:spMkLst>
            <pc:docMk/>
            <pc:sldMk cId="960932777" sldId="256"/>
            <ac:spMk id="11" creationId="{AB58EF07-17C2-48CF-ABB0-EEF1F17CB8F0}"/>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5-02T23:59:41.841" v="2939" actId="26606"/>
          <ac:spMkLst>
            <pc:docMk/>
            <pc:sldMk cId="960932777" sldId="256"/>
            <ac:spMk id="17" creationId="{0671A8AE-40A1-4631-A6B8-581AFF065482}"/>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5-02T23:59:41.841" v="2939" actId="26606"/>
          <ac:spMkLst>
            <pc:docMk/>
            <pc:sldMk cId="960932777" sldId="256"/>
            <ac:spMk id="21" creationId="{AF2F604E-43BE-4DC3-B983-E071523364F8}"/>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5-02T23:59:41.841" v="2939" actId="26606"/>
          <ac:spMkLst>
            <pc:docMk/>
            <pc:sldMk cId="960932777" sldId="256"/>
            <ac:spMk id="23" creationId="{08C9B587-E65E-4B52-B37C-ABEBB6E87928}"/>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5-02T23:59:50.009" v="2941" actId="26606"/>
          <ac:spMkLst>
            <pc:docMk/>
            <pc:sldMk cId="960932777" sldId="256"/>
            <ac:spMk id="31" creationId="{2C61293E-6EBE-43EF-A52C-9BEBFD7679D4}"/>
          </ac:spMkLst>
        </pc:spChg>
        <pc:spChg chg="add del">
          <ac:chgData name="Stan Ejiobi" userId="bfdee1cc2c219db3" providerId="LiveId" clId="{EE5D1454-DE28-4F36-8880-5666914C2813}" dt="2023-05-02T23:59:50.009" v="2941" actId="26606"/>
          <ac:spMkLst>
            <pc:docMk/>
            <pc:sldMk cId="960932777" sldId="256"/>
            <ac:spMk id="33" creationId="{21540236-BFD5-4A9D-8840-4703E7F76825}"/>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5-03T00:00:16.284" v="2949" actId="26606"/>
          <ac:spMkLst>
            <pc:docMk/>
            <pc:sldMk cId="960932777" sldId="256"/>
            <ac:spMk id="36" creationId="{09588DA8-065E-4F6F-8EFD-43104AB2E0CF}"/>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5-03T00:00:16.284" v="2949" actId="26606"/>
          <ac:spMkLst>
            <pc:docMk/>
            <pc:sldMk cId="960932777" sldId="256"/>
            <ac:spMk id="38" creationId="{C4285719-470E-454C-AF62-8323075F1F5B}"/>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5-03T00:00:16.284" v="2949" actId="26606"/>
          <ac:spMkLst>
            <pc:docMk/>
            <pc:sldMk cId="960932777" sldId="256"/>
            <ac:spMk id="40" creationId="{CD9FE4EF-C4D8-49A0-B2FF-81D8DB7D8A24}"/>
          </ac:spMkLst>
        </pc:spChg>
        <pc:spChg chg="add del">
          <ac:chgData name="Stan Ejiobi" userId="bfdee1cc2c219db3" providerId="LiveId" clId="{EE5D1454-DE28-4F36-8880-5666914C2813}" dt="2023-05-03T00:00:16.284" v="2949" actId="26606"/>
          <ac:spMkLst>
            <pc:docMk/>
            <pc:sldMk cId="960932777" sldId="256"/>
            <ac:spMk id="41" creationId="{4300840D-0A0B-4512-BACA-B439D5B9C57C}"/>
          </ac:spMkLst>
        </pc:spChg>
        <pc:spChg chg="add del">
          <ac:chgData name="Stan Ejiobi" userId="bfdee1cc2c219db3" providerId="LiveId" clId="{EE5D1454-DE28-4F36-8880-5666914C2813}" dt="2023-05-03T00:00:16.284" v="2949" actId="26606"/>
          <ac:spMkLst>
            <pc:docMk/>
            <pc:sldMk cId="960932777" sldId="256"/>
            <ac:spMk id="42" creationId="{D2B78728-A580-49A7-84F9-6EF6F583ADE0}"/>
          </ac:spMkLst>
        </pc:spChg>
        <pc:spChg chg="add del">
          <ac:chgData name="Stan Ejiobi" userId="bfdee1cc2c219db3" providerId="LiveId" clId="{EE5D1454-DE28-4F36-8880-5666914C2813}" dt="2023-05-03T00:00:16.284" v="2949" actId="26606"/>
          <ac:spMkLst>
            <pc:docMk/>
            <pc:sldMk cId="960932777" sldId="256"/>
            <ac:spMk id="43" creationId="{38FAA1A1-D861-433F-88FA-1E9D6FD31D11}"/>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5-03T00:00:16.284" v="2949" actId="26606"/>
          <ac:spMkLst>
            <pc:docMk/>
            <pc:sldMk cId="960932777" sldId="256"/>
            <ac:spMk id="45" creationId="{8D71EDA1-87BF-4D5D-AB79-F346FD19278A}"/>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picChg chg="add del">
          <ac:chgData name="Stan Ejiobi" userId="bfdee1cc2c219db3" providerId="LiveId" clId="{EE5D1454-DE28-4F36-8880-5666914C2813}" dt="2023-05-02T23:59:38.978" v="2936" actId="26606"/>
          <ac:picMkLst>
            <pc:docMk/>
            <pc:sldMk cId="960932777" sldId="256"/>
            <ac:picMk id="5" creationId="{5885185B-CC8D-D122-A240-42C9052C9060}"/>
          </ac:picMkLst>
        </pc:picChg>
        <pc:picChg chg="add del">
          <ac:chgData name="Stan Ejiobi" userId="bfdee1cc2c219db3" providerId="LiveId" clId="{EE5D1454-DE28-4F36-8880-5666914C2813}" dt="2023-05-02T23:59:41.841" v="2939" actId="26606"/>
          <ac:picMkLst>
            <pc:docMk/>
            <pc:sldMk cId="960932777" sldId="256"/>
            <ac:picMk id="19" creationId="{C5143BB0-3C72-0FA5-759D-CEA65217CD49}"/>
          </ac:picMkLst>
        </pc:picChg>
        <pc:picChg chg="add del">
          <ac:chgData name="Stan Ejiobi" userId="bfdee1cc2c219db3" providerId="LiveId" clId="{EE5D1454-DE28-4F36-8880-5666914C2813}" dt="2023-05-02T23:59:50.009" v="2941" actId="26606"/>
          <ac:picMkLst>
            <pc:docMk/>
            <pc:sldMk cId="960932777" sldId="256"/>
            <ac:picMk id="32" creationId="{12E44783-37CB-D025-0EAE-0B6FF365941E}"/>
          </ac:picMkLst>
        </pc:picChg>
      </pc:sldChg>
      <pc:sldChg chg="addSp delSp modSp mod setBg delDesignElem">
        <pc:chgData name="Stan Ejiobi" userId="bfdee1cc2c219db3" providerId="LiveId" clId="{EE5D1454-DE28-4F36-8880-5666914C2813}" dt="2023-05-03T00:03:06.651" v="2972"/>
        <pc:sldMkLst>
          <pc:docMk/>
          <pc:sldMk cId="2776023487" sldId="257"/>
        </pc:sldMkLst>
        <pc:spChg chg="mod">
          <ac:chgData name="Stan Ejiobi" userId="bfdee1cc2c219db3" providerId="LiveId" clId="{EE5D1454-DE28-4F36-8880-5666914C2813}" dt="2023-05-03T00:03:06.651" v="2972"/>
          <ac:spMkLst>
            <pc:docMk/>
            <pc:sldMk cId="2776023487" sldId="257"/>
            <ac:spMk id="2" creationId="{A1D728FB-AAEC-5734-8338-74212E2CFE7F}"/>
          </ac:spMkLst>
        </pc:spChg>
        <pc:spChg chg="add del mod">
          <ac:chgData name="Stan Ejiobi" userId="bfdee1cc2c219db3" providerId="LiveId" clId="{EE5D1454-DE28-4F36-8880-5666914C2813}" dt="2023-05-03T00:03:06.651" v="2972"/>
          <ac:spMkLst>
            <pc:docMk/>
            <pc:sldMk cId="2776023487" sldId="257"/>
            <ac:spMk id="3" creationId="{66E9E507-2B25-61C5-CE4E-E6C602808B35}"/>
          </ac:spMkLst>
        </pc:spChg>
        <pc:spChg chg="add del">
          <ac:chgData name="Stan Ejiobi" userId="bfdee1cc2c219db3" providerId="LiveId" clId="{EE5D1454-DE28-4F36-8880-5666914C2813}" dt="2023-05-03T00:00:15.318" v="2948" actId="26606"/>
          <ac:spMkLst>
            <pc:docMk/>
            <pc:sldMk cId="2776023487" sldId="257"/>
            <ac:spMk id="6" creationId="{8D71EDA1-87BF-4D5D-AB79-F346FD19278A}"/>
          </ac:spMkLst>
        </pc:spChg>
        <pc:spChg chg="add del">
          <ac:chgData name="Stan Ejiobi" userId="bfdee1cc2c219db3" providerId="LiveId" clId="{EE5D1454-DE28-4F36-8880-5666914C2813}" dt="2023-05-03T00:00:15.318" v="2948" actId="26606"/>
          <ac:spMkLst>
            <pc:docMk/>
            <pc:sldMk cId="2776023487" sldId="257"/>
            <ac:spMk id="8" creationId="{09588DA8-065E-4F6F-8EFD-43104AB2E0CF}"/>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5-03T00:00:15.318" v="2948" actId="26606"/>
          <ac:spMkLst>
            <pc:docMk/>
            <pc:sldMk cId="2776023487" sldId="257"/>
            <ac:spMk id="10" creationId="{C4285719-470E-454C-AF62-8323075F1F5B}"/>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5-03T00:00:15.318" v="2948" actId="26606"/>
          <ac:spMkLst>
            <pc:docMk/>
            <pc:sldMk cId="2776023487" sldId="257"/>
            <ac:spMk id="12" creationId="{CD9FE4EF-C4D8-49A0-B2FF-81D8DB7D8A24}"/>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5-03T00:00:15.318" v="2948" actId="26606"/>
          <ac:spMkLst>
            <pc:docMk/>
            <pc:sldMk cId="2776023487" sldId="257"/>
            <ac:spMk id="14" creationId="{4300840D-0A0B-4512-BACA-B439D5B9C57C}"/>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5-03T00:00:15.318" v="2948" actId="26606"/>
          <ac:spMkLst>
            <pc:docMk/>
            <pc:sldMk cId="2776023487" sldId="257"/>
            <ac:spMk id="16" creationId="{D2B78728-A580-49A7-84F9-6EF6F583ADE0}"/>
          </ac:spMkLst>
        </pc:spChg>
        <pc:spChg chg="add del">
          <ac:chgData name="Stan Ejiobi" userId="bfdee1cc2c219db3" providerId="LiveId" clId="{EE5D1454-DE28-4F36-8880-5666914C2813}" dt="2023-05-03T00:00:15.318" v="2948" actId="26606"/>
          <ac:spMkLst>
            <pc:docMk/>
            <pc:sldMk cId="2776023487" sldId="257"/>
            <ac:spMk id="18" creationId="{38FAA1A1-D861-433F-88FA-1E9D6FD31D11}"/>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5-03T00:03:06.651" v="2972"/>
        <pc:sldMkLst>
          <pc:docMk/>
          <pc:sldMk cId="677050436" sldId="258"/>
        </pc:sldMkLst>
        <pc:spChg chg="mod">
          <ac:chgData name="Stan Ejiobi" userId="bfdee1cc2c219db3" providerId="LiveId" clId="{EE5D1454-DE28-4F36-8880-5666914C2813}" dt="2023-05-03T00:03:06.651" v="2972"/>
          <ac:spMkLst>
            <pc:docMk/>
            <pc:sldMk cId="677050436" sldId="258"/>
            <ac:spMk id="2" creationId="{BF623E2C-D3BB-A86F-8DD2-D5462BA98518}"/>
          </ac:spMkLst>
        </pc:spChg>
        <pc:spChg chg="add del mod">
          <ac:chgData name="Stan Ejiobi" userId="bfdee1cc2c219db3" providerId="LiveId" clId="{EE5D1454-DE28-4F36-8880-5666914C2813}" dt="2023-05-03T00:03:06.651" v="297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5-03T00:03:06.651" v="2972"/>
        <pc:sldMkLst>
          <pc:docMk/>
          <pc:sldMk cId="185476636" sldId="259"/>
        </pc:sldMkLst>
        <pc:spChg chg="mod">
          <ac:chgData name="Stan Ejiobi" userId="bfdee1cc2c219db3" providerId="LiveId" clId="{EE5D1454-DE28-4F36-8880-5666914C2813}" dt="2023-05-03T00:03:06.651" v="2972"/>
          <ac:spMkLst>
            <pc:docMk/>
            <pc:sldMk cId="185476636" sldId="259"/>
            <ac:spMk id="2" creationId="{1E5EF0FE-B51E-2719-D339-C06D73AA931F}"/>
          </ac:spMkLst>
        </pc:spChg>
        <pc:spChg chg="add del mod">
          <ac:chgData name="Stan Ejiobi" userId="bfdee1cc2c219db3" providerId="LiveId" clId="{EE5D1454-DE28-4F36-8880-5666914C2813}" dt="2023-05-03T00:03:06.651" v="2972"/>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5-03T08:42:03.947" v="2987" actId="20577"/>
        <pc:sldMkLst>
          <pc:docMk/>
          <pc:sldMk cId="3799763869" sldId="260"/>
        </pc:sldMkLst>
        <pc:spChg chg="mod">
          <ac:chgData name="Stan Ejiobi" userId="bfdee1cc2c219db3" providerId="LiveId" clId="{EE5D1454-DE28-4F36-8880-5666914C2813}" dt="2023-05-03T00:03:06.651" v="2972"/>
          <ac:spMkLst>
            <pc:docMk/>
            <pc:sldMk cId="3799763869" sldId="260"/>
            <ac:spMk id="2" creationId="{BDC38D4A-892F-8A49-ADD8-26F17924D33F}"/>
          </ac:spMkLst>
        </pc:spChg>
        <pc:spChg chg="add mod">
          <ac:chgData name="Stan Ejiobi" userId="bfdee1cc2c219db3" providerId="LiveId" clId="{EE5D1454-DE28-4F36-8880-5666914C2813}" dt="2023-05-03T08:42:03.947" v="2987" actId="20577"/>
          <ac:spMkLst>
            <pc:docMk/>
            <pc:sldMk cId="3799763869" sldId="260"/>
            <ac:spMk id="4" creationId="{39BC6378-DC6A-8E4F-9CD9-065CF6B37E02}"/>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del mod ord">
          <ac:chgData name="Stan Ejiobi" userId="bfdee1cc2c219db3" providerId="LiveId" clId="{EE5D1454-DE28-4F36-8880-5666914C2813}" dt="2023-05-02T08:25:51.846" v="564" actId="478"/>
          <ac:picMkLst>
            <pc:docMk/>
            <pc:sldMk cId="3799763869" sldId="260"/>
            <ac:picMk id="13" creationId="{1D1E192F-57E6-6A5A-2515-D2184BA85D9C}"/>
          </ac:picMkLst>
        </pc:picChg>
        <pc:picChg chg="add del mod">
          <ac:chgData name="Stan Ejiobi" userId="bfdee1cc2c219db3" providerId="LiveId" clId="{EE5D1454-DE28-4F36-8880-5666914C2813}" dt="2023-05-02T08:25:55.017" v="565" actId="478"/>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5-03T09:17:01.649" v="3351" actId="2711"/>
        <pc:sldMkLst>
          <pc:docMk/>
          <pc:sldMk cId="1504725780" sldId="261"/>
        </pc:sldMkLst>
        <pc:spChg chg="mod">
          <ac:chgData name="Stan Ejiobi" userId="bfdee1cc2c219db3" providerId="LiveId" clId="{EE5D1454-DE28-4F36-8880-5666914C2813}" dt="2023-05-03T00:03:06.016" v="2971" actId="26606"/>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mod">
          <ac:chgData name="Stan Ejiobi" userId="bfdee1cc2c219db3" providerId="LiveId" clId="{EE5D1454-DE28-4F36-8880-5666914C2813}" dt="2023-05-02T09:17:37.152" v="2208" actId="571"/>
          <ac:spMkLst>
            <pc:docMk/>
            <pc:sldMk cId="1504725780" sldId="261"/>
            <ac:spMk id="3" creationId="{A2BB73A6-5DE2-1EB7-BEF7-7B0DF88BFF88}"/>
          </ac:spMkLst>
        </pc:spChg>
        <pc:spChg chg="add del mod">
          <ac:chgData name="Stan Ejiobi" userId="bfdee1cc2c219db3" providerId="LiveId" clId="{EE5D1454-DE28-4F36-8880-5666914C2813}" dt="2023-05-02T08:28:14.565" v="568" actId="22"/>
          <ac:spMkLst>
            <pc:docMk/>
            <pc:sldMk cId="1504725780" sldId="261"/>
            <ac:spMk id="4" creationId="{655292B1-5471-098F-4CF9-886EC0CBBD9D}"/>
          </ac:spMkLst>
        </pc:spChg>
        <pc:spChg chg="add del mod">
          <ac:chgData name="Stan Ejiobi" userId="bfdee1cc2c219db3" providerId="LiveId" clId="{EE5D1454-DE28-4F36-8880-5666914C2813}" dt="2023-05-02T08:28:18.727" v="570" actId="22"/>
          <ac:spMkLst>
            <pc:docMk/>
            <pc:sldMk cId="1504725780" sldId="261"/>
            <ac:spMk id="10" creationId="{CD330121-7D43-AF49-3F5A-A8686A92E291}"/>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mod">
          <ac:chgData name="Stan Ejiobi" userId="bfdee1cc2c219db3" providerId="LiveId" clId="{EE5D1454-DE28-4F36-8880-5666914C2813}" dt="2023-05-02T08:29:30.315" v="581" actId="20577"/>
          <ac:spMkLst>
            <pc:docMk/>
            <pc:sldMk cId="1504725780" sldId="261"/>
            <ac:spMk id="13" creationId="{0EFC1818-5B22-3081-D6E9-F2C37E708337}"/>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mod">
          <ac:chgData name="Stan Ejiobi" userId="bfdee1cc2c219db3" providerId="LiveId" clId="{EE5D1454-DE28-4F36-8880-5666914C2813}" dt="2023-05-02T08:30:00.190" v="601" actId="20577"/>
          <ac:spMkLst>
            <pc:docMk/>
            <pc:sldMk cId="1504725780" sldId="261"/>
            <ac:spMk id="14" creationId="{D55043FD-4633-30B3-DB24-FCE733C0413D}"/>
          </ac:spMkLst>
        </pc:spChg>
        <pc:spChg chg="add del mod ord">
          <ac:chgData name="Stan Ejiobi" userId="bfdee1cc2c219db3" providerId="LiveId" clId="{EE5D1454-DE28-4F36-8880-5666914C2813}" dt="2023-05-03T09:17:01.649" v="3351" actId="2711"/>
          <ac:spMkLst>
            <pc:docMk/>
            <pc:sldMk cId="1504725780" sldId="261"/>
            <ac:spMk id="15" creationId="{C9431CF1-78A0-80FF-30F3-0E3BA5CB4436}"/>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spChg chg="add del">
          <ac:chgData name="Stan Ejiobi" userId="bfdee1cc2c219db3" providerId="LiveId" clId="{EE5D1454-DE28-4F36-8880-5666914C2813}" dt="2023-05-03T00:01:24.327" v="2953" actId="26606"/>
          <ac:spMkLst>
            <pc:docMk/>
            <pc:sldMk cId="1504725780" sldId="261"/>
            <ac:spMk id="22" creationId="{5EF17487-C386-4F99-B5EB-4FD3DF4236B2}"/>
          </ac:spMkLst>
        </pc:spChg>
        <pc:spChg chg="add del">
          <ac:chgData name="Stan Ejiobi" userId="bfdee1cc2c219db3" providerId="LiveId" clId="{EE5D1454-DE28-4F36-8880-5666914C2813}" dt="2023-05-03T00:01:24.327" v="2953" actId="26606"/>
          <ac:spMkLst>
            <pc:docMk/>
            <pc:sldMk cId="1504725780" sldId="261"/>
            <ac:spMk id="24" creationId="{A0DE92DF-4769-4DE9-93FD-EE31271850CA}"/>
          </ac:spMkLst>
        </pc:spChg>
        <pc:spChg chg="add del">
          <ac:chgData name="Stan Ejiobi" userId="bfdee1cc2c219db3" providerId="LiveId" clId="{EE5D1454-DE28-4F36-8880-5666914C2813}" dt="2023-05-03T00:03:06.016" v="2971" actId="26606"/>
          <ac:spMkLst>
            <pc:docMk/>
            <pc:sldMk cId="1504725780" sldId="261"/>
            <ac:spMk id="26" creationId="{231A2881-D8D7-4A7D-ACA3-E9F849F853D8}"/>
          </ac:spMkLst>
        </pc:spChg>
        <pc:spChg chg="add del">
          <ac:chgData name="Stan Ejiobi" userId="bfdee1cc2c219db3" providerId="LiveId" clId="{EE5D1454-DE28-4F36-8880-5666914C2813}" dt="2023-05-03T00:01:39.522" v="2955" actId="26606"/>
          <ac:spMkLst>
            <pc:docMk/>
            <pc:sldMk cId="1504725780" sldId="261"/>
            <ac:spMk id="27" creationId="{AAAE94E3-A7DB-4868-B1E3-E49703488BBC}"/>
          </ac:spMkLst>
        </pc:spChg>
        <pc:spChg chg="add del">
          <ac:chgData name="Stan Ejiobi" userId="bfdee1cc2c219db3" providerId="LiveId" clId="{EE5D1454-DE28-4F36-8880-5666914C2813}" dt="2023-05-03T00:01:39.522" v="2955" actId="26606"/>
          <ac:spMkLst>
            <pc:docMk/>
            <pc:sldMk cId="1504725780" sldId="261"/>
            <ac:spMk id="28" creationId="{3873B707-463F-40B0-8227-E8CC6C67EB25}"/>
          </ac:spMkLst>
        </pc:spChg>
        <pc:spChg chg="add del">
          <ac:chgData name="Stan Ejiobi" userId="bfdee1cc2c219db3" providerId="LiveId" clId="{EE5D1454-DE28-4F36-8880-5666914C2813}" dt="2023-05-03T00:01:39.522" v="2955" actId="26606"/>
          <ac:spMkLst>
            <pc:docMk/>
            <pc:sldMk cId="1504725780" sldId="261"/>
            <ac:spMk id="30" creationId="{C13237C8-E62C-4F0D-A318-BD6FB6C2D138}"/>
          </ac:spMkLst>
        </pc:spChg>
        <pc:spChg chg="add del">
          <ac:chgData name="Stan Ejiobi" userId="bfdee1cc2c219db3" providerId="LiveId" clId="{EE5D1454-DE28-4F36-8880-5666914C2813}" dt="2023-05-03T00:01:39.522" v="2955" actId="26606"/>
          <ac:spMkLst>
            <pc:docMk/>
            <pc:sldMk cId="1504725780" sldId="261"/>
            <ac:spMk id="32" creationId="{19C9EAEA-39D0-4B0E-A0EB-51E7B26740B1}"/>
          </ac:spMkLst>
        </pc:spChg>
        <pc:spChg chg="add del">
          <ac:chgData name="Stan Ejiobi" userId="bfdee1cc2c219db3" providerId="LiveId" clId="{EE5D1454-DE28-4F36-8880-5666914C2813}" dt="2023-05-03T00:03:06.016" v="2971" actId="26606"/>
          <ac:spMkLst>
            <pc:docMk/>
            <pc:sldMk cId="1504725780" sldId="261"/>
            <ac:spMk id="33" creationId="{B712E947-0734-45F9-9C4F-41114EC3A33E}"/>
          </ac:spMkLst>
        </pc:spChg>
        <pc:spChg chg="add del">
          <ac:chgData name="Stan Ejiobi" userId="bfdee1cc2c219db3" providerId="LiveId" clId="{EE5D1454-DE28-4F36-8880-5666914C2813}" dt="2023-05-03T00:01:39.522" v="2955" actId="26606"/>
          <ac:spMkLst>
            <pc:docMk/>
            <pc:sldMk cId="1504725780" sldId="261"/>
            <ac:spMk id="34" creationId="{8CB5D2D7-DF65-4E86-BFBA-FFB9B5ACEB64}"/>
          </ac:spMkLst>
        </pc:spChg>
        <pc:spChg chg="add del">
          <ac:chgData name="Stan Ejiobi" userId="bfdee1cc2c219db3" providerId="LiveId" clId="{EE5D1454-DE28-4F36-8880-5666914C2813}" dt="2023-05-03T00:03:06.016" v="2971" actId="26606"/>
          <ac:spMkLst>
            <pc:docMk/>
            <pc:sldMk cId="1504725780" sldId="261"/>
            <ac:spMk id="35" creationId="{C9431CF1-78A0-80FF-30F3-0E3BA5CB4436}"/>
          </ac:spMkLst>
        </pc:spChg>
        <pc:spChg chg="add del">
          <ac:chgData name="Stan Ejiobi" userId="bfdee1cc2c219db3" providerId="LiveId" clId="{EE5D1454-DE28-4F36-8880-5666914C2813}" dt="2023-05-03T00:01:50.908" v="2957" actId="26606"/>
          <ac:spMkLst>
            <pc:docMk/>
            <pc:sldMk cId="1504725780" sldId="261"/>
            <ac:spMk id="36" creationId="{B712E947-0734-45F9-9C4F-41114EC3A33E}"/>
          </ac:spMkLst>
        </pc:spChg>
        <pc:spChg chg="add del">
          <ac:chgData name="Stan Ejiobi" userId="bfdee1cc2c219db3" providerId="LiveId" clId="{EE5D1454-DE28-4F36-8880-5666914C2813}" dt="2023-05-03T00:03:06.016" v="2971" actId="26606"/>
          <ac:spMkLst>
            <pc:docMk/>
            <pc:sldMk cId="1504725780" sldId="261"/>
            <ac:spMk id="38" creationId="{5A65989E-BBD5-44D7-AA86-7AFD5D46BBC0}"/>
          </ac:spMkLst>
        </pc:spChg>
        <pc:spChg chg="add del">
          <ac:chgData name="Stan Ejiobi" userId="bfdee1cc2c219db3" providerId="LiveId" clId="{EE5D1454-DE28-4F36-8880-5666914C2813}" dt="2023-05-03T00:01:53" v="2959" actId="26606"/>
          <ac:spMkLst>
            <pc:docMk/>
            <pc:sldMk cId="1504725780" sldId="261"/>
            <ac:spMk id="42" creationId="{F5A5F1D7-F0D0-4687-9BD3-CA6A0714C634}"/>
          </ac:spMkLst>
        </pc:spChg>
        <pc:spChg chg="add del">
          <ac:chgData name="Stan Ejiobi" userId="bfdee1cc2c219db3" providerId="LiveId" clId="{EE5D1454-DE28-4F36-8880-5666914C2813}" dt="2023-05-03T00:01:53" v="2959" actId="26606"/>
          <ac:spMkLst>
            <pc:docMk/>
            <pc:sldMk cId="1504725780" sldId="261"/>
            <ac:spMk id="45" creationId="{D5B0017B-2ECA-49AF-B397-DC140825DF8D}"/>
          </ac:spMkLst>
        </pc:spChg>
        <pc:spChg chg="add del">
          <ac:chgData name="Stan Ejiobi" userId="bfdee1cc2c219db3" providerId="LiveId" clId="{EE5D1454-DE28-4F36-8880-5666914C2813}" dt="2023-05-03T00:01:56.027" v="2961" actId="26606"/>
          <ac:spMkLst>
            <pc:docMk/>
            <pc:sldMk cId="1504725780" sldId="261"/>
            <ac:spMk id="47" creationId="{53E60C6D-4E85-4E14-BCDF-BF15C241F7CA}"/>
          </ac:spMkLst>
        </pc:spChg>
        <pc:spChg chg="add del">
          <ac:chgData name="Stan Ejiobi" userId="bfdee1cc2c219db3" providerId="LiveId" clId="{EE5D1454-DE28-4F36-8880-5666914C2813}" dt="2023-05-03T00:01:56.027" v="2961" actId="26606"/>
          <ac:spMkLst>
            <pc:docMk/>
            <pc:sldMk cId="1504725780" sldId="261"/>
            <ac:spMk id="48" creationId="{7D42D292-4C48-479B-9E59-E29CD9871C0C}"/>
          </ac:spMkLst>
        </pc:spChg>
        <pc:spChg chg="add del">
          <ac:chgData name="Stan Ejiobi" userId="bfdee1cc2c219db3" providerId="LiveId" clId="{EE5D1454-DE28-4F36-8880-5666914C2813}" dt="2023-05-03T00:01:56.027" v="2961" actId="26606"/>
          <ac:spMkLst>
            <pc:docMk/>
            <pc:sldMk cId="1504725780" sldId="261"/>
            <ac:spMk id="49" creationId="{533DF362-939D-4EEE-8DC4-6B54607E5611}"/>
          </ac:spMkLst>
        </pc:spChg>
        <pc:grpChg chg="add del">
          <ac:chgData name="Stan Ejiobi" userId="bfdee1cc2c219db3" providerId="LiveId" clId="{EE5D1454-DE28-4F36-8880-5666914C2813}" dt="2023-05-03T00:01:39.522" v="2955" actId="26606"/>
          <ac:grpSpMkLst>
            <pc:docMk/>
            <pc:sldMk cId="1504725780" sldId="261"/>
            <ac:grpSpMk id="29" creationId="{1DE889C7-FAD6-4397-98E2-05D503484459}"/>
          </ac:grpSpMkLst>
        </pc:grpChg>
        <pc:grpChg chg="add del">
          <ac:chgData name="Stan Ejiobi" userId="bfdee1cc2c219db3" providerId="LiveId" clId="{EE5D1454-DE28-4F36-8880-5666914C2813}" dt="2023-05-03T00:01:50.908" v="2957" actId="26606"/>
          <ac:grpSpMkLst>
            <pc:docMk/>
            <pc:sldMk cId="1504725780" sldId="261"/>
            <ac:grpSpMk id="37" creationId="{12B3290A-D3BF-4B87-B55B-FD9A98B49727}"/>
          </ac:grpSpMkLst>
        </pc:grpChg>
        <pc:grpChg chg="add del">
          <ac:chgData name="Stan Ejiobi" userId="bfdee1cc2c219db3" providerId="LiveId" clId="{EE5D1454-DE28-4F36-8880-5666914C2813}" dt="2023-05-03T00:01:53" v="2959" actId="26606"/>
          <ac:grpSpMkLst>
            <pc:docMk/>
            <pc:sldMk cId="1504725780" sldId="261"/>
            <ac:grpSpMk id="43" creationId="{AE1C45F0-260A-458C-96ED-C1F6D2151219}"/>
          </ac:grpSpMkLst>
        </pc:grpChg>
        <pc:graphicFrameChg chg="add del">
          <ac:chgData name="Stan Ejiobi" userId="bfdee1cc2c219db3" providerId="LiveId" clId="{EE5D1454-DE28-4F36-8880-5666914C2813}" dt="2023-05-03T00:02:37.898" v="2963" actId="26606"/>
          <ac:graphicFrameMkLst>
            <pc:docMk/>
            <pc:sldMk cId="1504725780" sldId="261"/>
            <ac:graphicFrameMk id="19" creationId="{947418CA-4746-4FE8-DFD9-FCA1B68A0DA7}"/>
          </ac:graphicFrameMkLst>
        </pc:graphicFrameChg>
        <pc:graphicFrameChg chg="add del">
          <ac:chgData name="Stan Ejiobi" userId="bfdee1cc2c219db3" providerId="LiveId" clId="{EE5D1454-DE28-4F36-8880-5666914C2813}" dt="2023-05-03T00:02:39.781" v="2965" actId="26606"/>
          <ac:graphicFrameMkLst>
            <pc:docMk/>
            <pc:sldMk cId="1504725780" sldId="261"/>
            <ac:graphicFrameMk id="21" creationId="{35B15EAF-AEE7-2DD1-014A-982D16DE58F9}"/>
          </ac:graphicFrameMkLst>
        </pc:graphicFrameChg>
        <pc:graphicFrameChg chg="add del">
          <ac:chgData name="Stan Ejiobi" userId="bfdee1cc2c219db3" providerId="LiveId" clId="{EE5D1454-DE28-4F36-8880-5666914C2813}" dt="2023-05-03T00:02:41.955" v="2967" actId="26606"/>
          <ac:graphicFrameMkLst>
            <pc:docMk/>
            <pc:sldMk cId="1504725780" sldId="261"/>
            <ac:graphicFrameMk id="23" creationId="{8759F1C5-1977-2BC9-D255-B4C06ADD4646}"/>
          </ac:graphicFrameMkLst>
        </pc:graphicFrameChg>
        <pc:graphicFrameChg chg="add del">
          <ac:chgData name="Stan Ejiobi" userId="bfdee1cc2c219db3" providerId="LiveId" clId="{EE5D1454-DE28-4F36-8880-5666914C2813}" dt="2023-05-03T00:02:58.059" v="2969" actId="26606"/>
          <ac:graphicFrameMkLst>
            <pc:docMk/>
            <pc:sldMk cId="1504725780" sldId="261"/>
            <ac:graphicFrameMk id="25" creationId="{D33A2E9E-4C9E-09C1-E27A-C26ABD787C6D}"/>
          </ac:graphicFrameMkLst>
        </pc:graphicFrameChg>
        <pc:picChg chg="add del mod">
          <ac:chgData name="Stan Ejiobi" userId="bfdee1cc2c219db3" providerId="LiveId" clId="{EE5D1454-DE28-4F36-8880-5666914C2813}" dt="2023-05-03T08:42:18.938" v="2988" actId="478"/>
          <ac:picMkLst>
            <pc:docMk/>
            <pc:sldMk cId="1504725780" sldId="261"/>
            <ac:picMk id="3" creationId="{D29564A6-442D-E1BE-62C8-4AAE7E9EE6F0}"/>
          </ac:picMkLst>
        </pc:picChg>
        <pc:picChg chg="add del mod ord">
          <ac:chgData name="Stan Ejiobi" userId="bfdee1cc2c219db3" providerId="LiveId" clId="{EE5D1454-DE28-4F36-8880-5666914C2813}" dt="2023-05-02T08:26:03.033" v="567" actId="478"/>
          <ac:picMkLst>
            <pc:docMk/>
            <pc:sldMk cId="1504725780" sldId="261"/>
            <ac:picMk id="5" creationId="{802CBA16-0F80-29D4-F423-607853611BA7}"/>
          </ac:picMkLst>
        </pc:picChg>
        <pc:picChg chg="add del mod ord">
          <ac:chgData name="Stan Ejiobi" userId="bfdee1cc2c219db3" providerId="LiveId" clId="{EE5D1454-DE28-4F36-8880-5666914C2813}" dt="2023-05-02T08:25:59.667" v="566" actId="478"/>
          <ac:picMkLst>
            <pc:docMk/>
            <pc:sldMk cId="1504725780" sldId="261"/>
            <ac:picMk id="7" creationId="{20D9B4CA-94AD-91D8-D3A2-BD291823D496}"/>
          </ac:picMkLst>
        </pc:picChg>
        <pc:picChg chg="add del mod ord">
          <ac:chgData name="Stan Ejiobi" userId="bfdee1cc2c219db3" providerId="LiveId" clId="{EE5D1454-DE28-4F36-8880-5666914C2813}" dt="2023-05-02T08:28:16.626" v="569" actId="478"/>
          <ac:picMkLst>
            <pc:docMk/>
            <pc:sldMk cId="1504725780" sldId="261"/>
            <ac:picMk id="8" creationId="{F43EFFDB-9F54-2C14-48D2-03EB5386714A}"/>
          </ac:picMkLst>
        </pc:picChg>
        <pc:picChg chg="add mod ord">
          <ac:chgData name="Stan Ejiobi" userId="bfdee1cc2c219db3" providerId="LiveId" clId="{EE5D1454-DE28-4F36-8880-5666914C2813}" dt="2023-05-03T00:03:06.016" v="2971" actId="26606"/>
          <ac:picMkLst>
            <pc:docMk/>
            <pc:sldMk cId="1504725780" sldId="261"/>
            <ac:picMk id="12" creationId="{5016057F-407D-8D68-E2E2-760684F661E8}"/>
          </ac:picMkLst>
        </pc:picChg>
        <pc:picChg chg="add mod ord">
          <ac:chgData name="Stan Ejiobi" userId="bfdee1cc2c219db3" providerId="LiveId" clId="{EE5D1454-DE28-4F36-8880-5666914C2813}" dt="2023-05-03T00:03:06.016" v="2971" actId="26606"/>
          <ac:picMkLst>
            <pc:docMk/>
            <pc:sldMk cId="1504725780" sldId="261"/>
            <ac:picMk id="17" creationId="{FBF5E5D7-17AC-2B29-2F13-6F86A367054A}"/>
          </ac:picMkLst>
        </pc:picChg>
        <pc:cxnChg chg="add del">
          <ac:chgData name="Stan Ejiobi" userId="bfdee1cc2c219db3" providerId="LiveId" clId="{EE5D1454-DE28-4F36-8880-5666914C2813}" dt="2023-05-03T00:01:53" v="2959" actId="26606"/>
          <ac:cxnSpMkLst>
            <pc:docMk/>
            <pc:sldMk cId="1504725780" sldId="261"/>
            <ac:cxnSpMk id="31" creationId="{6CF1BAF6-AD41-4082-B212-8A1F9A2E8779}"/>
          </ac:cxnSpMkLst>
        </pc:cxnChg>
      </pc:sldChg>
      <pc:sldChg chg="modSp new mod">
        <pc:chgData name="Stan Ejiobi" userId="bfdee1cc2c219db3" providerId="LiveId" clId="{EE5D1454-DE28-4F36-8880-5666914C2813}" dt="2023-05-03T00:03:06.651" v="2972"/>
        <pc:sldMkLst>
          <pc:docMk/>
          <pc:sldMk cId="2506259767" sldId="262"/>
        </pc:sldMkLst>
        <pc:spChg chg="mod">
          <ac:chgData name="Stan Ejiobi" userId="bfdee1cc2c219db3" providerId="LiveId" clId="{EE5D1454-DE28-4F36-8880-5666914C2813}" dt="2023-05-03T00:03:06.651" v="2972"/>
          <ac:spMkLst>
            <pc:docMk/>
            <pc:sldMk cId="2506259767" sldId="262"/>
            <ac:spMk id="2" creationId="{71C7B195-9FDB-9E84-DAAB-0181262BB776}"/>
          </ac:spMkLst>
        </pc:spChg>
        <pc:spChg chg="mod">
          <ac:chgData name="Stan Ejiobi" userId="bfdee1cc2c219db3" providerId="LiveId" clId="{EE5D1454-DE28-4F36-8880-5666914C2813}" dt="2023-05-03T00:03:06.651" v="2972"/>
          <ac:spMkLst>
            <pc:docMk/>
            <pc:sldMk cId="2506259767" sldId="262"/>
            <ac:spMk id="3" creationId="{5ED0E091-A785-C9D3-DFF2-80E157D5AD14}"/>
          </ac:spMkLst>
        </pc:spChg>
      </pc:sldChg>
      <pc:sldChg chg="modSp new mod ord">
        <pc:chgData name="Stan Ejiobi" userId="bfdee1cc2c219db3" providerId="LiveId" clId="{EE5D1454-DE28-4F36-8880-5666914C2813}" dt="2023-05-03T00:03:06.651" v="2972"/>
        <pc:sldMkLst>
          <pc:docMk/>
          <pc:sldMk cId="2050926516" sldId="263"/>
        </pc:sldMkLst>
        <pc:spChg chg="mod">
          <ac:chgData name="Stan Ejiobi" userId="bfdee1cc2c219db3" providerId="LiveId" clId="{EE5D1454-DE28-4F36-8880-5666914C2813}" dt="2023-05-03T00:03:06.651" v="2972"/>
          <ac:spMkLst>
            <pc:docMk/>
            <pc:sldMk cId="2050926516" sldId="263"/>
            <ac:spMk id="2" creationId="{CEA8C31F-DB9D-F3E5-0390-DA62AB4C43CD}"/>
          </ac:spMkLst>
        </pc:spChg>
        <pc:spChg chg="mod">
          <ac:chgData name="Stan Ejiobi" userId="bfdee1cc2c219db3" providerId="LiveId" clId="{EE5D1454-DE28-4F36-8880-5666914C2813}" dt="2023-05-03T00:03:06.651" v="2972"/>
          <ac:spMkLst>
            <pc:docMk/>
            <pc:sldMk cId="2050926516" sldId="263"/>
            <ac:spMk id="3" creationId="{5B1B95A1-2772-F872-B3F5-362CB7E37704}"/>
          </ac:spMkLst>
        </pc:spChg>
      </pc:sldChg>
      <pc:sldChg chg="addSp delSp modSp new mod">
        <pc:chgData name="Stan Ejiobi" userId="bfdee1cc2c219db3" providerId="LiveId" clId="{EE5D1454-DE28-4F36-8880-5666914C2813}" dt="2023-05-03T09:17:14.551" v="3352" actId="2711"/>
        <pc:sldMkLst>
          <pc:docMk/>
          <pc:sldMk cId="2273328587" sldId="264"/>
        </pc:sldMkLst>
        <pc:spChg chg="mod">
          <ac:chgData name="Stan Ejiobi" userId="bfdee1cc2c219db3" providerId="LiveId" clId="{EE5D1454-DE28-4F36-8880-5666914C2813}" dt="2023-05-02T09:18:12.807" v="2276" actId="113"/>
          <ac:spMkLst>
            <pc:docMk/>
            <pc:sldMk cId="2273328587" sldId="264"/>
            <ac:spMk id="2" creationId="{004F0F32-41F5-FC05-71FC-8A9473605462}"/>
          </ac:spMkLst>
        </pc:spChg>
        <pc:spChg chg="del">
          <ac:chgData name="Stan Ejiobi" userId="bfdee1cc2c219db3" providerId="LiveId" clId="{EE5D1454-DE28-4F36-8880-5666914C2813}" dt="2023-05-02T09:10:45.632" v="1899" actId="22"/>
          <ac:spMkLst>
            <pc:docMk/>
            <pc:sldMk cId="2273328587" sldId="264"/>
            <ac:spMk id="3" creationId="{FE7A1C3E-909C-594D-B06E-EB84A9321F74}"/>
          </ac:spMkLst>
        </pc:spChg>
        <pc:spChg chg="add mod">
          <ac:chgData name="Stan Ejiobi" userId="bfdee1cc2c219db3" providerId="LiveId" clId="{EE5D1454-DE28-4F36-8880-5666914C2813}" dt="2023-05-03T09:17:14.551" v="3352" actId="2711"/>
          <ac:spMkLst>
            <pc:docMk/>
            <pc:sldMk cId="2273328587" sldId="264"/>
            <ac:spMk id="6" creationId="{C6AA298E-364C-A3B9-BCC7-0EAFEE7415A4}"/>
          </ac:spMkLst>
        </pc:spChg>
        <pc:picChg chg="add mod">
          <ac:chgData name="Stan Ejiobi" userId="bfdee1cc2c219db3" providerId="LiveId" clId="{EE5D1454-DE28-4F36-8880-5666914C2813}" dt="2023-05-03T08:44:44.086" v="3004" actId="1076"/>
          <ac:picMkLst>
            <pc:docMk/>
            <pc:sldMk cId="2273328587" sldId="264"/>
            <ac:picMk id="4" creationId="{00587DC1-D5AC-5C86-3B48-F7ECEBF6474E}"/>
          </ac:picMkLst>
        </pc:picChg>
        <pc:picChg chg="add mod ord">
          <ac:chgData name="Stan Ejiobi" userId="bfdee1cc2c219db3" providerId="LiveId" clId="{EE5D1454-DE28-4F36-8880-5666914C2813}" dt="2023-05-03T08:43:38.761" v="2994" actId="1076"/>
          <ac:picMkLst>
            <pc:docMk/>
            <pc:sldMk cId="2273328587" sldId="264"/>
            <ac:picMk id="5" creationId="{0B51127D-9F09-02BC-4346-56FF9ACBBD3D}"/>
          </ac:picMkLst>
        </pc:picChg>
      </pc:sldChg>
      <pc:sldChg chg="addSp delSp modSp new mod">
        <pc:chgData name="Stan Ejiobi" userId="bfdee1cc2c219db3" providerId="LiveId" clId="{EE5D1454-DE28-4F36-8880-5666914C2813}" dt="2023-05-03T09:17:23.999" v="3353" actId="2711"/>
        <pc:sldMkLst>
          <pc:docMk/>
          <pc:sldMk cId="1017276719" sldId="265"/>
        </pc:sldMkLst>
        <pc:spChg chg="mod">
          <ac:chgData name="Stan Ejiobi" userId="bfdee1cc2c219db3" providerId="LiveId" clId="{EE5D1454-DE28-4F36-8880-5666914C2813}" dt="2023-05-02T09:22:10.540" v="2396" actId="113"/>
          <ac:spMkLst>
            <pc:docMk/>
            <pc:sldMk cId="1017276719" sldId="265"/>
            <ac:spMk id="2" creationId="{C075C5E8-D664-5405-8299-68C4CFDD6C48}"/>
          </ac:spMkLst>
        </pc:spChg>
        <pc:spChg chg="del">
          <ac:chgData name="Stan Ejiobi" userId="bfdee1cc2c219db3" providerId="LiveId" clId="{EE5D1454-DE28-4F36-8880-5666914C2813}" dt="2023-05-02T09:16:29.411" v="2198" actId="22"/>
          <ac:spMkLst>
            <pc:docMk/>
            <pc:sldMk cId="1017276719" sldId="265"/>
            <ac:spMk id="3" creationId="{6127539A-D025-9ABF-7CEC-D48463A44643}"/>
          </ac:spMkLst>
        </pc:spChg>
        <pc:spChg chg="add del mod">
          <ac:chgData name="Stan Ejiobi" userId="bfdee1cc2c219db3" providerId="LiveId" clId="{EE5D1454-DE28-4F36-8880-5666914C2813}" dt="2023-05-03T08:46:43.262" v="3059" actId="22"/>
          <ac:spMkLst>
            <pc:docMk/>
            <pc:sldMk cId="1017276719" sldId="265"/>
            <ac:spMk id="4" creationId="{30A6D611-3AF1-DE94-19E8-87673797C0EC}"/>
          </ac:spMkLst>
        </pc:spChg>
        <pc:spChg chg="add mod">
          <ac:chgData name="Stan Ejiobi" userId="bfdee1cc2c219db3" providerId="LiveId" clId="{EE5D1454-DE28-4F36-8880-5666914C2813}" dt="2023-05-03T09:17:23.999" v="3353" actId="2711"/>
          <ac:spMkLst>
            <pc:docMk/>
            <pc:sldMk cId="1017276719" sldId="265"/>
            <ac:spMk id="6" creationId="{EFD82ACC-E343-5064-4652-F9A72C92402D}"/>
          </ac:spMkLst>
        </pc:spChg>
        <pc:spChg chg="add del mod">
          <ac:chgData name="Stan Ejiobi" userId="bfdee1cc2c219db3" providerId="LiveId" clId="{EE5D1454-DE28-4F36-8880-5666914C2813}" dt="2023-05-03T08:48:43.792" v="3063" actId="22"/>
          <ac:spMkLst>
            <pc:docMk/>
            <pc:sldMk cId="1017276719" sldId="265"/>
            <ac:spMk id="11" creationId="{07A26CC7-75F4-9B3F-BCCC-3C9FEE707BE7}"/>
          </ac:spMkLst>
        </pc:spChg>
        <pc:picChg chg="add del mod ord">
          <ac:chgData name="Stan Ejiobi" userId="bfdee1cc2c219db3" providerId="LiveId" clId="{EE5D1454-DE28-4F36-8880-5666914C2813}" dt="2023-05-03T08:46:13.415" v="3058" actId="478"/>
          <ac:picMkLst>
            <pc:docMk/>
            <pc:sldMk cId="1017276719" sldId="265"/>
            <ac:picMk id="5" creationId="{E928D32B-EF41-942F-0B80-CB68F8F5B2B0}"/>
          </ac:picMkLst>
        </pc:picChg>
        <pc:picChg chg="add mod">
          <ac:chgData name="Stan Ejiobi" userId="bfdee1cc2c219db3" providerId="LiveId" clId="{EE5D1454-DE28-4F36-8880-5666914C2813}" dt="2023-05-03T08:49:29.264" v="3074" actId="14100"/>
          <ac:picMkLst>
            <pc:docMk/>
            <pc:sldMk cId="1017276719" sldId="265"/>
            <ac:picMk id="8" creationId="{8F664D85-4D4C-C554-1D2B-416981694C3C}"/>
          </ac:picMkLst>
        </pc:picChg>
        <pc:picChg chg="add del mod ord">
          <ac:chgData name="Stan Ejiobi" userId="bfdee1cc2c219db3" providerId="LiveId" clId="{EE5D1454-DE28-4F36-8880-5666914C2813}" dt="2023-05-03T08:48:19.184" v="3062" actId="478"/>
          <ac:picMkLst>
            <pc:docMk/>
            <pc:sldMk cId="1017276719" sldId="265"/>
            <ac:picMk id="9" creationId="{079B044E-B9DF-3670-B2A3-6F5773B9B5FF}"/>
          </ac:picMkLst>
        </pc:picChg>
        <pc:picChg chg="add mod ord">
          <ac:chgData name="Stan Ejiobi" userId="bfdee1cc2c219db3" providerId="LiveId" clId="{EE5D1454-DE28-4F36-8880-5666914C2813}" dt="2023-05-03T08:49:18.813" v="3071" actId="14100"/>
          <ac:picMkLst>
            <pc:docMk/>
            <pc:sldMk cId="1017276719" sldId="265"/>
            <ac:picMk id="13" creationId="{D9554A10-C14A-DFC9-7FEB-CFB826C3E0E1}"/>
          </ac:picMkLst>
        </pc:picChg>
      </pc:sldChg>
      <pc:sldChg chg="addSp delSp modSp new mod">
        <pc:chgData name="Stan Ejiobi" userId="bfdee1cc2c219db3" providerId="LiveId" clId="{EE5D1454-DE28-4F36-8880-5666914C2813}" dt="2023-05-03T09:17:36.128" v="3354" actId="2711"/>
        <pc:sldMkLst>
          <pc:docMk/>
          <pc:sldMk cId="2762792895" sldId="266"/>
        </pc:sldMkLst>
        <pc:spChg chg="mod">
          <ac:chgData name="Stan Ejiobi" userId="bfdee1cc2c219db3" providerId="LiveId" clId="{EE5D1454-DE28-4F36-8880-5666914C2813}" dt="2023-05-03T09:14:41.452" v="3335" actId="1076"/>
          <ac:spMkLst>
            <pc:docMk/>
            <pc:sldMk cId="2762792895" sldId="266"/>
            <ac:spMk id="2" creationId="{11EE00A8-FB49-4BC6-8A0D-9AD13CCFD972}"/>
          </ac:spMkLst>
        </pc:spChg>
        <pc:spChg chg="del">
          <ac:chgData name="Stan Ejiobi" userId="bfdee1cc2c219db3" providerId="LiveId" clId="{EE5D1454-DE28-4F36-8880-5666914C2813}" dt="2023-05-02T09:25:43.178" v="2434" actId="22"/>
          <ac:spMkLst>
            <pc:docMk/>
            <pc:sldMk cId="2762792895" sldId="266"/>
            <ac:spMk id="3" creationId="{6488CD78-C850-3216-0893-739F9F38B78F}"/>
          </ac:spMkLst>
        </pc:spChg>
        <pc:spChg chg="add del mod">
          <ac:chgData name="Stan Ejiobi" userId="bfdee1cc2c219db3" providerId="LiveId" clId="{EE5D1454-DE28-4F36-8880-5666914C2813}" dt="2023-05-03T08:51:04.147" v="3084" actId="478"/>
          <ac:spMkLst>
            <pc:docMk/>
            <pc:sldMk cId="2762792895" sldId="266"/>
            <ac:spMk id="4" creationId="{9A278CEB-FD59-2D0F-AAFA-C473B2468FB5}"/>
          </ac:spMkLst>
        </pc:spChg>
        <pc:spChg chg="add mod">
          <ac:chgData name="Stan Ejiobi" userId="bfdee1cc2c219db3" providerId="LiveId" clId="{EE5D1454-DE28-4F36-8880-5666914C2813}" dt="2023-05-03T09:17:36.128" v="3354" actId="2711"/>
          <ac:spMkLst>
            <pc:docMk/>
            <pc:sldMk cId="2762792895" sldId="266"/>
            <ac:spMk id="6" creationId="{F36E4EF3-51C8-7BC9-0A10-2F1C20072490}"/>
          </ac:spMkLst>
        </pc:spChg>
        <pc:picChg chg="add del mod ord">
          <ac:chgData name="Stan Ejiobi" userId="bfdee1cc2c219db3" providerId="LiveId" clId="{EE5D1454-DE28-4F36-8880-5666914C2813}" dt="2023-05-03T08:49:55.447" v="3075" actId="478"/>
          <ac:picMkLst>
            <pc:docMk/>
            <pc:sldMk cId="2762792895" sldId="266"/>
            <ac:picMk id="5" creationId="{F4031979-EAD9-8AF2-FBE2-50A7D68FED50}"/>
          </ac:picMkLst>
        </pc:picChg>
        <pc:picChg chg="add mod">
          <ac:chgData name="Stan Ejiobi" userId="bfdee1cc2c219db3" providerId="LiveId" clId="{EE5D1454-DE28-4F36-8880-5666914C2813}" dt="2023-05-03T08:50:50.348" v="3082" actId="1076"/>
          <ac:picMkLst>
            <pc:docMk/>
            <pc:sldMk cId="2762792895" sldId="266"/>
            <ac:picMk id="8" creationId="{D81314AE-3267-632D-0AD2-D8786CD58A67}"/>
          </ac:picMkLst>
        </pc:picChg>
      </pc:sldChg>
      <pc:sldChg chg="addSp delSp modSp new mod">
        <pc:chgData name="Stan Ejiobi" userId="bfdee1cc2c219db3" providerId="LiveId" clId="{EE5D1454-DE28-4F36-8880-5666914C2813}" dt="2023-05-03T09:19:47.641" v="3385" actId="20577"/>
        <pc:sldMkLst>
          <pc:docMk/>
          <pc:sldMk cId="1632202106" sldId="267"/>
        </pc:sldMkLst>
        <pc:spChg chg="mod">
          <ac:chgData name="Stan Ejiobi" userId="bfdee1cc2c219db3" providerId="LiveId" clId="{EE5D1454-DE28-4F36-8880-5666914C2813}" dt="2023-05-03T09:15:14.940" v="3345" actId="1076"/>
          <ac:spMkLst>
            <pc:docMk/>
            <pc:sldMk cId="1632202106" sldId="267"/>
            <ac:spMk id="2" creationId="{08C9E6D5-FEAD-3527-EB28-4D6498DD2E5C}"/>
          </ac:spMkLst>
        </pc:spChg>
        <pc:spChg chg="del">
          <ac:chgData name="Stan Ejiobi" userId="bfdee1cc2c219db3" providerId="LiveId" clId="{EE5D1454-DE28-4F36-8880-5666914C2813}" dt="2023-05-03T00:24:58.630" v="2974" actId="22"/>
          <ac:spMkLst>
            <pc:docMk/>
            <pc:sldMk cId="1632202106" sldId="267"/>
            <ac:spMk id="3" creationId="{8A84A250-01CF-980B-E1FF-491E720392EA}"/>
          </ac:spMkLst>
        </pc:spChg>
        <pc:spChg chg="add del mod">
          <ac:chgData name="Stan Ejiobi" userId="bfdee1cc2c219db3" providerId="LiveId" clId="{EE5D1454-DE28-4F36-8880-5666914C2813}" dt="2023-05-03T08:57:50.499" v="3086" actId="22"/>
          <ac:spMkLst>
            <pc:docMk/>
            <pc:sldMk cId="1632202106" sldId="267"/>
            <ac:spMk id="7" creationId="{87647D9C-CAA5-4EE8-EA4E-C131E58EDEAA}"/>
          </ac:spMkLst>
        </pc:spChg>
        <pc:spChg chg="add mod">
          <ac:chgData name="Stan Ejiobi" userId="bfdee1cc2c219db3" providerId="LiveId" clId="{EE5D1454-DE28-4F36-8880-5666914C2813}" dt="2023-05-03T09:19:47.641" v="3385" actId="20577"/>
          <ac:spMkLst>
            <pc:docMk/>
            <pc:sldMk cId="1632202106" sldId="267"/>
            <ac:spMk id="11" creationId="{9F7D58F3-EF47-DCFF-9D6A-45684748FABC}"/>
          </ac:spMkLst>
        </pc:spChg>
        <pc:picChg chg="add del mod ord">
          <ac:chgData name="Stan Ejiobi" userId="bfdee1cc2c219db3" providerId="LiveId" clId="{EE5D1454-DE28-4F36-8880-5666914C2813}" dt="2023-05-03T08:56:42.942" v="3085" actId="478"/>
          <ac:picMkLst>
            <pc:docMk/>
            <pc:sldMk cId="1632202106" sldId="267"/>
            <ac:picMk id="5" creationId="{E3742611-FA0C-2968-A3F2-ECED2E5AF58C}"/>
          </ac:picMkLst>
        </pc:picChg>
        <pc:picChg chg="add mod ord">
          <ac:chgData name="Stan Ejiobi" userId="bfdee1cc2c219db3" providerId="LiveId" clId="{EE5D1454-DE28-4F36-8880-5666914C2813}" dt="2023-05-03T08:57:55.665" v="3087" actId="1076"/>
          <ac:picMkLst>
            <pc:docMk/>
            <pc:sldMk cId="1632202106" sldId="267"/>
            <ac:picMk id="9" creationId="{CCE7549A-D3D4-7D6E-F387-8757649C3E68}"/>
          </ac:picMkLst>
        </pc:picChg>
      </pc:sldChg>
      <pc:sldChg chg="modSp new mod">
        <pc:chgData name="Stan Ejiobi" userId="bfdee1cc2c219db3" providerId="LiveId" clId="{EE5D1454-DE28-4F36-8880-5666914C2813}" dt="2023-05-03T09:38:34.146" v="3721" actId="20577"/>
        <pc:sldMkLst>
          <pc:docMk/>
          <pc:sldMk cId="2156930636" sldId="268"/>
        </pc:sldMkLst>
        <pc:spChg chg="mod">
          <ac:chgData name="Stan Ejiobi" userId="bfdee1cc2c219db3" providerId="LiveId" clId="{EE5D1454-DE28-4F36-8880-5666914C2813}" dt="2023-05-03T09:32:47.925" v="3403" actId="20577"/>
          <ac:spMkLst>
            <pc:docMk/>
            <pc:sldMk cId="2156930636" sldId="268"/>
            <ac:spMk id="2" creationId="{18AE2391-3110-2C62-69A5-4A15F44BF45F}"/>
          </ac:spMkLst>
        </pc:spChg>
        <pc:spChg chg="mod">
          <ac:chgData name="Stan Ejiobi" userId="bfdee1cc2c219db3" providerId="LiveId" clId="{EE5D1454-DE28-4F36-8880-5666914C2813}" dt="2023-05-03T09:38:34.146" v="3721" actId="20577"/>
          <ac:spMkLst>
            <pc:docMk/>
            <pc:sldMk cId="2156930636" sldId="268"/>
            <ac:spMk id="3" creationId="{0CDC7313-331F-AB5D-A865-247D156DF3EB}"/>
          </ac:spMkLst>
        </pc:spChg>
      </pc:sldChg>
      <pc:sldChg chg="modSp new mod">
        <pc:chgData name="Stan Ejiobi" userId="bfdee1cc2c219db3" providerId="LiveId" clId="{EE5D1454-DE28-4F36-8880-5666914C2813}" dt="2023-05-03T10:25:17.351" v="4282" actId="20577"/>
        <pc:sldMkLst>
          <pc:docMk/>
          <pc:sldMk cId="1708947869" sldId="269"/>
        </pc:sldMkLst>
        <pc:spChg chg="mod">
          <ac:chgData name="Stan Ejiobi" userId="bfdee1cc2c219db3" providerId="LiveId" clId="{EE5D1454-DE28-4F36-8880-5666914C2813}" dt="2023-05-03T09:39:16.935" v="3732" actId="20577"/>
          <ac:spMkLst>
            <pc:docMk/>
            <pc:sldMk cId="1708947869" sldId="269"/>
            <ac:spMk id="2" creationId="{9F747048-6FB7-E60E-5800-0A58C392FA15}"/>
          </ac:spMkLst>
        </pc:spChg>
        <pc:spChg chg="mod">
          <ac:chgData name="Stan Ejiobi" userId="bfdee1cc2c219db3" providerId="LiveId" clId="{EE5D1454-DE28-4F36-8880-5666914C2813}" dt="2023-05-03T10:25:17.351" v="4282" actId="20577"/>
          <ac:spMkLst>
            <pc:docMk/>
            <pc:sldMk cId="1708947869" sldId="269"/>
            <ac:spMk id="3" creationId="{D2674DE3-D1A8-5075-D0ED-6BD984512C1A}"/>
          </ac:spMkLst>
        </pc:spChg>
      </pc:sldChg>
      <pc:sldChg chg="modSp new mod">
        <pc:chgData name="Stan Ejiobi" userId="bfdee1cc2c219db3" providerId="LiveId" clId="{EE5D1454-DE28-4F36-8880-5666914C2813}" dt="2023-05-03T10:35:20.404" v="4974" actId="20577"/>
        <pc:sldMkLst>
          <pc:docMk/>
          <pc:sldMk cId="7621036" sldId="270"/>
        </pc:sldMkLst>
        <pc:spChg chg="mod">
          <ac:chgData name="Stan Ejiobi" userId="bfdee1cc2c219db3" providerId="LiveId" clId="{EE5D1454-DE28-4F36-8880-5666914C2813}" dt="2023-05-03T10:25:38.837" v="4312" actId="5793"/>
          <ac:spMkLst>
            <pc:docMk/>
            <pc:sldMk cId="7621036" sldId="270"/>
            <ac:spMk id="2" creationId="{F1DF293F-4A31-7725-18E2-0E767912CF50}"/>
          </ac:spMkLst>
        </pc:spChg>
        <pc:spChg chg="mod">
          <ac:chgData name="Stan Ejiobi" userId="bfdee1cc2c219db3" providerId="LiveId" clId="{EE5D1454-DE28-4F36-8880-5666914C2813}" dt="2023-05-03T10:35:20.404" v="4974" actId="20577"/>
          <ac:spMkLst>
            <pc:docMk/>
            <pc:sldMk cId="7621036" sldId="270"/>
            <ac:spMk id="3" creationId="{AEEB74C5-41BA-C29D-01FB-B922901DD403}"/>
          </ac:spMkLst>
        </pc:spChg>
      </pc:sldChg>
    </pc:docChg>
  </pc:docChgLst>
  <pc:docChgLst>
    <pc:chgData name="Stan Ejiobi" userId="bfdee1cc2c219db3" providerId="LiveId" clId="{7B885968-F1F3-46C6-82F8-F8D288368F71}"/>
    <pc:docChg chg="custSel delSld modSld">
      <pc:chgData name="Stan Ejiobi" userId="bfdee1cc2c219db3" providerId="LiveId" clId="{7B885968-F1F3-46C6-82F8-F8D288368F71}" dt="2023-05-04T02:37:10.754" v="1560" actId="20577"/>
      <pc:docMkLst>
        <pc:docMk/>
      </pc:docMkLst>
      <pc:sldChg chg="modSp mod">
        <pc:chgData name="Stan Ejiobi" userId="bfdee1cc2c219db3" providerId="LiveId" clId="{7B885968-F1F3-46C6-82F8-F8D288368F71}" dt="2023-05-04T01:19:23.812" v="116" actId="122"/>
        <pc:sldMkLst>
          <pc:docMk/>
          <pc:sldMk cId="960932777" sldId="256"/>
        </pc:sldMkLst>
        <pc:spChg chg="mod">
          <ac:chgData name="Stan Ejiobi" userId="bfdee1cc2c219db3" providerId="LiveId" clId="{7B885968-F1F3-46C6-82F8-F8D288368F71}" dt="2023-05-04T01:18:37.397" v="9" actId="113"/>
          <ac:spMkLst>
            <pc:docMk/>
            <pc:sldMk cId="960932777" sldId="256"/>
            <ac:spMk id="2" creationId="{95BBA110-B069-E588-452E-ED93E4300DE4}"/>
          </ac:spMkLst>
        </pc:spChg>
        <pc:spChg chg="mod">
          <ac:chgData name="Stan Ejiobi" userId="bfdee1cc2c219db3" providerId="LiveId" clId="{7B885968-F1F3-46C6-82F8-F8D288368F71}" dt="2023-05-04T01:19:23.812" v="116" actId="122"/>
          <ac:spMkLst>
            <pc:docMk/>
            <pc:sldMk cId="960932777" sldId="256"/>
            <ac:spMk id="3" creationId="{C05EA40C-85CA-8760-3FC6-154C91F98CA8}"/>
          </ac:spMkLst>
        </pc:spChg>
      </pc:sldChg>
      <pc:sldChg chg="modSp mod">
        <pc:chgData name="Stan Ejiobi" userId="bfdee1cc2c219db3" providerId="LiveId" clId="{7B885968-F1F3-46C6-82F8-F8D288368F71}" dt="2023-05-04T02:27:45.695" v="1512" actId="20577"/>
        <pc:sldMkLst>
          <pc:docMk/>
          <pc:sldMk cId="677050436" sldId="258"/>
        </pc:sldMkLst>
        <pc:spChg chg="mod">
          <ac:chgData name="Stan Ejiobi" userId="bfdee1cc2c219db3" providerId="LiveId" clId="{7B885968-F1F3-46C6-82F8-F8D288368F71}" dt="2023-05-04T02:27:45.695" v="1512" actId="20577"/>
          <ac:spMkLst>
            <pc:docMk/>
            <pc:sldMk cId="677050436" sldId="258"/>
            <ac:spMk id="3" creationId="{174B23E1-F95D-EEFA-B87A-1600B579DD88}"/>
          </ac:spMkLst>
        </pc:spChg>
      </pc:sldChg>
      <pc:sldChg chg="del">
        <pc:chgData name="Stan Ejiobi" userId="bfdee1cc2c219db3" providerId="LiveId" clId="{7B885968-F1F3-46C6-82F8-F8D288368F71}" dt="2023-05-04T01:39:33.519" v="531" actId="2696"/>
        <pc:sldMkLst>
          <pc:docMk/>
          <pc:sldMk cId="185476636" sldId="259"/>
        </pc:sldMkLst>
      </pc:sldChg>
      <pc:sldChg chg="modSp mod">
        <pc:chgData name="Stan Ejiobi" userId="bfdee1cc2c219db3" providerId="LiveId" clId="{7B885968-F1F3-46C6-82F8-F8D288368F71}" dt="2023-05-04T01:42:20.500" v="553" actId="5793"/>
        <pc:sldMkLst>
          <pc:docMk/>
          <pc:sldMk cId="1504725780" sldId="261"/>
        </pc:sldMkLst>
        <pc:spChg chg="mod">
          <ac:chgData name="Stan Ejiobi" userId="bfdee1cc2c219db3" providerId="LiveId" clId="{7B885968-F1F3-46C6-82F8-F8D288368F71}" dt="2023-05-04T01:42:20.500" v="553" actId="5793"/>
          <ac:spMkLst>
            <pc:docMk/>
            <pc:sldMk cId="1504725780" sldId="261"/>
            <ac:spMk id="15" creationId="{C9431CF1-78A0-80FF-30F3-0E3BA5CB4436}"/>
          </ac:spMkLst>
        </pc:spChg>
      </pc:sldChg>
      <pc:sldChg chg="modSp mod">
        <pc:chgData name="Stan Ejiobi" userId="bfdee1cc2c219db3" providerId="LiveId" clId="{7B885968-F1F3-46C6-82F8-F8D288368F71}" dt="2023-05-04T02:12:24.550" v="1060" actId="5793"/>
        <pc:sldMkLst>
          <pc:docMk/>
          <pc:sldMk cId="2506259767" sldId="262"/>
        </pc:sldMkLst>
        <pc:spChg chg="mod">
          <ac:chgData name="Stan Ejiobi" userId="bfdee1cc2c219db3" providerId="LiveId" clId="{7B885968-F1F3-46C6-82F8-F8D288368F71}" dt="2023-05-04T02:12:24.550" v="1060" actId="5793"/>
          <ac:spMkLst>
            <pc:docMk/>
            <pc:sldMk cId="2506259767" sldId="262"/>
            <ac:spMk id="3" creationId="{5ED0E091-A785-C9D3-DFF2-80E157D5AD14}"/>
          </ac:spMkLst>
        </pc:spChg>
      </pc:sldChg>
      <pc:sldChg chg="modSp mod">
        <pc:chgData name="Stan Ejiobi" userId="bfdee1cc2c219db3" providerId="LiveId" clId="{7B885968-F1F3-46C6-82F8-F8D288368F71}" dt="2023-05-04T02:24:36.056" v="1510" actId="207"/>
        <pc:sldMkLst>
          <pc:docMk/>
          <pc:sldMk cId="2050926516" sldId="263"/>
        </pc:sldMkLst>
        <pc:spChg chg="mod">
          <ac:chgData name="Stan Ejiobi" userId="bfdee1cc2c219db3" providerId="LiveId" clId="{7B885968-F1F3-46C6-82F8-F8D288368F71}" dt="2023-05-04T02:24:36.056" v="1510" actId="207"/>
          <ac:spMkLst>
            <pc:docMk/>
            <pc:sldMk cId="2050926516" sldId="263"/>
            <ac:spMk id="3" creationId="{5B1B95A1-2772-F872-B3F5-362CB7E37704}"/>
          </ac:spMkLst>
        </pc:spChg>
      </pc:sldChg>
      <pc:sldChg chg="modSp mod">
        <pc:chgData name="Stan Ejiobi" userId="bfdee1cc2c219db3" providerId="LiveId" clId="{7B885968-F1F3-46C6-82F8-F8D288368F71}" dt="2023-05-04T01:46:04.321" v="614" actId="27636"/>
        <pc:sldMkLst>
          <pc:docMk/>
          <pc:sldMk cId="2762792895" sldId="266"/>
        </pc:sldMkLst>
        <pc:spChg chg="mod">
          <ac:chgData name="Stan Ejiobi" userId="bfdee1cc2c219db3" providerId="LiveId" clId="{7B885968-F1F3-46C6-82F8-F8D288368F71}" dt="2023-05-04T01:46:04.321" v="614" actId="27636"/>
          <ac:spMkLst>
            <pc:docMk/>
            <pc:sldMk cId="2762792895" sldId="266"/>
            <ac:spMk id="6" creationId="{F36E4EF3-51C8-7BC9-0A10-2F1C20072490}"/>
          </ac:spMkLst>
        </pc:spChg>
      </pc:sldChg>
      <pc:sldChg chg="modSp mod">
        <pc:chgData name="Stan Ejiobi" userId="bfdee1cc2c219db3" providerId="LiveId" clId="{7B885968-F1F3-46C6-82F8-F8D288368F71}" dt="2023-05-04T01:48:38.844" v="626" actId="20577"/>
        <pc:sldMkLst>
          <pc:docMk/>
          <pc:sldMk cId="1708947869" sldId="269"/>
        </pc:sldMkLst>
        <pc:spChg chg="mod">
          <ac:chgData name="Stan Ejiobi" userId="bfdee1cc2c219db3" providerId="LiveId" clId="{7B885968-F1F3-46C6-82F8-F8D288368F71}" dt="2023-05-04T01:48:38.844" v="626" actId="20577"/>
          <ac:spMkLst>
            <pc:docMk/>
            <pc:sldMk cId="1708947869" sldId="269"/>
            <ac:spMk id="3" creationId="{D2674DE3-D1A8-5075-D0ED-6BD984512C1A}"/>
          </ac:spMkLst>
        </pc:spChg>
      </pc:sldChg>
      <pc:sldChg chg="modSp mod">
        <pc:chgData name="Stan Ejiobi" userId="bfdee1cc2c219db3" providerId="LiveId" clId="{7B885968-F1F3-46C6-82F8-F8D288368F71}" dt="2023-05-04T02:37:10.754" v="1560" actId="20577"/>
        <pc:sldMkLst>
          <pc:docMk/>
          <pc:sldMk cId="7621036" sldId="270"/>
        </pc:sldMkLst>
        <pc:spChg chg="mod">
          <ac:chgData name="Stan Ejiobi" userId="bfdee1cc2c219db3" providerId="LiveId" clId="{7B885968-F1F3-46C6-82F8-F8D288368F71}" dt="2023-05-04T02:37:10.754" v="1560" actId="20577"/>
          <ac:spMkLst>
            <pc:docMk/>
            <pc:sldMk cId="7621036" sldId="270"/>
            <ac:spMk id="3" creationId="{AEEB74C5-41BA-C29D-01FB-B922901DD4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5/4/2023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5/4/2023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b="1" dirty="0"/>
              <a:t>The Impact of Covid-19 on Suicide Rate</a:t>
            </a:r>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fontScale="92500" lnSpcReduction="20000"/>
          </a:bodyPr>
          <a:lstStyle/>
          <a:p>
            <a:r>
              <a:rPr lang="en-US" sz="3600" dirty="0"/>
              <a:t>PROJECT 1</a:t>
            </a:r>
          </a:p>
          <a:p>
            <a:pPr algn="l"/>
            <a:r>
              <a:rPr lang="en-US" dirty="0"/>
              <a:t> </a:t>
            </a:r>
          </a:p>
          <a:p>
            <a:pPr algn="l"/>
            <a:endParaRPr lang="en-US" dirty="0"/>
          </a:p>
          <a:p>
            <a:r>
              <a:rPr lang="en-US" dirty="0"/>
              <a:t>Group Members:</a:t>
            </a:r>
          </a:p>
          <a:p>
            <a:r>
              <a:rPr lang="en-US" dirty="0"/>
              <a:t>Armine </a:t>
            </a:r>
            <a:r>
              <a:rPr lang="en-US" dirty="0" err="1"/>
              <a:t>Arutyunyan</a:t>
            </a:r>
            <a:endParaRPr lang="en-US" dirty="0"/>
          </a:p>
          <a:p>
            <a:r>
              <a:rPr lang="en-US" dirty="0" err="1"/>
              <a:t>Birundha</a:t>
            </a:r>
            <a:r>
              <a:rPr lang="en-US" dirty="0"/>
              <a:t> </a:t>
            </a:r>
            <a:r>
              <a:rPr lang="en-US" dirty="0" err="1"/>
              <a:t>Varatharajan</a:t>
            </a:r>
            <a:endParaRPr lang="en-US" dirty="0"/>
          </a:p>
          <a:p>
            <a:r>
              <a:rPr lang="en-US" dirty="0" err="1"/>
              <a:t>Ammanesi</a:t>
            </a:r>
            <a:r>
              <a:rPr lang="en-US" dirty="0"/>
              <a:t> Adamu</a:t>
            </a:r>
          </a:p>
          <a:p>
            <a:r>
              <a:rPr lang="en-US" dirty="0"/>
              <a:t>Stan Ejiobi</a:t>
            </a:r>
          </a:p>
        </p:txBody>
      </p:sp>
    </p:spTree>
    <p:extLst>
      <p:ext uri="{BB962C8B-B14F-4D97-AF65-F5344CB8AC3E}">
        <p14:creationId xmlns:p14="http://schemas.microsoft.com/office/powerpoint/2010/main" val="96093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00A8-FB49-4BC6-8A0D-9AD13CCFD972}"/>
              </a:ext>
            </a:extLst>
          </p:cNvPr>
          <p:cNvSpPr>
            <a:spLocks noGrp="1"/>
          </p:cNvSpPr>
          <p:nvPr>
            <p:ph type="title"/>
          </p:nvPr>
        </p:nvSpPr>
        <p:spPr>
          <a:xfrm>
            <a:off x="3709987" y="85206"/>
            <a:ext cx="4772025" cy="1325563"/>
          </a:xfrm>
        </p:spPr>
        <p:txBody>
          <a:bodyPr/>
          <a:lstStyle/>
          <a:p>
            <a:r>
              <a:rPr lang="en-US" dirty="0"/>
              <a:t>Results Continued….           </a:t>
            </a:r>
          </a:p>
        </p:txBody>
      </p:sp>
      <p:sp>
        <p:nvSpPr>
          <p:cNvPr id="6" name="Title 1">
            <a:extLst>
              <a:ext uri="{FF2B5EF4-FFF2-40B4-BE49-F238E27FC236}">
                <a16:creationId xmlns:a16="http://schemas.microsoft.com/office/drawing/2014/main" id="{F36E4EF3-51C8-7BC9-0A10-2F1C20072490}"/>
              </a:ext>
            </a:extLst>
          </p:cNvPr>
          <p:cNvSpPr txBox="1">
            <a:spLocks/>
          </p:cNvSpPr>
          <p:nvPr/>
        </p:nvSpPr>
        <p:spPr>
          <a:xfrm>
            <a:off x="311944" y="1576874"/>
            <a:ext cx="5496616" cy="42817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4300" b="1" dirty="0"/>
              <a:t>United   States</a:t>
            </a:r>
            <a:endParaRPr lang="en-US" sz="43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r>
              <a:rPr lang="en-US" sz="3100" dirty="0">
                <a:latin typeface="Times New Roman" panose="02020603050405020304" pitchFamily="18" charset="0"/>
                <a:ea typeface="Calibri Light" panose="020F0302020204030204" pitchFamily="34" charset="0"/>
                <a:cs typeface="Times New Roman" panose="02020603050405020304" pitchFamily="18" charset="0"/>
              </a:rPr>
              <a:t>A six-year span was examined in the United States from 2016 to 2021.</a:t>
            </a:r>
          </a:p>
          <a:p>
            <a:pPr marL="342900" indent="-342900">
              <a:buFont typeface="Arial" panose="020B0604020202020204" pitchFamily="34" charset="0"/>
              <a:buChar char="•"/>
            </a:pPr>
            <a:endParaRPr lang="en-US" sz="3100" dirty="0">
              <a:latin typeface="Times New Roman" panose="02020603050405020304" pitchFamily="18" charset="0"/>
              <a:ea typeface="Calibri Light" panose="020F0302020204030204" pitchFamily="34" charset="0"/>
              <a:cs typeface="Times New Roman" panose="02020603050405020304" pitchFamily="18" charset="0"/>
            </a:endParaRPr>
          </a:p>
          <a:p>
            <a:pPr marL="342900" indent="-342900">
              <a:buFont typeface="Arial" panose="020B0604020202020204" pitchFamily="34" charset="0"/>
              <a:buChar char="•"/>
            </a:pPr>
            <a:r>
              <a:rPr lang="en-US" sz="3100" dirty="0">
                <a:latin typeface="Times New Roman" panose="02020603050405020304" pitchFamily="18" charset="0"/>
                <a:ea typeface="Calibri Light" panose="020F0302020204030204" pitchFamily="34" charset="0"/>
                <a:cs typeface="Times New Roman" panose="02020603050405020304" pitchFamily="18" charset="0"/>
              </a:rPr>
              <a:t>The suicide rate increased and fluctuated from 2016 till 2019, decreased in 2020 and increased in 2021.</a:t>
            </a:r>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endParaRPr lang="en-US" sz="4400" dirty="0"/>
          </a:p>
        </p:txBody>
      </p:sp>
      <p:pic>
        <p:nvPicPr>
          <p:cNvPr id="8" name="Picture 7">
            <a:extLst>
              <a:ext uri="{FF2B5EF4-FFF2-40B4-BE49-F238E27FC236}">
                <a16:creationId xmlns:a16="http://schemas.microsoft.com/office/drawing/2014/main" id="{D81314AE-3267-632D-0AD2-D8786CD58A67}"/>
              </a:ext>
            </a:extLst>
          </p:cNvPr>
          <p:cNvPicPr>
            <a:picLocks noChangeAspect="1"/>
          </p:cNvPicPr>
          <p:nvPr/>
        </p:nvPicPr>
        <p:blipFill>
          <a:blip r:embed="rId2"/>
          <a:stretch>
            <a:fillRect/>
          </a:stretch>
        </p:blipFill>
        <p:spPr>
          <a:xfrm>
            <a:off x="6457951" y="1323975"/>
            <a:ext cx="5496616" cy="5142722"/>
          </a:xfrm>
          <a:prstGeom prst="rect">
            <a:avLst/>
          </a:prstGeom>
        </p:spPr>
      </p:pic>
    </p:spTree>
    <p:extLst>
      <p:ext uri="{BB962C8B-B14F-4D97-AF65-F5344CB8AC3E}">
        <p14:creationId xmlns:p14="http://schemas.microsoft.com/office/powerpoint/2010/main" val="276279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6D5-FEAD-3527-EB28-4D6498DD2E5C}"/>
              </a:ext>
            </a:extLst>
          </p:cNvPr>
          <p:cNvSpPr>
            <a:spLocks noGrp="1"/>
          </p:cNvSpPr>
          <p:nvPr>
            <p:ph type="title"/>
          </p:nvPr>
        </p:nvSpPr>
        <p:spPr>
          <a:xfrm>
            <a:off x="4019939" y="202928"/>
            <a:ext cx="5068078" cy="1325563"/>
          </a:xfrm>
        </p:spPr>
        <p:txBody>
          <a:bodyPr/>
          <a:lstStyle/>
          <a:p>
            <a:r>
              <a:rPr lang="en-US" dirty="0"/>
              <a:t>Results Continued…..</a:t>
            </a:r>
          </a:p>
        </p:txBody>
      </p:sp>
      <p:pic>
        <p:nvPicPr>
          <p:cNvPr id="9" name="Content Placeholder 8">
            <a:extLst>
              <a:ext uri="{FF2B5EF4-FFF2-40B4-BE49-F238E27FC236}">
                <a16:creationId xmlns:a16="http://schemas.microsoft.com/office/drawing/2014/main" id="{CCE7549A-D3D4-7D6E-F387-8757649C3E68}"/>
              </a:ext>
            </a:extLst>
          </p:cNvPr>
          <p:cNvPicPr>
            <a:picLocks noGrp="1" noChangeAspect="1"/>
          </p:cNvPicPr>
          <p:nvPr>
            <p:ph idx="1"/>
          </p:nvPr>
        </p:nvPicPr>
        <p:blipFill>
          <a:blip r:embed="rId2"/>
          <a:stretch>
            <a:fillRect/>
          </a:stretch>
        </p:blipFill>
        <p:spPr>
          <a:xfrm>
            <a:off x="7057308" y="2105548"/>
            <a:ext cx="5134692" cy="3886742"/>
          </a:xfrm>
        </p:spPr>
      </p:pic>
      <p:sp>
        <p:nvSpPr>
          <p:cNvPr id="11" name="TextBox 10">
            <a:extLst>
              <a:ext uri="{FF2B5EF4-FFF2-40B4-BE49-F238E27FC236}">
                <a16:creationId xmlns:a16="http://schemas.microsoft.com/office/drawing/2014/main" id="{9F7D58F3-EF47-DCFF-9D6A-45684748FABC}"/>
              </a:ext>
            </a:extLst>
          </p:cNvPr>
          <p:cNvSpPr txBox="1"/>
          <p:nvPr/>
        </p:nvSpPr>
        <p:spPr>
          <a:xfrm>
            <a:off x="258148" y="1003632"/>
            <a:ext cx="4631094" cy="4001095"/>
          </a:xfrm>
          <a:prstGeom prst="rect">
            <a:avLst/>
          </a:prstGeom>
          <a:noFill/>
        </p:spPr>
        <p:txBody>
          <a:bodyPr wrap="square">
            <a:spAutoFit/>
          </a:bodyPr>
          <a:lstStyle/>
          <a:p>
            <a:r>
              <a:rPr lang="en-US" b="1" dirty="0"/>
              <a:t>              </a:t>
            </a:r>
            <a:r>
              <a:rPr lang="en-US" sz="3200" b="1" dirty="0"/>
              <a:t>United States</a:t>
            </a:r>
          </a:p>
          <a:p>
            <a:r>
              <a:rPr lang="en-US" sz="3200" b="1" dirty="0"/>
              <a:t>          4 States</a:t>
            </a:r>
          </a:p>
          <a:p>
            <a:r>
              <a:rPr lang="en-US" sz="3200" b="1" dirty="0"/>
              <a:t>      TX, FL, CO, CA</a:t>
            </a:r>
            <a:endParaRPr lang="en-US" sz="32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latin typeface="Times New Roman" panose="02020603050405020304" pitchFamily="18" charset="0"/>
                <a:ea typeface="Calibri Light" panose="020F0302020204030204" pitchFamily="34" charset="0"/>
                <a:cs typeface="Times New Roman" panose="02020603050405020304" pitchFamily="18" charset="0"/>
              </a:rPr>
              <a:t>A six-year span was examined in the United </a:t>
            </a:r>
          </a:p>
          <a:p>
            <a:endParaRPr lang="en-US" sz="2000" dirty="0">
              <a:latin typeface="Times New Roman" panose="02020603050405020304" pitchFamily="18" charset="0"/>
              <a:ea typeface="Calibri Light" panose="020F03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Calibri Light" panose="020F0302020204030204" pitchFamily="34" charset="0"/>
                <a:cs typeface="Times New Roman" panose="02020603050405020304" pitchFamily="18" charset="0"/>
              </a:rPr>
              <a:t>The suicide rate increased and fluctuated till from 2016 till 2019, then increased from 2020 to 2021.</a:t>
            </a:r>
          </a:p>
          <a:p>
            <a:pPr marL="342900" indent="-342900">
              <a:buFont typeface="Arial" panose="020B0604020202020204" pitchFamily="34" charset="0"/>
              <a:buChar char="•"/>
            </a:pPr>
            <a:endParaRPr lang="en-US" sz="2000" dirty="0">
              <a:latin typeface="Times New Roman" panose="02020603050405020304" pitchFamily="18"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63220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2391-3110-2C62-69A5-4A15F44BF45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CDC7313-331F-AB5D-A865-247D156DF3EB}"/>
              </a:ext>
            </a:extLst>
          </p:cNvPr>
          <p:cNvSpPr>
            <a:spLocks noGrp="1"/>
          </p:cNvSpPr>
          <p:nvPr>
            <p:ph idx="1"/>
          </p:nvPr>
        </p:nvSpPr>
        <p:spPr/>
        <p:txBody>
          <a:bodyPr/>
          <a:lstStyle/>
          <a:p>
            <a:pPr marL="0" indent="0">
              <a:buNone/>
            </a:pPr>
            <a:r>
              <a:rPr lang="en-US" dirty="0"/>
              <a:t>The notable limitations to the data used include:</a:t>
            </a:r>
          </a:p>
          <a:p>
            <a:r>
              <a:rPr lang="en-US" dirty="0"/>
              <a:t>Only two years of covid-19 affected years. Not enough data to examine the impact of the pandemic.</a:t>
            </a:r>
          </a:p>
          <a:p>
            <a:r>
              <a:rPr lang="en-US" dirty="0"/>
              <a:t>Covid-19 has evolved through 2023 and its effects are still being monitored to be better understood.</a:t>
            </a:r>
          </a:p>
        </p:txBody>
      </p:sp>
    </p:spTree>
    <p:extLst>
      <p:ext uri="{BB962C8B-B14F-4D97-AF65-F5344CB8AC3E}">
        <p14:creationId xmlns:p14="http://schemas.microsoft.com/office/powerpoint/2010/main" val="21569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7048-6FB7-E60E-5800-0A58C392FA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674DE3-D1A8-5075-D0ED-6BD984512C1A}"/>
              </a:ext>
            </a:extLst>
          </p:cNvPr>
          <p:cNvSpPr>
            <a:spLocks noGrp="1"/>
          </p:cNvSpPr>
          <p:nvPr>
            <p:ph idx="1"/>
          </p:nvPr>
        </p:nvSpPr>
        <p:spPr/>
        <p:txBody>
          <a:bodyPr/>
          <a:lstStyle/>
          <a:p>
            <a:r>
              <a:rPr lang="en-US" dirty="0"/>
              <a:t>Covid-19 broke out globally in late 2019. </a:t>
            </a:r>
          </a:p>
          <a:p>
            <a:r>
              <a:rPr lang="en-US" dirty="0"/>
              <a:t>Several studies have shown its impact on socio-economic conditions,  mental health, suicide rate etc.</a:t>
            </a:r>
          </a:p>
          <a:p>
            <a:r>
              <a:rPr lang="en-US" dirty="0"/>
              <a:t>This study examined its impact on suicide rate globally and in the United States.</a:t>
            </a:r>
          </a:p>
          <a:p>
            <a:r>
              <a:rPr lang="en-US" dirty="0"/>
              <a:t>Data was pulled and analyzed to show global and United States suicide trends from 2016 to 2021.</a:t>
            </a:r>
          </a:p>
          <a:p>
            <a:r>
              <a:rPr lang="en-US" dirty="0"/>
              <a:t>It can be observed from the different charts that there was a slight increase in suicide rates from 2020 to 2021.</a:t>
            </a:r>
          </a:p>
          <a:p>
            <a:endParaRPr lang="en-US" dirty="0"/>
          </a:p>
          <a:p>
            <a:endParaRPr lang="en-US" dirty="0"/>
          </a:p>
        </p:txBody>
      </p:sp>
    </p:spTree>
    <p:extLst>
      <p:ext uri="{BB962C8B-B14F-4D97-AF65-F5344CB8AC3E}">
        <p14:creationId xmlns:p14="http://schemas.microsoft.com/office/powerpoint/2010/main" val="170894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293F-4A31-7725-18E2-0E767912CF50}"/>
              </a:ext>
            </a:extLst>
          </p:cNvPr>
          <p:cNvSpPr>
            <a:spLocks noGrp="1"/>
          </p:cNvSpPr>
          <p:nvPr>
            <p:ph type="title"/>
          </p:nvPr>
        </p:nvSpPr>
        <p:spPr/>
        <p:txBody>
          <a:bodyPr/>
          <a:lstStyle/>
          <a:p>
            <a:r>
              <a:rPr lang="en-US" dirty="0"/>
              <a:t>Conclusion Continued ……</a:t>
            </a:r>
          </a:p>
        </p:txBody>
      </p:sp>
      <p:sp>
        <p:nvSpPr>
          <p:cNvPr id="3" name="Content Placeholder 2">
            <a:extLst>
              <a:ext uri="{FF2B5EF4-FFF2-40B4-BE49-F238E27FC236}">
                <a16:creationId xmlns:a16="http://schemas.microsoft.com/office/drawing/2014/main" id="{AEEB74C5-41BA-C29D-01FB-B922901DD403}"/>
              </a:ext>
            </a:extLst>
          </p:cNvPr>
          <p:cNvSpPr>
            <a:spLocks noGrp="1"/>
          </p:cNvSpPr>
          <p:nvPr>
            <p:ph idx="1"/>
          </p:nvPr>
        </p:nvSpPr>
        <p:spPr/>
        <p:txBody>
          <a:bodyPr>
            <a:normAutofit/>
          </a:bodyPr>
          <a:lstStyle/>
          <a:p>
            <a:r>
              <a:rPr lang="en-US" dirty="0"/>
              <a:t>To further analyze the data, an ANOVA test was performed on the data to check the relationship between the years and suicide rate as impacted by Covid-19.</a:t>
            </a:r>
          </a:p>
          <a:p>
            <a:r>
              <a:rPr lang="en-US" dirty="0"/>
              <a:t>The test returned a p-value of 0.837, showing that the impact of Covid-19 on suicide rate is statistically insignificant.</a:t>
            </a:r>
          </a:p>
          <a:p>
            <a:r>
              <a:rPr lang="en-US" dirty="0"/>
              <a:t>The analysis on the data does not conclusively prove that Covid-19 had an impact on suicide rate.</a:t>
            </a:r>
          </a:p>
        </p:txBody>
      </p:sp>
    </p:spTree>
    <p:extLst>
      <p:ext uri="{BB962C8B-B14F-4D97-AF65-F5344CB8AC3E}">
        <p14:creationId xmlns:p14="http://schemas.microsoft.com/office/powerpoint/2010/main" val="762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a:t>Covid-19, a world pandemic which broke out in late 2019 brought significant changes to the world. Despite its direct impact on sickness and mental health around the world, its effect was also felt on suicide rate. </a:t>
            </a:r>
            <a:endParaRPr lang="en-US" dirty="0"/>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195-9FDB-9E84-DAAB-0181262BB77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D0E091-A785-C9D3-DFF2-80E157D5AD14}"/>
              </a:ext>
            </a:extLst>
          </p:cNvPr>
          <p:cNvSpPr>
            <a:spLocks noGrp="1"/>
          </p:cNvSpPr>
          <p:nvPr>
            <p:ph idx="1"/>
          </p:nvPr>
        </p:nvSpPr>
        <p:spPr/>
        <p:txBody>
          <a:bodyPr/>
          <a:lstStyle/>
          <a:p>
            <a:r>
              <a:rPr lang="en-US" dirty="0"/>
              <a:t>The goal of this project is:</a:t>
            </a:r>
          </a:p>
          <a:p>
            <a:pPr marL="0" indent="0">
              <a:buNone/>
            </a:pPr>
            <a:endParaRPr lang="en-US" dirty="0"/>
          </a:p>
          <a:p>
            <a:r>
              <a:rPr lang="en-US" dirty="0"/>
              <a:t> To examine the impact of Covid-19 on suicide rate. The task includes gathering information on global suicide rate from 2016 to 2021.</a:t>
            </a:r>
            <a:endParaRPr lang="en-US" dirty="0">
              <a:solidFill>
                <a:srgbClr val="FF0000"/>
              </a:solidFill>
            </a:endParaRPr>
          </a:p>
          <a:p>
            <a:r>
              <a:rPr lang="en-US" dirty="0"/>
              <a:t>The information will be broken down using different strategies to identify and point out any patterns.</a:t>
            </a:r>
          </a:p>
          <a:p>
            <a:endParaRPr lang="en-US" dirty="0"/>
          </a:p>
        </p:txBody>
      </p:sp>
    </p:spTree>
    <p:extLst>
      <p:ext uri="{BB962C8B-B14F-4D97-AF65-F5344CB8AC3E}">
        <p14:creationId xmlns:p14="http://schemas.microsoft.com/office/powerpoint/2010/main" val="250625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normAutofit/>
          </a:bodyPr>
          <a:lstStyle/>
          <a:p>
            <a:r>
              <a:rPr lang="en-US" dirty="0"/>
              <a:t>Data was pulled form the following sources to capture suicide trends as impacted by Covid-19.</a:t>
            </a:r>
          </a:p>
          <a:p>
            <a:pPr marL="0" indent="0">
              <a:buNone/>
            </a:pPr>
            <a:endParaRPr lang="en-US" dirty="0"/>
          </a:p>
          <a:p>
            <a:r>
              <a:rPr lang="en-US" dirty="0"/>
              <a:t>World Bank (www.worldbank.org) </a:t>
            </a:r>
          </a:p>
          <a:p>
            <a:r>
              <a:rPr lang="en-US" dirty="0" err="1"/>
              <a:t>kaggle</a:t>
            </a:r>
            <a:r>
              <a:rPr lang="en-US" dirty="0"/>
              <a:t>(www.Kaggle.com)</a:t>
            </a:r>
          </a:p>
          <a:p>
            <a:r>
              <a:rPr lang="en-US" dirty="0"/>
              <a:t>The OECD (data.oecd.org)</a:t>
            </a:r>
          </a:p>
          <a:p>
            <a:r>
              <a:rPr lang="en-US" dirty="0"/>
              <a:t>Center For Disease and Control (www.cdc.gov)</a:t>
            </a:r>
          </a:p>
        </p:txBody>
      </p:sp>
    </p:spTree>
    <p:extLst>
      <p:ext uri="{BB962C8B-B14F-4D97-AF65-F5344CB8AC3E}">
        <p14:creationId xmlns:p14="http://schemas.microsoft.com/office/powerpoint/2010/main" val="67705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31F-DB9D-F3E5-0390-DA62AB4C43C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B1B95A1-2772-F872-B3F5-362CB7E37704}"/>
              </a:ext>
            </a:extLst>
          </p:cNvPr>
          <p:cNvSpPr>
            <a:spLocks noGrp="1"/>
          </p:cNvSpPr>
          <p:nvPr>
            <p:ph idx="1"/>
          </p:nvPr>
        </p:nvSpPr>
        <p:spPr/>
        <p:txBody>
          <a:bodyPr/>
          <a:lstStyle/>
          <a:p>
            <a:r>
              <a:rPr lang="en-US" dirty="0"/>
              <a:t>Reading the file containing data on global suicide rate.</a:t>
            </a:r>
          </a:p>
          <a:p>
            <a:r>
              <a:rPr lang="en-US" dirty="0"/>
              <a:t>Cleaned the data</a:t>
            </a:r>
          </a:p>
          <a:p>
            <a:r>
              <a:rPr lang="en-US" dirty="0"/>
              <a:t>Grouped the data based on age, gender and income.</a:t>
            </a:r>
          </a:p>
          <a:p>
            <a:r>
              <a:rPr lang="en-US" dirty="0"/>
              <a:t>Created charts for visualization</a:t>
            </a:r>
          </a:p>
          <a:p>
            <a:r>
              <a:rPr lang="en-US" dirty="0"/>
              <a:t>Performed ANOVA analysis to show if </a:t>
            </a:r>
            <a:r>
              <a:rPr lang="en-US" dirty="0" err="1">
                <a:solidFill>
                  <a:srgbClr val="FF0000"/>
                </a:solidFill>
              </a:rPr>
              <a:t>xxxx</a:t>
            </a:r>
            <a:endParaRPr lang="en-US" dirty="0">
              <a:solidFill>
                <a:srgbClr val="FF0000"/>
              </a:solidFill>
            </a:endParaRPr>
          </a:p>
        </p:txBody>
      </p:sp>
    </p:spTree>
    <p:extLst>
      <p:ext uri="{BB962C8B-B14F-4D97-AF65-F5344CB8AC3E}">
        <p14:creationId xmlns:p14="http://schemas.microsoft.com/office/powerpoint/2010/main" val="2050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dirty="0"/>
              <a:t>4 Questions to Address</a:t>
            </a:r>
          </a:p>
        </p:txBody>
      </p:sp>
      <p:sp>
        <p:nvSpPr>
          <p:cNvPr id="4" name="Content Placeholder 3">
            <a:extLst>
              <a:ext uri="{FF2B5EF4-FFF2-40B4-BE49-F238E27FC236}">
                <a16:creationId xmlns:a16="http://schemas.microsoft.com/office/drawing/2014/main" id="{39BC6378-DC6A-8E4F-9CD9-065CF6B37E02}"/>
              </a:ext>
            </a:extLst>
          </p:cNvPr>
          <p:cNvSpPr>
            <a:spLocks noGrp="1"/>
          </p:cNvSpPr>
          <p:nvPr>
            <p:ph idx="1"/>
          </p:nvPr>
        </p:nvSpPr>
        <p:spPr/>
        <p:txBody>
          <a:bodyPr/>
          <a:lstStyle/>
          <a:p>
            <a:r>
              <a:rPr lang="en-US" dirty="0"/>
              <a:t>Global Suicide Rate (2016 to 2020) ?</a:t>
            </a:r>
          </a:p>
          <a:p>
            <a:endParaRPr lang="en-US" dirty="0"/>
          </a:p>
          <a:p>
            <a:r>
              <a:rPr lang="en-US" dirty="0"/>
              <a:t>Global Suicide Rate by Age group (2016 to 2020) ?</a:t>
            </a:r>
          </a:p>
          <a:p>
            <a:endParaRPr lang="en-US" dirty="0"/>
          </a:p>
          <a:p>
            <a:r>
              <a:rPr lang="en-US" dirty="0"/>
              <a:t>Global Suicide Rate by Gender (2016 to 2020) ?</a:t>
            </a:r>
          </a:p>
          <a:p>
            <a:endParaRPr lang="en-US" dirty="0"/>
          </a:p>
          <a:p>
            <a:r>
              <a:rPr lang="en-US" dirty="0"/>
              <a:t>United States Suicide Rate (2016 to 2021) ?</a:t>
            </a:r>
          </a:p>
          <a:p>
            <a:endParaRPr lang="en-US" dirty="0"/>
          </a:p>
          <a:p>
            <a:endParaRPr lang="en-US" dirty="0"/>
          </a:p>
        </p:txBody>
      </p:sp>
    </p:spTree>
    <p:extLst>
      <p:ext uri="{BB962C8B-B14F-4D97-AF65-F5344CB8AC3E}">
        <p14:creationId xmlns:p14="http://schemas.microsoft.com/office/powerpoint/2010/main" val="379976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a:xfrm>
            <a:off x="838200" y="365125"/>
            <a:ext cx="4589206" cy="1325563"/>
          </a:xfrm>
        </p:spPr>
        <p:txBody>
          <a:bodyPr>
            <a:normAutofit/>
          </a:bodyPr>
          <a:lstStyle/>
          <a:p>
            <a:r>
              <a:rPr lang="en-US" b="1"/>
              <a:t>Results</a:t>
            </a:r>
            <a:br>
              <a:rPr lang="en-US" b="1"/>
            </a:br>
            <a:endParaRPr lang="en-US" sz="2700" b="1" dirty="0"/>
          </a:p>
        </p:txBody>
      </p:sp>
      <p:pic>
        <p:nvPicPr>
          <p:cNvPr id="12" name="Content Placeholder 11">
            <a:extLst>
              <a:ext uri="{FF2B5EF4-FFF2-40B4-BE49-F238E27FC236}">
                <a16:creationId xmlns:a16="http://schemas.microsoft.com/office/drawing/2014/main" id="{5016057F-407D-8D68-E2E2-760684F661E8}"/>
              </a:ext>
            </a:extLst>
          </p:cNvPr>
          <p:cNvPicPr>
            <a:picLocks noGrp="1" noChangeAspect="1"/>
          </p:cNvPicPr>
          <p:nvPr>
            <p:ph idx="1"/>
          </p:nvPr>
        </p:nvPicPr>
        <p:blipFill>
          <a:blip r:embed="rId2"/>
          <a:stretch>
            <a:fillRect/>
          </a:stretch>
        </p:blipFill>
        <p:spPr>
          <a:xfrm>
            <a:off x="6241026" y="-12353"/>
            <a:ext cx="5112774" cy="3441353"/>
          </a:xfrm>
        </p:spPr>
      </p:pic>
      <p:sp>
        <p:nvSpPr>
          <p:cNvPr id="13" name="Title 1">
            <a:extLst>
              <a:ext uri="{FF2B5EF4-FFF2-40B4-BE49-F238E27FC236}">
                <a16:creationId xmlns:a16="http://schemas.microsoft.com/office/drawing/2014/main" id="{0EFC1818-5B22-3081-D6E9-F2C37E708337}"/>
              </a:ext>
            </a:extLst>
          </p:cNvPr>
          <p:cNvSpPr txBox="1">
            <a:spLocks/>
          </p:cNvSpPr>
          <p:nvPr/>
        </p:nvSpPr>
        <p:spPr>
          <a:xfrm>
            <a:off x="479323" y="1936955"/>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D55043FD-4633-30B3-DB24-FCE733C0413D}"/>
              </a:ext>
            </a:extLst>
          </p:cNvPr>
          <p:cNvSpPr txBox="1">
            <a:spLocks/>
          </p:cNvSpPr>
          <p:nvPr/>
        </p:nvSpPr>
        <p:spPr>
          <a:xfrm>
            <a:off x="371167" y="2086205"/>
            <a:ext cx="4589206" cy="2938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5" name="Title 1">
            <a:extLst>
              <a:ext uri="{FF2B5EF4-FFF2-40B4-BE49-F238E27FC236}">
                <a16:creationId xmlns:a16="http://schemas.microsoft.com/office/drawing/2014/main" id="{C9431CF1-78A0-80FF-30F3-0E3BA5CB4436}"/>
              </a:ext>
            </a:extLst>
          </p:cNvPr>
          <p:cNvSpPr txBox="1">
            <a:spLocks/>
          </p:cNvSpPr>
          <p:nvPr/>
        </p:nvSpPr>
        <p:spPr>
          <a:xfrm>
            <a:off x="263011" y="1160208"/>
            <a:ext cx="4589206" cy="319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six-year span was analyzed globally from 2016 to 2020.</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suicide rate was observed to be steady from 2016 to 2019.</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a notable increase in 2020.</a:t>
            </a:r>
          </a:p>
        </p:txBody>
      </p:sp>
      <p:pic>
        <p:nvPicPr>
          <p:cNvPr id="17" name="Picture 16">
            <a:extLst>
              <a:ext uri="{FF2B5EF4-FFF2-40B4-BE49-F238E27FC236}">
                <a16:creationId xmlns:a16="http://schemas.microsoft.com/office/drawing/2014/main" id="{FBF5E5D7-17AC-2B29-2F13-6F86A367054A}"/>
              </a:ext>
            </a:extLst>
          </p:cNvPr>
          <p:cNvPicPr>
            <a:picLocks noChangeAspect="1"/>
          </p:cNvPicPr>
          <p:nvPr/>
        </p:nvPicPr>
        <p:blipFill>
          <a:blip r:embed="rId3"/>
          <a:stretch>
            <a:fillRect/>
          </a:stretch>
        </p:blipFill>
        <p:spPr>
          <a:xfrm>
            <a:off x="6319685" y="3794495"/>
            <a:ext cx="5034115" cy="3063505"/>
          </a:xfrm>
          <a:prstGeom prst="rect">
            <a:avLst/>
          </a:prstGeom>
        </p:spPr>
      </p:pic>
    </p:spTree>
    <p:extLst>
      <p:ext uri="{BB962C8B-B14F-4D97-AF65-F5344CB8AC3E}">
        <p14:creationId xmlns:p14="http://schemas.microsoft.com/office/powerpoint/2010/main" val="15047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0F32-41F5-FC05-71FC-8A9473605462}"/>
              </a:ext>
            </a:extLst>
          </p:cNvPr>
          <p:cNvSpPr>
            <a:spLocks noGrp="1"/>
          </p:cNvSpPr>
          <p:nvPr>
            <p:ph type="title"/>
          </p:nvPr>
        </p:nvSpPr>
        <p:spPr>
          <a:xfrm>
            <a:off x="838200" y="365125"/>
            <a:ext cx="4894006" cy="1325563"/>
          </a:xfrm>
        </p:spPr>
        <p:txBody>
          <a:bodyPr>
            <a:normAutofit/>
          </a:bodyPr>
          <a:lstStyle/>
          <a:p>
            <a:r>
              <a:rPr lang="en-US" b="1" dirty="0"/>
              <a:t>Results Continued …</a:t>
            </a:r>
            <a:br>
              <a:rPr lang="en-US" b="1" dirty="0"/>
            </a:br>
            <a:endParaRPr lang="en-US" sz="2700" b="1" dirty="0"/>
          </a:p>
        </p:txBody>
      </p:sp>
      <p:sp>
        <p:nvSpPr>
          <p:cNvPr id="6" name="Title 1">
            <a:extLst>
              <a:ext uri="{FF2B5EF4-FFF2-40B4-BE49-F238E27FC236}">
                <a16:creationId xmlns:a16="http://schemas.microsoft.com/office/drawing/2014/main" id="{C6AA298E-364C-A3B9-BCC7-0EAFEE7415A4}"/>
              </a:ext>
            </a:extLst>
          </p:cNvPr>
          <p:cNvSpPr txBox="1">
            <a:spLocks/>
          </p:cNvSpPr>
          <p:nvPr/>
        </p:nvSpPr>
        <p:spPr>
          <a:xfrm>
            <a:off x="371476" y="1690688"/>
            <a:ext cx="4415128" cy="4420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Age</a:t>
            </a:r>
          </a:p>
          <a:p>
            <a:endParaRPr lang="en-US" sz="2400" dirty="0"/>
          </a:p>
          <a:p>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five-year span was examined globally from 2016 to 2020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largest group to be affected were the 35 to 54 years age group</a:t>
            </a:r>
            <a:r>
              <a:rPr lang="en-US" sz="2400" dirty="0"/>
              <a:t>.</a:t>
            </a:r>
          </a:p>
          <a:p>
            <a:pPr marL="342900" indent="-342900">
              <a:buFont typeface="Arial" panose="020B0604020202020204" pitchFamily="34" charset="0"/>
              <a:buChar char="•"/>
            </a:pPr>
            <a:endParaRPr lang="en-US" sz="2400" dirty="0"/>
          </a:p>
          <a:p>
            <a:endParaRPr lang="en-US" sz="2400" dirty="0"/>
          </a:p>
        </p:txBody>
      </p:sp>
      <p:pic>
        <p:nvPicPr>
          <p:cNvPr id="9" name="Content Placeholder 8" descr="Chart, pie chart&#10;&#10;Description automatically generated">
            <a:extLst>
              <a:ext uri="{FF2B5EF4-FFF2-40B4-BE49-F238E27FC236}">
                <a16:creationId xmlns:a16="http://schemas.microsoft.com/office/drawing/2014/main" id="{5A17C33C-11B0-3641-DDEB-2098CC647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8766" y="0"/>
            <a:ext cx="5801784" cy="4351338"/>
          </a:xfrm>
        </p:spPr>
      </p:pic>
      <p:graphicFrame>
        <p:nvGraphicFramePr>
          <p:cNvPr id="12" name="Table 11">
            <a:extLst>
              <a:ext uri="{FF2B5EF4-FFF2-40B4-BE49-F238E27FC236}">
                <a16:creationId xmlns:a16="http://schemas.microsoft.com/office/drawing/2014/main" id="{E50B607E-FF11-7604-F1F7-64389771ACE7}"/>
              </a:ext>
            </a:extLst>
          </p:cNvPr>
          <p:cNvGraphicFramePr>
            <a:graphicFrameLocks noGrp="1"/>
          </p:cNvGraphicFramePr>
          <p:nvPr>
            <p:extLst>
              <p:ext uri="{D42A27DB-BD31-4B8C-83A1-F6EECF244321}">
                <p14:modId xmlns:p14="http://schemas.microsoft.com/office/powerpoint/2010/main" val="1641092354"/>
              </p:ext>
            </p:extLst>
          </p:nvPr>
        </p:nvGraphicFramePr>
        <p:xfrm>
          <a:off x="7929745" y="3901119"/>
          <a:ext cx="3813048" cy="2926080"/>
        </p:xfrm>
        <a:graphic>
          <a:graphicData uri="http://schemas.openxmlformats.org/drawingml/2006/table">
            <a:tbl>
              <a:tblPr/>
              <a:tblGrid>
                <a:gridCol w="2016947">
                  <a:extLst>
                    <a:ext uri="{9D8B030D-6E8A-4147-A177-3AD203B41FA5}">
                      <a16:colId xmlns:a16="http://schemas.microsoft.com/office/drawing/2014/main" val="966546393"/>
                    </a:ext>
                  </a:extLst>
                </a:gridCol>
                <a:gridCol w="1796101">
                  <a:extLst>
                    <a:ext uri="{9D8B030D-6E8A-4147-A177-3AD203B41FA5}">
                      <a16:colId xmlns:a16="http://schemas.microsoft.com/office/drawing/2014/main" val="2587530366"/>
                    </a:ext>
                  </a:extLst>
                </a:gridCol>
              </a:tblGrid>
              <a:tr h="552671">
                <a:tc>
                  <a:txBody>
                    <a:bodyPr/>
                    <a:lstStyle/>
                    <a:p>
                      <a:pPr algn="r" fontAlgn="ctr"/>
                      <a:br>
                        <a:rPr lang="en-US" sz="1600" b="1" dirty="0">
                          <a:effectLst/>
                        </a:rPr>
                      </a:br>
                      <a:r>
                        <a:rPr lang="en-US" sz="1600" b="1" dirty="0">
                          <a:effectLst/>
                        </a:rPr>
                        <a:t>suicides/100k pop</a:t>
                      </a:r>
                    </a:p>
                  </a:txBody>
                  <a:tcPr anchor="ctr">
                    <a:lnL>
                      <a:noFill/>
                    </a:lnL>
                    <a:lnR>
                      <a:noFill/>
                    </a:lnR>
                    <a:lnT>
                      <a:noFill/>
                    </a:lnT>
                    <a:lnB>
                      <a:noFill/>
                    </a:lnB>
                  </a:tcPr>
                </a:tc>
                <a:tc>
                  <a:txBody>
                    <a:bodyPr/>
                    <a:lstStyle/>
                    <a:p>
                      <a:endParaRPr lang="en-US" sz="1600" dirty="0"/>
                    </a:p>
                  </a:txBody>
                  <a:tcPr>
                    <a:lnL>
                      <a:noFill/>
                    </a:lnL>
                  </a:tcPr>
                </a:tc>
                <a:extLst>
                  <a:ext uri="{0D108BD9-81ED-4DB2-BD59-A6C34878D82A}">
                    <a16:rowId xmlns:a16="http://schemas.microsoft.com/office/drawing/2014/main" val="1557013146"/>
                  </a:ext>
                </a:extLst>
              </a:tr>
              <a:tr h="319967">
                <a:tc>
                  <a:txBody>
                    <a:bodyPr/>
                    <a:lstStyle/>
                    <a:p>
                      <a:pPr algn="r" fontAlgn="ctr"/>
                      <a:r>
                        <a:rPr lang="en-US" sz="1600" b="1" dirty="0">
                          <a:effectLst/>
                        </a:rPr>
                        <a:t>age</a:t>
                      </a:r>
                    </a:p>
                  </a:txBody>
                  <a:tcPr anchor="ctr">
                    <a:lnL>
                      <a:noFill/>
                    </a:lnL>
                    <a:lnR>
                      <a:noFill/>
                    </a:lnR>
                    <a:lnT>
                      <a:noFill/>
                    </a:lnT>
                    <a:lnB>
                      <a:noFill/>
                    </a:lnB>
                  </a:tcPr>
                </a:tc>
                <a:tc>
                  <a:txBody>
                    <a:bodyPr/>
                    <a:lstStyle/>
                    <a:p>
                      <a:pPr algn="r" fontAlgn="ctr"/>
                      <a:endParaRPr lang="en-US" sz="1600" b="1">
                        <a:effectLst/>
                      </a:endParaRPr>
                    </a:p>
                  </a:txBody>
                  <a:tcPr anchor="ctr">
                    <a:lnL>
                      <a:noFill/>
                    </a:lnL>
                    <a:lnR>
                      <a:noFill/>
                    </a:lnR>
                    <a:lnB>
                      <a:noFill/>
                    </a:lnB>
                  </a:tcPr>
                </a:tc>
                <a:extLst>
                  <a:ext uri="{0D108BD9-81ED-4DB2-BD59-A6C34878D82A}">
                    <a16:rowId xmlns:a16="http://schemas.microsoft.com/office/drawing/2014/main" val="3409867815"/>
                  </a:ext>
                </a:extLst>
              </a:tr>
              <a:tr h="319967">
                <a:tc>
                  <a:txBody>
                    <a:bodyPr/>
                    <a:lstStyle/>
                    <a:p>
                      <a:pPr algn="r" fontAlgn="ctr"/>
                      <a:r>
                        <a:rPr lang="en-US" sz="1600" b="1">
                          <a:effectLst/>
                        </a:rPr>
                        <a:t>15-24 years</a:t>
                      </a:r>
                    </a:p>
                  </a:txBody>
                  <a:tcPr anchor="ctr">
                    <a:lnL>
                      <a:noFill/>
                    </a:lnL>
                    <a:lnR>
                      <a:noFill/>
                    </a:lnR>
                    <a:lnT>
                      <a:noFill/>
                    </a:lnT>
                    <a:lnB>
                      <a:noFill/>
                    </a:lnB>
                    <a:solidFill>
                      <a:srgbClr val="F5F5F5"/>
                    </a:solidFill>
                  </a:tcPr>
                </a:tc>
                <a:tc>
                  <a:txBody>
                    <a:bodyPr/>
                    <a:lstStyle/>
                    <a:p>
                      <a:pPr algn="r" fontAlgn="ctr"/>
                      <a:r>
                        <a:rPr lang="en-US" sz="1600" dirty="0">
                          <a:effectLst/>
                        </a:rPr>
                        <a:t>3.341458</a:t>
                      </a:r>
                    </a:p>
                  </a:txBody>
                  <a:tcPr anchor="ctr">
                    <a:lnL>
                      <a:noFill/>
                    </a:lnL>
                    <a:lnR>
                      <a:noFill/>
                    </a:lnR>
                    <a:lnT>
                      <a:noFill/>
                    </a:lnT>
                    <a:lnB>
                      <a:noFill/>
                    </a:lnB>
                    <a:solidFill>
                      <a:srgbClr val="F5F5F5"/>
                    </a:solidFill>
                  </a:tcPr>
                </a:tc>
                <a:extLst>
                  <a:ext uri="{0D108BD9-81ED-4DB2-BD59-A6C34878D82A}">
                    <a16:rowId xmlns:a16="http://schemas.microsoft.com/office/drawing/2014/main" val="293512808"/>
                  </a:ext>
                </a:extLst>
              </a:tr>
              <a:tr h="319967">
                <a:tc>
                  <a:txBody>
                    <a:bodyPr/>
                    <a:lstStyle/>
                    <a:p>
                      <a:pPr algn="r" fontAlgn="ctr"/>
                      <a:r>
                        <a:rPr lang="en-US" sz="1600" b="1" dirty="0">
                          <a:effectLst/>
                        </a:rPr>
                        <a:t>25-34 years</a:t>
                      </a:r>
                    </a:p>
                  </a:txBody>
                  <a:tcPr anchor="ctr">
                    <a:lnL>
                      <a:noFill/>
                    </a:lnL>
                    <a:lnR>
                      <a:noFill/>
                    </a:lnR>
                    <a:lnT>
                      <a:noFill/>
                    </a:lnT>
                    <a:lnB>
                      <a:noFill/>
                    </a:lnB>
                  </a:tcPr>
                </a:tc>
                <a:tc>
                  <a:txBody>
                    <a:bodyPr/>
                    <a:lstStyle/>
                    <a:p>
                      <a:pPr algn="r" fontAlgn="ctr"/>
                      <a:r>
                        <a:rPr lang="en-US" sz="1600">
                          <a:effectLst/>
                        </a:rPr>
                        <a:t>5.683334</a:t>
                      </a:r>
                    </a:p>
                  </a:txBody>
                  <a:tcPr anchor="ctr">
                    <a:lnL>
                      <a:noFill/>
                    </a:lnL>
                    <a:lnR>
                      <a:noFill/>
                    </a:lnR>
                    <a:lnT>
                      <a:noFill/>
                    </a:lnT>
                    <a:lnB>
                      <a:noFill/>
                    </a:lnB>
                  </a:tcPr>
                </a:tc>
                <a:extLst>
                  <a:ext uri="{0D108BD9-81ED-4DB2-BD59-A6C34878D82A}">
                    <a16:rowId xmlns:a16="http://schemas.microsoft.com/office/drawing/2014/main" val="2973678006"/>
                  </a:ext>
                </a:extLst>
              </a:tr>
              <a:tr h="319967">
                <a:tc>
                  <a:txBody>
                    <a:bodyPr/>
                    <a:lstStyle/>
                    <a:p>
                      <a:pPr algn="r" fontAlgn="ctr"/>
                      <a:r>
                        <a:rPr lang="en-US" sz="1600" b="1">
                          <a:effectLst/>
                        </a:rPr>
                        <a:t>35-54 years</a:t>
                      </a:r>
                    </a:p>
                  </a:txBody>
                  <a:tcPr anchor="ctr">
                    <a:lnL>
                      <a:noFill/>
                    </a:lnL>
                    <a:lnR>
                      <a:noFill/>
                    </a:lnR>
                    <a:lnT>
                      <a:noFill/>
                    </a:lnT>
                    <a:lnB>
                      <a:noFill/>
                    </a:lnB>
                    <a:solidFill>
                      <a:srgbClr val="F5F5F5"/>
                    </a:solidFill>
                  </a:tcPr>
                </a:tc>
                <a:tc>
                  <a:txBody>
                    <a:bodyPr/>
                    <a:lstStyle/>
                    <a:p>
                      <a:pPr algn="r" fontAlgn="ctr"/>
                      <a:r>
                        <a:rPr lang="en-US" sz="1600" dirty="0">
                          <a:effectLst/>
                        </a:rPr>
                        <a:t>11.662551</a:t>
                      </a:r>
                    </a:p>
                  </a:txBody>
                  <a:tcPr anchor="ctr">
                    <a:lnL>
                      <a:noFill/>
                    </a:lnL>
                    <a:lnR>
                      <a:noFill/>
                    </a:lnR>
                    <a:lnT>
                      <a:noFill/>
                    </a:lnT>
                    <a:lnB>
                      <a:noFill/>
                    </a:lnB>
                    <a:solidFill>
                      <a:srgbClr val="F5F5F5"/>
                    </a:solidFill>
                  </a:tcPr>
                </a:tc>
                <a:extLst>
                  <a:ext uri="{0D108BD9-81ED-4DB2-BD59-A6C34878D82A}">
                    <a16:rowId xmlns:a16="http://schemas.microsoft.com/office/drawing/2014/main" val="819318261"/>
                  </a:ext>
                </a:extLst>
              </a:tr>
              <a:tr h="319967">
                <a:tc>
                  <a:txBody>
                    <a:bodyPr/>
                    <a:lstStyle/>
                    <a:p>
                      <a:pPr algn="r" fontAlgn="ctr"/>
                      <a:r>
                        <a:rPr lang="en-US" sz="1600" b="1">
                          <a:effectLst/>
                        </a:rPr>
                        <a:t>5-14 years</a:t>
                      </a:r>
                    </a:p>
                  </a:txBody>
                  <a:tcPr anchor="ctr">
                    <a:lnL>
                      <a:noFill/>
                    </a:lnL>
                    <a:lnR>
                      <a:noFill/>
                    </a:lnR>
                    <a:lnT>
                      <a:noFill/>
                    </a:lnT>
                    <a:lnB>
                      <a:noFill/>
                    </a:lnB>
                  </a:tcPr>
                </a:tc>
                <a:tc>
                  <a:txBody>
                    <a:bodyPr/>
                    <a:lstStyle/>
                    <a:p>
                      <a:pPr algn="r" fontAlgn="ctr"/>
                      <a:r>
                        <a:rPr lang="en-US" sz="1600" dirty="0">
                          <a:effectLst/>
                        </a:rPr>
                        <a:t>0.261727</a:t>
                      </a:r>
                    </a:p>
                  </a:txBody>
                  <a:tcPr anchor="ctr">
                    <a:lnL>
                      <a:noFill/>
                    </a:lnL>
                    <a:lnR>
                      <a:noFill/>
                    </a:lnR>
                    <a:lnT>
                      <a:noFill/>
                    </a:lnT>
                    <a:lnB>
                      <a:noFill/>
                    </a:lnB>
                  </a:tcPr>
                </a:tc>
                <a:extLst>
                  <a:ext uri="{0D108BD9-81ED-4DB2-BD59-A6C34878D82A}">
                    <a16:rowId xmlns:a16="http://schemas.microsoft.com/office/drawing/2014/main" val="3753710492"/>
                  </a:ext>
                </a:extLst>
              </a:tr>
              <a:tr h="319967">
                <a:tc>
                  <a:txBody>
                    <a:bodyPr/>
                    <a:lstStyle/>
                    <a:p>
                      <a:pPr algn="r" fontAlgn="ctr"/>
                      <a:r>
                        <a:rPr lang="en-US" sz="1600" b="1">
                          <a:effectLst/>
                        </a:rPr>
                        <a:t>55-74 years</a:t>
                      </a:r>
                    </a:p>
                  </a:txBody>
                  <a:tcPr anchor="ctr">
                    <a:lnL>
                      <a:noFill/>
                    </a:lnL>
                    <a:lnR>
                      <a:noFill/>
                    </a:lnR>
                    <a:lnT>
                      <a:noFill/>
                    </a:lnT>
                    <a:lnB>
                      <a:noFill/>
                    </a:lnB>
                    <a:solidFill>
                      <a:srgbClr val="F5F5F5"/>
                    </a:solidFill>
                  </a:tcPr>
                </a:tc>
                <a:tc>
                  <a:txBody>
                    <a:bodyPr/>
                    <a:lstStyle/>
                    <a:p>
                      <a:pPr algn="r" fontAlgn="ctr"/>
                      <a:r>
                        <a:rPr lang="en-US" sz="1600">
                          <a:effectLst/>
                        </a:rPr>
                        <a:t>10.412162</a:t>
                      </a:r>
                    </a:p>
                  </a:txBody>
                  <a:tcPr anchor="ctr">
                    <a:lnL>
                      <a:noFill/>
                    </a:lnL>
                    <a:lnR>
                      <a:noFill/>
                    </a:lnR>
                    <a:lnT>
                      <a:noFill/>
                    </a:lnT>
                    <a:lnB>
                      <a:noFill/>
                    </a:lnB>
                    <a:solidFill>
                      <a:srgbClr val="F5F5F5"/>
                    </a:solidFill>
                  </a:tcPr>
                </a:tc>
                <a:extLst>
                  <a:ext uri="{0D108BD9-81ED-4DB2-BD59-A6C34878D82A}">
                    <a16:rowId xmlns:a16="http://schemas.microsoft.com/office/drawing/2014/main" val="4124349875"/>
                  </a:ext>
                </a:extLst>
              </a:tr>
              <a:tr h="319967">
                <a:tc>
                  <a:txBody>
                    <a:bodyPr/>
                    <a:lstStyle/>
                    <a:p>
                      <a:pPr algn="r" fontAlgn="ctr"/>
                      <a:r>
                        <a:rPr lang="en-US" sz="1600" b="1">
                          <a:effectLst/>
                        </a:rPr>
                        <a:t>75+ years</a:t>
                      </a:r>
                    </a:p>
                  </a:txBody>
                  <a:tcPr anchor="ctr">
                    <a:lnL>
                      <a:noFill/>
                    </a:lnL>
                    <a:lnR>
                      <a:noFill/>
                    </a:lnR>
                    <a:lnT>
                      <a:noFill/>
                    </a:lnT>
                    <a:lnB>
                      <a:noFill/>
                    </a:lnB>
                  </a:tcPr>
                </a:tc>
                <a:tc>
                  <a:txBody>
                    <a:bodyPr/>
                    <a:lstStyle/>
                    <a:p>
                      <a:pPr algn="r" fontAlgn="ctr"/>
                      <a:r>
                        <a:rPr lang="en-US" sz="1600" dirty="0">
                          <a:effectLst/>
                        </a:rPr>
                        <a:t>7.967877</a:t>
                      </a:r>
                    </a:p>
                  </a:txBody>
                  <a:tcPr anchor="ctr">
                    <a:lnL>
                      <a:noFill/>
                    </a:lnL>
                    <a:lnR>
                      <a:noFill/>
                    </a:lnR>
                    <a:lnT>
                      <a:noFill/>
                    </a:lnT>
                    <a:lnB>
                      <a:noFill/>
                    </a:lnB>
                  </a:tcPr>
                </a:tc>
                <a:extLst>
                  <a:ext uri="{0D108BD9-81ED-4DB2-BD59-A6C34878D82A}">
                    <a16:rowId xmlns:a16="http://schemas.microsoft.com/office/drawing/2014/main" val="695766967"/>
                  </a:ext>
                </a:extLst>
              </a:tr>
            </a:tbl>
          </a:graphicData>
        </a:graphic>
      </p:graphicFrame>
    </p:spTree>
    <p:extLst>
      <p:ext uri="{BB962C8B-B14F-4D97-AF65-F5344CB8AC3E}">
        <p14:creationId xmlns:p14="http://schemas.microsoft.com/office/powerpoint/2010/main" val="227332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C5E8-D664-5405-8299-68C4CFDD6C48}"/>
              </a:ext>
            </a:extLst>
          </p:cNvPr>
          <p:cNvSpPr>
            <a:spLocks noGrp="1"/>
          </p:cNvSpPr>
          <p:nvPr>
            <p:ph type="title"/>
          </p:nvPr>
        </p:nvSpPr>
        <p:spPr>
          <a:xfrm>
            <a:off x="838200" y="365125"/>
            <a:ext cx="4918788" cy="1325563"/>
          </a:xfrm>
        </p:spPr>
        <p:txBody>
          <a:bodyPr/>
          <a:lstStyle/>
          <a:p>
            <a:r>
              <a:rPr lang="en-US" b="1" dirty="0"/>
              <a:t>Results Continued ….</a:t>
            </a:r>
          </a:p>
        </p:txBody>
      </p:sp>
      <p:sp>
        <p:nvSpPr>
          <p:cNvPr id="6" name="Title 1">
            <a:extLst>
              <a:ext uri="{FF2B5EF4-FFF2-40B4-BE49-F238E27FC236}">
                <a16:creationId xmlns:a16="http://schemas.microsoft.com/office/drawing/2014/main" id="{EFD82ACC-E343-5064-4652-F9A72C92402D}"/>
              </a:ext>
            </a:extLst>
          </p:cNvPr>
          <p:cNvSpPr txBox="1">
            <a:spLocks/>
          </p:cNvSpPr>
          <p:nvPr/>
        </p:nvSpPr>
        <p:spPr>
          <a:xfrm>
            <a:off x="328126" y="1567543"/>
            <a:ext cx="4918788" cy="4198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Gender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six-year span was examined globally from 2016 to 2020.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suicide rate was observed to be steady from 2016 to 2019.</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a sharp increase in 2020.</a:t>
            </a:r>
          </a:p>
        </p:txBody>
      </p:sp>
      <p:pic>
        <p:nvPicPr>
          <p:cNvPr id="8" name="Picture 7">
            <a:extLst>
              <a:ext uri="{FF2B5EF4-FFF2-40B4-BE49-F238E27FC236}">
                <a16:creationId xmlns:a16="http://schemas.microsoft.com/office/drawing/2014/main" id="{8F664D85-4D4C-C554-1D2B-416981694C3C}"/>
              </a:ext>
            </a:extLst>
          </p:cNvPr>
          <p:cNvPicPr>
            <a:picLocks noChangeAspect="1"/>
          </p:cNvPicPr>
          <p:nvPr/>
        </p:nvPicPr>
        <p:blipFill>
          <a:blip r:embed="rId2"/>
          <a:stretch>
            <a:fillRect/>
          </a:stretch>
        </p:blipFill>
        <p:spPr>
          <a:xfrm>
            <a:off x="6019800" y="3771900"/>
            <a:ext cx="5962651" cy="3086100"/>
          </a:xfrm>
          <a:prstGeom prst="rect">
            <a:avLst/>
          </a:prstGeom>
        </p:spPr>
      </p:pic>
      <p:pic>
        <p:nvPicPr>
          <p:cNvPr id="13" name="Content Placeholder 12">
            <a:extLst>
              <a:ext uri="{FF2B5EF4-FFF2-40B4-BE49-F238E27FC236}">
                <a16:creationId xmlns:a16="http://schemas.microsoft.com/office/drawing/2014/main" id="{D9554A10-C14A-DFC9-7FEB-CFB826C3E0E1}"/>
              </a:ext>
            </a:extLst>
          </p:cNvPr>
          <p:cNvPicPr>
            <a:picLocks noGrp="1" noChangeAspect="1"/>
          </p:cNvPicPr>
          <p:nvPr>
            <p:ph idx="1"/>
          </p:nvPr>
        </p:nvPicPr>
        <p:blipFill>
          <a:blip r:embed="rId3"/>
          <a:stretch>
            <a:fillRect/>
          </a:stretch>
        </p:blipFill>
        <p:spPr>
          <a:xfrm>
            <a:off x="6019800" y="95520"/>
            <a:ext cx="5962650" cy="3571411"/>
          </a:xfrm>
        </p:spPr>
      </p:pic>
    </p:spTree>
    <p:extLst>
      <p:ext uri="{BB962C8B-B14F-4D97-AF65-F5344CB8AC3E}">
        <p14:creationId xmlns:p14="http://schemas.microsoft.com/office/powerpoint/2010/main" val="1017276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1005</TotalTime>
  <Words>660</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The Impact of Covid-19 on Suicide Rate</vt:lpstr>
      <vt:lpstr>Introduction</vt:lpstr>
      <vt:lpstr>Scope</vt:lpstr>
      <vt:lpstr>Data Source</vt:lpstr>
      <vt:lpstr>Methods</vt:lpstr>
      <vt:lpstr>4 Questions to Address</vt:lpstr>
      <vt:lpstr>Results </vt:lpstr>
      <vt:lpstr>Results Continued … </vt:lpstr>
      <vt:lpstr>Results Continued ….</vt:lpstr>
      <vt:lpstr>Results Continued….           </vt:lpstr>
      <vt:lpstr>Results Continued…..</vt:lpstr>
      <vt:lpstr>Limitations</vt:lpstr>
      <vt:lpstr>Conclusion</vt:lpstr>
      <vt:lpstr>Conclusion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birundha varatharajan</cp:lastModifiedBy>
  <cp:revision>3</cp:revision>
  <dcterms:created xsi:type="dcterms:W3CDTF">2023-04-29T12:56:48Z</dcterms:created>
  <dcterms:modified xsi:type="dcterms:W3CDTF">2023-05-04T20:04:08Z</dcterms:modified>
</cp:coreProperties>
</file>