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82" r:id="rId5"/>
    <p:sldId id="285" r:id="rId6"/>
    <p:sldId id="280" r:id="rId7"/>
    <p:sldId id="286" r:id="rId8"/>
    <p:sldId id="281" r:id="rId9"/>
    <p:sldId id="287" r:id="rId10"/>
    <p:sldId id="283" r:id="rId11"/>
    <p:sldId id="288" r:id="rId12"/>
    <p:sldId id="289" r:id="rId13"/>
    <p:sldId id="284" r:id="rId14"/>
    <p:sldId id="290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9.3.2022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</a:t>
            </a:r>
            <a:r>
              <a:rPr lang="en-US" dirty="0"/>
              <a:t>4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74073" y="1600200"/>
            <a:ext cx="8312727" cy="4883727"/>
          </a:xfrm>
        </p:spPr>
        <p:txBody>
          <a:bodyPr>
            <a:normAutofit/>
          </a:bodyPr>
          <a:lstStyle/>
          <a:p>
            <a:r>
              <a:rPr lang="en-US" dirty="0" smtClean="0"/>
              <a:t>Write a function which takes an ArrayList of integers and a rotation amount (integer) and rotates the ArrayList by the amount given.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smtClean="0"/>
              <a:t>rotate([3,1,5,7], 0)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[3,1,5,7]</a:t>
            </a:r>
          </a:p>
          <a:p>
            <a:pPr marL="0" indent="0">
              <a:buNone/>
            </a:pPr>
            <a:r>
              <a:rPr lang="en-US" dirty="0" smtClean="0"/>
              <a:t>rotate([2,7,4,4,4], 2) </a:t>
            </a:r>
            <a:r>
              <a:rPr lang="en-US" dirty="0" smtClean="0">
                <a:sym typeface="Wingdings" pitchFamily="2" charset="2"/>
              </a:rPr>
              <a:t> [4,4,2,7,4]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rotate([2,5,7,2,1,3], -1)  [5,7,2,1,3,2]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0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043608" y="2136339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rotate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(ArrayList&lt;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k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k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&lt; 0)</a:t>
            </a:r>
          </a:p>
          <a:p>
            <a:pPr lvl="2"/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&lt;-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k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tr-TR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k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()-1));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48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043608" y="2136339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rotate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(ArrayList&lt;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k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This is also OK but harder to understand</a:t>
            </a:r>
          </a:p>
          <a:p>
            <a:pPr lvl="1"/>
            <a:r>
              <a:rPr lang="nn-NO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nn-NO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&lt;-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k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tr-TR" b="1" dirty="0" err="1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k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()-1));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54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74073" y="1600200"/>
            <a:ext cx="8312727" cy="4883727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which takes integers from user until user enters a 0 and displays them in ascending order (0 won’t </a:t>
            </a:r>
            <a:r>
              <a:rPr lang="en-US" smtClean="0"/>
              <a:t>be displayed).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7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683568" y="2136338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Scanner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(System.</a:t>
            </a:r>
            <a:r>
              <a:rPr lang="tr-TR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get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srgbClr val="3F7F5F"/>
                </a:solidFill>
                <a:latin typeface="Consolas"/>
              </a:rPr>
              <a:t>numbers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ArrayList&lt;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ArrayList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&lt;&gt;();</a:t>
            </a:r>
            <a:endParaRPr lang="tr-TR" dirty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next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next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input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.nextInt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()) != 0)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next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sort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them</a:t>
            </a:r>
            <a:endParaRPr lang="tr-TR" dirty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tr-TR" dirty="0" err="1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tr-TR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i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display</a:t>
            </a:r>
            <a:endParaRPr lang="tr-TR" dirty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num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tr-T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 smtClean="0">
                <a:solidFill>
                  <a:srgbClr val="6A3E3E"/>
                </a:solidFill>
                <a:latin typeface="Consolas"/>
              </a:rPr>
              <a:t>num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01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file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course’s</a:t>
            </a:r>
            <a:r>
              <a:rPr lang="tr-TR" dirty="0" smtClean="0"/>
              <a:t> </a:t>
            </a:r>
            <a:r>
              <a:rPr lang="tr-TR" dirty="0" err="1" smtClean="0"/>
              <a:t>Moodle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0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43628" y="1484784"/>
            <a:ext cx="8404835" cy="4608511"/>
          </a:xfrm>
        </p:spPr>
        <p:txBody>
          <a:bodyPr>
            <a:normAutofit/>
          </a:bodyPr>
          <a:lstStyle/>
          <a:p>
            <a:r>
              <a:rPr lang="en-US" dirty="0" smtClean="0"/>
              <a:t>Write a function which takes an ArrayList of characters and removes all ‘</a:t>
            </a:r>
            <a:r>
              <a:rPr lang="en-US" i="1" dirty="0" smtClean="0"/>
              <a:t>e</a:t>
            </a:r>
            <a:r>
              <a:rPr lang="en-US" dirty="0" smtClean="0"/>
              <a:t>’ characters</a:t>
            </a:r>
            <a:r>
              <a:rPr lang="en-US" i="1" dirty="0" smtClean="0"/>
              <a:t> </a:t>
            </a:r>
            <a:r>
              <a:rPr lang="en-US" dirty="0" smtClean="0"/>
              <a:t>in it without changing the order of other elements. (</a:t>
            </a:r>
            <a:r>
              <a:rPr lang="en-US" dirty="0" err="1" smtClean="0"/>
              <a:t>removeAll</a:t>
            </a:r>
            <a:r>
              <a:rPr lang="en-US" dirty="0" smtClean="0"/>
              <a:t>() method is not allowed)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467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55576" y="1268760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ArrayList&lt;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Character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ArrayList&lt;&gt;();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&lt;10;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round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Math.random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()*3+100) );</a:t>
            </a:r>
          </a:p>
          <a:p>
            <a:pPr lvl="1"/>
            <a:r>
              <a:rPr lang="tr-TR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i="1" dirty="0" err="1">
                <a:solidFill>
                  <a:srgbClr val="000000"/>
                </a:solidFill>
                <a:latin typeface="Consolas"/>
              </a:rPr>
              <a:t>cleanse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i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cleanse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(ArrayList&lt;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Character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tr-TR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your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code</a:t>
            </a:r>
            <a:endParaRPr lang="tr-TR" dirty="0">
              <a:solidFill>
                <a:srgbClr val="3F7F5F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78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259632" y="213285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cleanse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(ArrayList&lt;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Character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arl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 smtClean="0">
                <a:solidFill>
                  <a:srgbClr val="6A3E3E"/>
                </a:solidFill>
                <a:latin typeface="Consolas"/>
              </a:rPr>
              <a:t>arl</a:t>
            </a:r>
            <a:r>
              <a:rPr lang="tr-TR" b="1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 smtClean="0">
                <a:solidFill>
                  <a:srgbClr val="000000"/>
                </a:solidFill>
                <a:latin typeface="Consolas"/>
              </a:rPr>
              <a:t>Character.</a:t>
            </a:r>
            <a:r>
              <a:rPr lang="tr-TR" b="1" i="1" dirty="0" err="1" smtClean="0">
                <a:solidFill>
                  <a:srgbClr val="000000"/>
                </a:solidFill>
                <a:latin typeface="Consolas"/>
              </a:rPr>
              <a:t>valueOf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59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74073" y="1600200"/>
            <a:ext cx="8312727" cy="4883727"/>
          </a:xfrm>
        </p:spPr>
        <p:txBody>
          <a:bodyPr>
            <a:normAutofit/>
          </a:bodyPr>
          <a:lstStyle/>
          <a:p>
            <a:r>
              <a:rPr lang="en-US" dirty="0" smtClean="0"/>
              <a:t>Write a function which takes </a:t>
            </a:r>
            <a:r>
              <a:rPr lang="en-US" smtClean="0"/>
              <a:t>a positive </a:t>
            </a:r>
            <a:r>
              <a:rPr lang="en-US" dirty="0" smtClean="0"/>
              <a:t>integer and returns all its positive divisors.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smtClean="0"/>
              <a:t>divisors(20) = [1, 2, 4, 5, 10, 20]</a:t>
            </a:r>
          </a:p>
          <a:p>
            <a:pPr marL="0" indent="0">
              <a:buNone/>
            </a:pPr>
            <a:r>
              <a:rPr lang="en-US" dirty="0" smtClean="0"/>
              <a:t>divisors(4) = [1, 2, 4]</a:t>
            </a:r>
          </a:p>
        </p:txBody>
      </p:sp>
    </p:spTree>
    <p:extLst>
      <p:ext uri="{BB962C8B-B14F-4D97-AF65-F5344CB8AC3E}">
        <p14:creationId xmlns:p14="http://schemas.microsoft.com/office/powerpoint/2010/main" val="36951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043608" y="2136339"/>
            <a:ext cx="6480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ArrayList&lt;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divisors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ArrayList&lt;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res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ArrayList&lt;&gt;();</a:t>
            </a:r>
          </a:p>
          <a:p>
            <a:pPr lvl="1"/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=1;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&lt;=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n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n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%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==0)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res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res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95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74073" y="1600200"/>
            <a:ext cx="8312727" cy="4883727"/>
          </a:xfrm>
        </p:spPr>
        <p:txBody>
          <a:bodyPr>
            <a:normAutofit/>
          </a:bodyPr>
          <a:lstStyle/>
          <a:p>
            <a:r>
              <a:rPr lang="en-US" dirty="0" smtClean="0"/>
              <a:t>Write a function which takes an array of integers and returns an ArrayList of integers such that for each element in the array a fair coin is tossed to decide whether or not to include it in the ArrayList.</a:t>
            </a:r>
          </a:p>
          <a:p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err="1" smtClean="0"/>
              <a:t>randomSubset</a:t>
            </a:r>
            <a:r>
              <a:rPr lang="en-US" dirty="0" smtClean="0"/>
              <a:t>([2, 3, 5, 6]) returns [2, 6] (maybe)</a:t>
            </a:r>
            <a:r>
              <a:rPr lang="en-US" dirty="0"/>
              <a:t> </a:t>
            </a:r>
            <a:r>
              <a:rPr lang="en-US" dirty="0" err="1"/>
              <a:t>randomSubset</a:t>
            </a:r>
            <a:r>
              <a:rPr lang="en-US" dirty="0"/>
              <a:t>([2, 3, 5, 6]) </a:t>
            </a:r>
            <a:r>
              <a:rPr lang="en-US" dirty="0" smtClean="0"/>
              <a:t>returns [] (maybe)</a:t>
            </a:r>
          </a:p>
        </p:txBody>
      </p:sp>
    </p:spTree>
    <p:extLst>
      <p:ext uri="{BB962C8B-B14F-4D97-AF65-F5344CB8AC3E}">
        <p14:creationId xmlns:p14="http://schemas.microsoft.com/office/powerpoint/2010/main" val="18365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043608" y="2136339"/>
            <a:ext cx="6480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ArrayList&lt;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randomPick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ArrayList&lt;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res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ArrayList&lt;&gt;();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elem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random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() &lt; 0.5)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res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6A3E3E"/>
                </a:solidFill>
                <a:latin typeface="Consolas"/>
              </a:rPr>
              <a:t>elem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res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0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432</Words>
  <Application>Microsoft Office PowerPoint</Application>
  <PresentationFormat>Ekran Gösterisi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LAB 4</vt:lpstr>
      <vt:lpstr>Please download this file from the course’s Moodle page.</vt:lpstr>
      <vt:lpstr>Question</vt:lpstr>
      <vt:lpstr>PowerPoint Sunusu</vt:lpstr>
      <vt:lpstr>Solution</vt:lpstr>
      <vt:lpstr>Question</vt:lpstr>
      <vt:lpstr>Solution</vt:lpstr>
      <vt:lpstr>Question</vt:lpstr>
      <vt:lpstr>Solution</vt:lpstr>
      <vt:lpstr>Question</vt:lpstr>
      <vt:lpstr>Solution</vt:lpstr>
      <vt:lpstr>Solution</vt:lpstr>
      <vt:lpstr>Question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173</cp:revision>
  <dcterms:created xsi:type="dcterms:W3CDTF">2022-02-16T19:26:34Z</dcterms:created>
  <dcterms:modified xsi:type="dcterms:W3CDTF">2022-03-09T08:19:31Z</dcterms:modified>
</cp:coreProperties>
</file>