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3" r:id="rId1"/>
  </p:sldMasterIdLst>
  <p:notesMasterIdLst>
    <p:notesMasterId r:id="rId73"/>
  </p:notesMasterIdLst>
  <p:handoutMasterIdLst>
    <p:handoutMasterId r:id="rId74"/>
  </p:handoutMasterIdLst>
  <p:sldIdLst>
    <p:sldId id="585" r:id="rId2"/>
    <p:sldId id="413" r:id="rId3"/>
    <p:sldId id="352" r:id="rId4"/>
    <p:sldId id="586" r:id="rId5"/>
    <p:sldId id="374" r:id="rId6"/>
    <p:sldId id="375" r:id="rId7"/>
    <p:sldId id="383" r:id="rId8"/>
    <p:sldId id="356" r:id="rId9"/>
    <p:sldId id="364" r:id="rId10"/>
    <p:sldId id="590" r:id="rId11"/>
    <p:sldId id="357" r:id="rId12"/>
    <p:sldId id="325" r:id="rId13"/>
    <p:sldId id="591" r:id="rId14"/>
    <p:sldId id="589" r:id="rId15"/>
    <p:sldId id="297" r:id="rId16"/>
    <p:sldId id="298" r:id="rId17"/>
    <p:sldId id="281" r:id="rId18"/>
    <p:sldId id="282" r:id="rId19"/>
    <p:sldId id="283" r:id="rId20"/>
    <p:sldId id="378" r:id="rId21"/>
    <p:sldId id="287" r:id="rId22"/>
    <p:sldId id="588" r:id="rId23"/>
    <p:sldId id="358" r:id="rId24"/>
    <p:sldId id="421" r:id="rId25"/>
    <p:sldId id="369" r:id="rId26"/>
    <p:sldId id="370" r:id="rId27"/>
    <p:sldId id="371" r:id="rId28"/>
    <p:sldId id="372" r:id="rId29"/>
    <p:sldId id="373" r:id="rId30"/>
    <p:sldId id="336" r:id="rId31"/>
    <p:sldId id="346" r:id="rId32"/>
    <p:sldId id="333" r:id="rId33"/>
    <p:sldId id="359" r:id="rId34"/>
    <p:sldId id="360" r:id="rId35"/>
    <p:sldId id="367" r:id="rId36"/>
    <p:sldId id="414" r:id="rId37"/>
    <p:sldId id="299" r:id="rId38"/>
    <p:sldId id="351" r:id="rId39"/>
    <p:sldId id="376" r:id="rId40"/>
    <p:sldId id="417" r:id="rId41"/>
    <p:sldId id="418" r:id="rId42"/>
    <p:sldId id="419" r:id="rId43"/>
    <p:sldId id="592" r:id="rId44"/>
    <p:sldId id="420" r:id="rId45"/>
    <p:sldId id="381" r:id="rId46"/>
    <p:sldId id="384" r:id="rId47"/>
    <p:sldId id="385" r:id="rId48"/>
    <p:sldId id="382" r:id="rId49"/>
    <p:sldId id="410" r:id="rId50"/>
    <p:sldId id="300" r:id="rId51"/>
    <p:sldId id="301" r:id="rId52"/>
    <p:sldId id="302" r:id="rId53"/>
    <p:sldId id="355" r:id="rId54"/>
    <p:sldId id="398" r:id="rId55"/>
    <p:sldId id="425" r:id="rId56"/>
    <p:sldId id="423" r:id="rId57"/>
    <p:sldId id="426" r:id="rId58"/>
    <p:sldId id="427" r:id="rId59"/>
    <p:sldId id="429" r:id="rId60"/>
    <p:sldId id="428" r:id="rId61"/>
    <p:sldId id="422" r:id="rId62"/>
    <p:sldId id="337" r:id="rId63"/>
    <p:sldId id="334" r:id="rId64"/>
    <p:sldId id="349" r:id="rId65"/>
    <p:sldId id="387" r:id="rId66"/>
    <p:sldId id="388" r:id="rId67"/>
    <p:sldId id="389" r:id="rId68"/>
    <p:sldId id="390" r:id="rId69"/>
    <p:sldId id="391" r:id="rId70"/>
    <p:sldId id="432" r:id="rId71"/>
    <p:sldId id="433" r:id="rId72"/>
  </p:sldIdLst>
  <p:sldSz cx="12192000" cy="6858000"/>
  <p:notesSz cx="7315200" cy="9601200"/>
  <p:custDataLst>
    <p:tags r:id="rId75"/>
  </p:custDataLst>
  <p:defaultTextStyle>
    <a:defPPr>
      <a:defRPr lang="en-US"/>
    </a:defPPr>
    <a:lvl1pPr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ahoma" panose="020B0604030504040204" pitchFamily="34"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ahoma" panose="020B060403050404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352"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3025">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a:srgbClr val="008000"/>
    <a:srgbClr val="4D4D4D"/>
    <a:srgbClr val="004600"/>
    <a:srgbClr val="003300"/>
    <a:srgbClr val="D60093"/>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301B821-A1FF-4177-AEE7-76D212191A09}" styleName="Orta Stil 1 - Vurgu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3C2FFA5D-87B4-456A-9821-1D502468CF0F}" styleName="Tema Uygulanmış Stil 1 - Vurgu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90" autoAdjust="0"/>
    <p:restoredTop sz="94849" autoAdjust="0"/>
  </p:normalViewPr>
  <p:slideViewPr>
    <p:cSldViewPr>
      <p:cViewPr varScale="1">
        <p:scale>
          <a:sx n="86" d="100"/>
          <a:sy n="86" d="100"/>
        </p:scale>
        <p:origin x="634" y="58"/>
      </p:cViewPr>
      <p:guideLst>
        <p:guide orient="horz" pos="2352"/>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0" d="100"/>
          <a:sy n="80" d="100"/>
        </p:scale>
        <p:origin x="-1992" y="-96"/>
      </p:cViewPr>
      <p:guideLst>
        <p:guide orient="horz" pos="3025"/>
        <p:guide pos="2305"/>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handoutMaster" Target="handoutMasters/handoutMaster1.xml"/><Relationship Id="rId79"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notesMaster" Target="notesMasters/notesMaster1.xml"/><Relationship Id="rId78"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8.wmf"/><Relationship Id="rId1" Type="http://schemas.openxmlformats.org/officeDocument/2006/relationships/image" Target="../media/image7.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17.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2.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B1EA494D-B9B8-4F35-AC99-1EED17847A46}"/>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SENG697: Agent-based Software Engineering</a:t>
            </a:r>
            <a:endParaRPr lang="en-US" altLang="ja-JP"/>
          </a:p>
          <a:p>
            <a:pPr>
              <a:defRPr/>
            </a:pPr>
            <a:r>
              <a:rPr lang="en-US" altLang="ja-JP"/>
              <a:t>B.H.Far (University of Calgary)</a:t>
            </a:r>
            <a:endParaRPr lang="ja-JP" altLang="en-US"/>
          </a:p>
        </p:txBody>
      </p:sp>
      <p:sp>
        <p:nvSpPr>
          <p:cNvPr id="4099" name="Rectangle 3">
            <a:extLst>
              <a:ext uri="{FF2B5EF4-FFF2-40B4-BE49-F238E27FC236}">
                <a16:creationId xmlns:a16="http://schemas.microsoft.com/office/drawing/2014/main" id="{204EA125-4D55-4B7B-9E46-D76F71C66EA4}"/>
              </a:ext>
            </a:extLst>
          </p:cNvPr>
          <p:cNvSpPr>
            <a:spLocks noGrp="1" noChangeArrowheads="1"/>
          </p:cNvSpPr>
          <p:nvPr>
            <p:ph type="dt" sz="quarter"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en-US"/>
              <a:t>2007 (Fall)</a:t>
            </a:r>
            <a:endParaRPr lang="en-US" altLang="ja-JP"/>
          </a:p>
        </p:txBody>
      </p:sp>
      <p:sp>
        <p:nvSpPr>
          <p:cNvPr id="4100" name="Rectangle 4">
            <a:extLst>
              <a:ext uri="{FF2B5EF4-FFF2-40B4-BE49-F238E27FC236}">
                <a16:creationId xmlns:a16="http://schemas.microsoft.com/office/drawing/2014/main" id="{DD834E19-B07D-4234-BB51-EE7F70E02893}"/>
              </a:ext>
            </a:extLst>
          </p:cNvPr>
          <p:cNvSpPr>
            <a:spLocks noGrp="1" noChangeArrowheads="1"/>
          </p:cNvSpPr>
          <p:nvPr>
            <p:ph type="ftr" sz="quarter" idx="2"/>
          </p:nvPr>
        </p:nvSpPr>
        <p:spPr bwMode="auto">
          <a:xfrm>
            <a:off x="0" y="9120188"/>
            <a:ext cx="4013200"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http://www.enel.ucalgary.ca/People/far/Lecture/SENG697/</a:t>
            </a:r>
            <a:endParaRPr lang="en-US" altLang="ja-JP"/>
          </a:p>
          <a:p>
            <a:pPr>
              <a:defRPr/>
            </a:pPr>
            <a:r>
              <a:rPr lang="en-US" altLang="ja-JP"/>
              <a:t>far@ucalgary.ca</a:t>
            </a:r>
          </a:p>
        </p:txBody>
      </p:sp>
      <p:sp>
        <p:nvSpPr>
          <p:cNvPr id="4101" name="Rectangle 5">
            <a:extLst>
              <a:ext uri="{FF2B5EF4-FFF2-40B4-BE49-F238E27FC236}">
                <a16:creationId xmlns:a16="http://schemas.microsoft.com/office/drawing/2014/main" id="{C408DAF1-67FD-47EB-B1CD-6CEE22C8FBF3}"/>
              </a:ext>
            </a:extLst>
          </p:cNvPr>
          <p:cNvSpPr>
            <a:spLocks noGrp="1" noChangeArrowheads="1"/>
          </p:cNvSpPr>
          <p:nvPr>
            <p:ph type="sldNum" sz="quarter" idx="3"/>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a:defRPr sz="900" b="0">
                <a:latin typeface="Times New Roman" panose="02020603050405020304" pitchFamily="18" charset="0"/>
                <a:cs typeface="Arial" panose="020B0604020202020204" pitchFamily="34" charset="0"/>
              </a:defRPr>
            </a:lvl1pPr>
          </a:lstStyle>
          <a:p>
            <a:fld id="{CD12A113-774C-434F-B5B5-6E2018C3EC0A}" type="slidenum">
              <a:rPr lang="ja-JP" altLang="en-US"/>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2315EB8F-31FB-4B44-9D3E-BCFDC5CBDEC9}"/>
              </a:ext>
            </a:extLst>
          </p:cNvPr>
          <p:cNvSpPr>
            <a:spLocks noGrp="1" noChangeArrowheads="1"/>
          </p:cNvSpPr>
          <p:nvPr>
            <p:ph type="hdr" sz="quarter"/>
          </p:nvPr>
        </p:nvSpPr>
        <p:spPr bwMode="auto">
          <a:xfrm>
            <a:off x="0" y="0"/>
            <a:ext cx="3170238"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SENG697: Agent-based Software Engineering</a:t>
            </a:r>
            <a:endParaRPr lang="en-US" altLang="ja-JP"/>
          </a:p>
        </p:txBody>
      </p:sp>
      <p:sp>
        <p:nvSpPr>
          <p:cNvPr id="6147" name="Rectangle 3">
            <a:extLst>
              <a:ext uri="{FF2B5EF4-FFF2-40B4-BE49-F238E27FC236}">
                <a16:creationId xmlns:a16="http://schemas.microsoft.com/office/drawing/2014/main" id="{4B3402FE-C0C0-4F88-8078-EF52FF5179AC}"/>
              </a:ext>
            </a:extLst>
          </p:cNvPr>
          <p:cNvSpPr>
            <a:spLocks noGrp="1" noChangeArrowheads="1"/>
          </p:cNvSpPr>
          <p:nvPr>
            <p:ph type="dt" idx="1"/>
          </p:nvPr>
        </p:nvSpPr>
        <p:spPr bwMode="auto">
          <a:xfrm>
            <a:off x="4144963" y="0"/>
            <a:ext cx="3170237" cy="481013"/>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lvl1pPr algn="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en-US"/>
              <a:t>2007 (Fall)</a:t>
            </a:r>
            <a:endParaRPr lang="en-US" altLang="ja-JP"/>
          </a:p>
        </p:txBody>
      </p:sp>
      <p:sp>
        <p:nvSpPr>
          <p:cNvPr id="12292" name="Rectangle 4">
            <a:extLst>
              <a:ext uri="{FF2B5EF4-FFF2-40B4-BE49-F238E27FC236}">
                <a16:creationId xmlns:a16="http://schemas.microsoft.com/office/drawing/2014/main" id="{AFA347BE-435C-4B8A-B778-E99493F47EBD}"/>
              </a:ext>
            </a:extLst>
          </p:cNvPr>
          <p:cNvSpPr>
            <a:spLocks noGrp="1" noRot="1" noChangeAspect="1" noChangeArrowheads="1"/>
          </p:cNvSpPr>
          <p:nvPr>
            <p:ph type="sldImg" idx="2"/>
          </p:nvPr>
        </p:nvSpPr>
        <p:spPr bwMode="auto">
          <a:xfrm>
            <a:off x="461963" y="722313"/>
            <a:ext cx="6396037" cy="3598862"/>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49" name="Rectangle 5">
            <a:extLst>
              <a:ext uri="{FF2B5EF4-FFF2-40B4-BE49-F238E27FC236}">
                <a16:creationId xmlns:a16="http://schemas.microsoft.com/office/drawing/2014/main" id="{CC0EED83-3EDB-44C9-800A-817DB9E7BDF1}"/>
              </a:ext>
            </a:extLst>
          </p:cNvPr>
          <p:cNvSpPr>
            <a:spLocks noGrp="1" noChangeArrowheads="1"/>
          </p:cNvSpPr>
          <p:nvPr>
            <p:ph type="body" sz="quarter" idx="3"/>
          </p:nvPr>
        </p:nvSpPr>
        <p:spPr bwMode="auto">
          <a:xfrm>
            <a:off x="976313" y="4557713"/>
            <a:ext cx="5362575" cy="4321175"/>
          </a:xfrm>
          <a:prstGeom prst="rect">
            <a:avLst/>
          </a:prstGeom>
          <a:noFill/>
          <a:ln w="9525">
            <a:noFill/>
            <a:miter lim="800000"/>
            <a:headEnd/>
            <a:tailEnd/>
          </a:ln>
          <a:effectLst/>
        </p:spPr>
        <p:txBody>
          <a:bodyPr vert="horz" wrap="square" lIns="91457" tIns="45729" rIns="91457" bIns="45729" numCol="1" anchor="t" anchorCtr="0" compatLnSpc="1">
            <a:prstTxWarp prst="textNoShape">
              <a:avLst/>
            </a:prstTxWarp>
          </a:bodyPr>
          <a:lstStyle/>
          <a:p>
            <a:pPr lvl="0"/>
            <a:r>
              <a:rPr lang="ja-JP" altLang="en-US" noProof="0"/>
              <a:t>マスターテキストの書式設定</a:t>
            </a:r>
          </a:p>
          <a:p>
            <a:pPr lvl="1"/>
            <a:r>
              <a:rPr lang="ja-JP" altLang="en-US" noProof="0"/>
              <a:t>第 2 レベル</a:t>
            </a:r>
          </a:p>
          <a:p>
            <a:pPr lvl="2"/>
            <a:r>
              <a:rPr lang="ja-JP" altLang="en-US" noProof="0"/>
              <a:t>第 3 レベル</a:t>
            </a:r>
          </a:p>
          <a:p>
            <a:pPr lvl="3"/>
            <a:r>
              <a:rPr lang="ja-JP" altLang="en-US" noProof="0"/>
              <a:t>第 4 レベル</a:t>
            </a:r>
          </a:p>
          <a:p>
            <a:pPr lvl="4"/>
            <a:r>
              <a:rPr lang="ja-JP" altLang="en-US" noProof="0"/>
              <a:t>第 5 レベル</a:t>
            </a:r>
          </a:p>
        </p:txBody>
      </p:sp>
      <p:sp>
        <p:nvSpPr>
          <p:cNvPr id="6150" name="Rectangle 6">
            <a:extLst>
              <a:ext uri="{FF2B5EF4-FFF2-40B4-BE49-F238E27FC236}">
                <a16:creationId xmlns:a16="http://schemas.microsoft.com/office/drawing/2014/main" id="{F07C5EF8-B4E4-4072-BEE6-519B226EAAF1}"/>
              </a:ext>
            </a:extLst>
          </p:cNvPr>
          <p:cNvSpPr>
            <a:spLocks noGrp="1" noChangeArrowheads="1"/>
          </p:cNvSpPr>
          <p:nvPr>
            <p:ph type="ftr" sz="quarter" idx="4"/>
          </p:nvPr>
        </p:nvSpPr>
        <p:spPr bwMode="auto">
          <a:xfrm>
            <a:off x="0" y="9120188"/>
            <a:ext cx="3170238"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eaLnBrk="0" hangingPunct="0">
              <a:defRPr sz="900" b="0">
                <a:latin typeface="Times New Roman" panose="02020603050405020304" pitchFamily="18" charset="0"/>
                <a:ea typeface="ＭＳ Ｐゴシック" pitchFamily="34" charset="-128"/>
                <a:cs typeface="Arial" panose="020B0604020202020204" pitchFamily="34" charset="0"/>
              </a:defRPr>
            </a:lvl1pPr>
          </a:lstStyle>
          <a:p>
            <a:pPr>
              <a:defRPr/>
            </a:pPr>
            <a:r>
              <a:rPr lang="ja-JP" altLang="en-US"/>
              <a:t>http://www.enel.ucalgary.ca/People/far/Lecture/SENG697/</a:t>
            </a:r>
            <a:endParaRPr lang="en-US" altLang="ja-JP"/>
          </a:p>
        </p:txBody>
      </p:sp>
      <p:sp>
        <p:nvSpPr>
          <p:cNvPr id="6151" name="Rectangle 7">
            <a:extLst>
              <a:ext uri="{FF2B5EF4-FFF2-40B4-BE49-F238E27FC236}">
                <a16:creationId xmlns:a16="http://schemas.microsoft.com/office/drawing/2014/main" id="{EB386BAC-5FBC-4ECD-96B1-AF50CC9AD164}"/>
              </a:ext>
            </a:extLst>
          </p:cNvPr>
          <p:cNvSpPr>
            <a:spLocks noGrp="1" noChangeArrowheads="1"/>
          </p:cNvSpPr>
          <p:nvPr>
            <p:ph type="sldNum" sz="quarter" idx="5"/>
          </p:nvPr>
        </p:nvSpPr>
        <p:spPr bwMode="auto">
          <a:xfrm>
            <a:off x="4144963" y="9120188"/>
            <a:ext cx="3170237" cy="481012"/>
          </a:xfrm>
          <a:prstGeom prst="rect">
            <a:avLst/>
          </a:prstGeom>
          <a:noFill/>
          <a:ln w="9525">
            <a:noFill/>
            <a:miter lim="800000"/>
            <a:headEnd/>
            <a:tailEnd/>
          </a:ln>
          <a:effectLst/>
        </p:spPr>
        <p:txBody>
          <a:bodyPr vert="horz" wrap="square" lIns="91457" tIns="45729" rIns="91457" bIns="45729" numCol="1" anchor="b" anchorCtr="0" compatLnSpc="1">
            <a:prstTxWarp prst="textNoShape">
              <a:avLst/>
            </a:prstTxWarp>
          </a:bodyPr>
          <a:lstStyle>
            <a:lvl1pPr algn="r">
              <a:defRPr sz="900" b="0">
                <a:latin typeface="Times New Roman" panose="02020603050405020304" pitchFamily="18" charset="0"/>
                <a:cs typeface="Arial" panose="020B0604020202020204" pitchFamily="34" charset="0"/>
              </a:defRPr>
            </a:lvl1pPr>
          </a:lstStyle>
          <a:p>
            <a:fld id="{601C090A-B9F4-46A3-85A3-7E4C549D71A6}" type="slidenum">
              <a:rPr lang="ja-JP" altLang="en-US"/>
              <a:pPr/>
              <a:t>‹#›</a:t>
            </a:fld>
            <a:endParaRPr lang="en-US" altLang="ja-JP"/>
          </a:p>
        </p:txBody>
      </p:sp>
    </p:spTree>
  </p:cSld>
  <p:clrMap bg1="lt1" tx1="dk1" bg2="lt2" tx2="dk2" accent1="accent1" accent2="accent2" accent3="accent3" accent4="accent4" accent5="accent5" accent6="accent6" hlink="hlink" folHlink="folHlink"/>
  <p:hf/>
  <p:notesStyle>
    <a:lvl1pPr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D1B6868B-B207-4E6F-BA7B-F64787948376}"/>
              </a:ext>
            </a:extLst>
          </p:cNvPr>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ja-JP" altLang="en-US" sz="900" b="0">
                <a:latin typeface="Times New Roman" panose="02020603050405020304" pitchFamily="18" charset="0"/>
              </a:rPr>
              <a:t>SENG697: Agent-based Software Engineering</a:t>
            </a:r>
            <a:endParaRPr lang="en-US" altLang="ja-JP" sz="900" b="0">
              <a:latin typeface="Times New Roman" panose="02020603050405020304" pitchFamily="18" charset="0"/>
            </a:endParaRPr>
          </a:p>
        </p:txBody>
      </p:sp>
      <p:sp>
        <p:nvSpPr>
          <p:cNvPr id="15363" name="Rectangle 3">
            <a:extLst>
              <a:ext uri="{FF2B5EF4-FFF2-40B4-BE49-F238E27FC236}">
                <a16:creationId xmlns:a16="http://schemas.microsoft.com/office/drawing/2014/main" id="{3FB5D28B-DD11-4286-9198-1E0A957286C2}"/>
              </a:ext>
            </a:extLst>
          </p:cNvPr>
          <p:cNvSpPr>
            <a:spLocks noGrp="1" noChangeArrowheads="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en-US" altLang="tr-TR" sz="900" b="0">
                <a:latin typeface="Times New Roman" panose="02020603050405020304" pitchFamily="18" charset="0"/>
              </a:rPr>
              <a:t>2007 (Fall)</a:t>
            </a:r>
            <a:endParaRPr lang="en-US" altLang="ja-JP" sz="900" b="0">
              <a:latin typeface="Times New Roman" panose="02020603050405020304" pitchFamily="18" charset="0"/>
            </a:endParaRPr>
          </a:p>
        </p:txBody>
      </p:sp>
      <p:sp>
        <p:nvSpPr>
          <p:cNvPr id="15364" name="Rectangle 6">
            <a:extLst>
              <a:ext uri="{FF2B5EF4-FFF2-40B4-BE49-F238E27FC236}">
                <a16:creationId xmlns:a16="http://schemas.microsoft.com/office/drawing/2014/main" id="{96884DF8-AEF9-4979-95B3-AC24C5609522}"/>
              </a:ext>
            </a:extLst>
          </p:cNvPr>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r>
              <a:rPr lang="ja-JP" altLang="en-US" sz="900" b="0">
                <a:latin typeface="Times New Roman" panose="02020603050405020304" pitchFamily="18" charset="0"/>
              </a:rPr>
              <a:t>http://www.enel.ucalgary.ca/People/far/Lecture/SENG697/</a:t>
            </a:r>
            <a:endParaRPr lang="en-US" altLang="ja-JP" sz="900" b="0">
              <a:latin typeface="Times New Roman" panose="02020603050405020304" pitchFamily="18" charset="0"/>
            </a:endParaRPr>
          </a:p>
        </p:txBody>
      </p:sp>
      <p:sp>
        <p:nvSpPr>
          <p:cNvPr id="15365" name="Rectangle 7">
            <a:extLst>
              <a:ext uri="{FF2B5EF4-FFF2-40B4-BE49-F238E27FC236}">
                <a16:creationId xmlns:a16="http://schemas.microsoft.com/office/drawing/2014/main" id="{3E060FC3-68D0-4FB4-BD59-F5B30081FF1D}"/>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ahoma" panose="020B0604030504040204" pitchFamily="34" charset="0"/>
                <a:ea typeface="ＭＳ Ｐゴシック" panose="020B0600070205080204" pitchFamily="34" charset="-128"/>
              </a:defRPr>
            </a:lvl1pPr>
            <a:lvl2pPr marL="742950" indent="-285750">
              <a:defRPr kumimoji="1" sz="2400" b="1">
                <a:solidFill>
                  <a:schemeClr val="tx1"/>
                </a:solidFill>
                <a:latin typeface="Tahoma" panose="020B0604030504040204" pitchFamily="34" charset="0"/>
                <a:ea typeface="ＭＳ Ｐゴシック" panose="020B0600070205080204" pitchFamily="34" charset="-128"/>
              </a:defRPr>
            </a:lvl2pPr>
            <a:lvl3pPr marL="1143000" indent="-228600">
              <a:defRPr kumimoji="1" sz="2400" b="1">
                <a:solidFill>
                  <a:schemeClr val="tx1"/>
                </a:solidFill>
                <a:latin typeface="Tahoma" panose="020B0604030504040204" pitchFamily="34" charset="0"/>
                <a:ea typeface="ＭＳ Ｐゴシック" panose="020B0600070205080204" pitchFamily="34" charset="-128"/>
              </a:defRPr>
            </a:lvl3pPr>
            <a:lvl4pPr marL="1600200" indent="-228600">
              <a:defRPr kumimoji="1" sz="2400" b="1">
                <a:solidFill>
                  <a:schemeClr val="tx1"/>
                </a:solidFill>
                <a:latin typeface="Tahoma" panose="020B0604030504040204" pitchFamily="34" charset="0"/>
                <a:ea typeface="ＭＳ Ｐゴシック" panose="020B0600070205080204" pitchFamily="34" charset="-128"/>
              </a:defRPr>
            </a:lvl4pPr>
            <a:lvl5pPr marL="2057400" indent="-228600">
              <a:defRPr kumimoji="1" sz="2400" b="1">
                <a:solidFill>
                  <a:schemeClr val="tx1"/>
                </a:solidFill>
                <a:latin typeface="Tahoma" panose="020B0604030504040204" pitchFamily="34"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ＭＳ Ｐゴシック" panose="020B0600070205080204" pitchFamily="34" charset="-128"/>
              </a:defRPr>
            </a:lvl9pPr>
          </a:lstStyle>
          <a:p>
            <a:fld id="{0EC2B544-4D7E-43C9-A6EE-252FF7743FA7}" type="slidenum">
              <a:rPr lang="ja-JP" altLang="en-US" sz="900" b="0">
                <a:latin typeface="Times New Roman" panose="02020603050405020304" pitchFamily="18" charset="0"/>
              </a:rPr>
              <a:pPr/>
              <a:t>1</a:t>
            </a:fld>
            <a:endParaRPr lang="en-US" altLang="ja-JP" sz="900" b="0">
              <a:latin typeface="Times New Roman" panose="02020603050405020304" pitchFamily="18" charset="0"/>
            </a:endParaRPr>
          </a:p>
        </p:txBody>
      </p:sp>
      <p:sp>
        <p:nvSpPr>
          <p:cNvPr id="15366" name="Rectangle 2">
            <a:extLst>
              <a:ext uri="{FF2B5EF4-FFF2-40B4-BE49-F238E27FC236}">
                <a16:creationId xmlns:a16="http://schemas.microsoft.com/office/drawing/2014/main" id="{893338B3-7B0F-4E63-A930-AD4E743A23A0}"/>
              </a:ext>
            </a:extLst>
          </p:cNvPr>
          <p:cNvSpPr>
            <a:spLocks noGrp="1" noRot="1" noChangeAspect="1" noChangeArrowheads="1" noTextEdit="1"/>
          </p:cNvSpPr>
          <p:nvPr>
            <p:ph type="sldImg"/>
          </p:nvPr>
        </p:nvSpPr>
        <p:spPr>
          <a:xfrm>
            <a:off x="461963" y="722313"/>
            <a:ext cx="6396037" cy="3598862"/>
          </a:xfrm>
          <a:ln/>
        </p:spPr>
      </p:sp>
      <p:sp>
        <p:nvSpPr>
          <p:cNvPr id="15367" name="Rectangle 3">
            <a:extLst>
              <a:ext uri="{FF2B5EF4-FFF2-40B4-BE49-F238E27FC236}">
                <a16:creationId xmlns:a16="http://schemas.microsoft.com/office/drawing/2014/main" id="{4D74E5DD-18F7-458F-9651-09B5AA662FFF}"/>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CA" altLang="tr-T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490963F1-DC86-41F9-BFE9-9DA3A97B4CE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4755" name="Rectangle 3">
            <a:extLst>
              <a:ext uri="{FF2B5EF4-FFF2-40B4-BE49-F238E27FC236}">
                <a16:creationId xmlns:a16="http://schemas.microsoft.com/office/drawing/2014/main" id="{C1ECECFD-603D-4DE1-A5FD-3D9426E5607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6DD2688C-B550-4F7B-8065-0EEB4361179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5779" name="Rectangle 3">
            <a:extLst>
              <a:ext uri="{FF2B5EF4-FFF2-40B4-BE49-F238E27FC236}">
                <a16:creationId xmlns:a16="http://schemas.microsoft.com/office/drawing/2014/main" id="{D6780490-FED9-492F-BC78-AA51B732EC6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7B264EC-C860-46EA-A88C-71F3EFB615C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6803" name="Rectangle 3">
            <a:extLst>
              <a:ext uri="{FF2B5EF4-FFF2-40B4-BE49-F238E27FC236}">
                <a16:creationId xmlns:a16="http://schemas.microsoft.com/office/drawing/2014/main" id="{343AECE5-7180-4ED5-B423-19A4DC241A4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623E0D2-0A2B-4D51-B4B4-6EBED79ACD99}"/>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7827" name="Rectangle 3">
            <a:extLst>
              <a:ext uri="{FF2B5EF4-FFF2-40B4-BE49-F238E27FC236}">
                <a16:creationId xmlns:a16="http://schemas.microsoft.com/office/drawing/2014/main" id="{985C837E-1CCC-4056-A716-FF7F8116D71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971C831F-E9BD-435E-938F-05FC8331024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8851" name="Rectangle 3">
            <a:extLst>
              <a:ext uri="{FF2B5EF4-FFF2-40B4-BE49-F238E27FC236}">
                <a16:creationId xmlns:a16="http://schemas.microsoft.com/office/drawing/2014/main" id="{6DD063D8-4CAB-4DBC-BE56-68B9158DC82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F7EAF759-A04E-4F22-B7C4-540DCE4C5A51}"/>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9875" name="Rectangle 3">
            <a:extLst>
              <a:ext uri="{FF2B5EF4-FFF2-40B4-BE49-F238E27FC236}">
                <a16:creationId xmlns:a16="http://schemas.microsoft.com/office/drawing/2014/main" id="{036C6E60-8DF2-4654-A8A6-888AA8BE800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D9F35337-97D4-4884-BB3D-5898D78B23F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0899" name="Rectangle 3">
            <a:extLst>
              <a:ext uri="{FF2B5EF4-FFF2-40B4-BE49-F238E27FC236}">
                <a16:creationId xmlns:a16="http://schemas.microsoft.com/office/drawing/2014/main" id="{815717A7-98DA-496E-B113-96649E15E31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3DF5FC67-631D-419E-8636-9C4C7E56A0E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1923" name="Rectangle 3">
            <a:extLst>
              <a:ext uri="{FF2B5EF4-FFF2-40B4-BE49-F238E27FC236}">
                <a16:creationId xmlns:a16="http://schemas.microsoft.com/office/drawing/2014/main" id="{FE0D0E6E-5149-478A-87B0-D2B32D55E5B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68D98B9A-DA81-44F4-BCDF-0F98C7AAB55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2947" name="Rectangle 3">
            <a:extLst>
              <a:ext uri="{FF2B5EF4-FFF2-40B4-BE49-F238E27FC236}">
                <a16:creationId xmlns:a16="http://schemas.microsoft.com/office/drawing/2014/main" id="{22902106-87E7-4CEE-B52A-A88913E1D8FC}"/>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E3CAADCD-D5ED-4B4E-A9BF-59F319295111}"/>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3971" name="Rectangle 3">
            <a:extLst>
              <a:ext uri="{FF2B5EF4-FFF2-40B4-BE49-F238E27FC236}">
                <a16:creationId xmlns:a16="http://schemas.microsoft.com/office/drawing/2014/main" id="{10AE428E-D659-4A7A-AE17-5B00947C627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F917B39E-5D8F-4B97-9527-3B18EFEE1386}"/>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7587" name="Rectangle 3">
            <a:extLst>
              <a:ext uri="{FF2B5EF4-FFF2-40B4-BE49-F238E27FC236}">
                <a16:creationId xmlns:a16="http://schemas.microsoft.com/office/drawing/2014/main" id="{A8E51433-EADD-4F60-8E4D-E44CA54A449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D63A9378-EF88-462C-BC49-DD795C7FE82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4995" name="Rectangle 3">
            <a:extLst>
              <a:ext uri="{FF2B5EF4-FFF2-40B4-BE49-F238E27FC236}">
                <a16:creationId xmlns:a16="http://schemas.microsoft.com/office/drawing/2014/main" id="{F0EE02A9-2E82-439F-AD10-60DD77B27B5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9F546665-169A-4EDA-9D46-D3B7233EE96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6019" name="Rectangle 3">
            <a:extLst>
              <a:ext uri="{FF2B5EF4-FFF2-40B4-BE49-F238E27FC236}">
                <a16:creationId xmlns:a16="http://schemas.microsoft.com/office/drawing/2014/main" id="{B79D7B7D-45F5-460D-9FDF-EBA927340A10}"/>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0E2A051F-712E-4DEB-81D1-3DD3D01AD15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7043" name="Rectangle 3">
            <a:extLst>
              <a:ext uri="{FF2B5EF4-FFF2-40B4-BE49-F238E27FC236}">
                <a16:creationId xmlns:a16="http://schemas.microsoft.com/office/drawing/2014/main" id="{9CB9E759-7474-4C28-AF92-4E727DDCEDB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50AEC99C-B521-4565-9BC2-02031A49A58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8067" name="Rectangle 3">
            <a:extLst>
              <a:ext uri="{FF2B5EF4-FFF2-40B4-BE49-F238E27FC236}">
                <a16:creationId xmlns:a16="http://schemas.microsoft.com/office/drawing/2014/main" id="{50FE5515-218F-4683-BB51-74EB69E3716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B69A7EFC-5C9D-4567-9F34-83663A88F00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89091" name="Rectangle 3">
            <a:extLst>
              <a:ext uri="{FF2B5EF4-FFF2-40B4-BE49-F238E27FC236}">
                <a16:creationId xmlns:a16="http://schemas.microsoft.com/office/drawing/2014/main" id="{C0AAF7D8-FA86-44BF-8918-33C3D511BFF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ADACD0C8-5C20-4EE6-BA62-11943D114CB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0115" name="Rectangle 3">
            <a:extLst>
              <a:ext uri="{FF2B5EF4-FFF2-40B4-BE49-F238E27FC236}">
                <a16:creationId xmlns:a16="http://schemas.microsoft.com/office/drawing/2014/main" id="{62D99C0F-49D4-4860-BF63-8B8A662E96F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8766057B-8A6F-4649-AEFB-B0228044CC8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1139" name="Rectangle 3">
            <a:extLst>
              <a:ext uri="{FF2B5EF4-FFF2-40B4-BE49-F238E27FC236}">
                <a16:creationId xmlns:a16="http://schemas.microsoft.com/office/drawing/2014/main" id="{C6AE40FC-39FF-4268-AFD5-D13FFB77D246}"/>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388801E1-7576-42A4-95F6-3CF9AF43FFDD}"/>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63" name="Rectangle 3">
            <a:extLst>
              <a:ext uri="{FF2B5EF4-FFF2-40B4-BE49-F238E27FC236}">
                <a16:creationId xmlns:a16="http://schemas.microsoft.com/office/drawing/2014/main" id="{CAFE4161-79A6-46D6-A2E2-6070A671D3E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1F511189-6BC1-44C1-94EA-149C5644AD7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3187" name="Rectangle 3">
            <a:extLst>
              <a:ext uri="{FF2B5EF4-FFF2-40B4-BE49-F238E27FC236}">
                <a16:creationId xmlns:a16="http://schemas.microsoft.com/office/drawing/2014/main" id="{E937E48D-7CBC-4A3F-8E31-BE2C4A57556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7B188DA-2E80-4043-8791-4B4929FB46B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4211" name="Rectangle 3">
            <a:extLst>
              <a:ext uri="{FF2B5EF4-FFF2-40B4-BE49-F238E27FC236}">
                <a16:creationId xmlns:a16="http://schemas.microsoft.com/office/drawing/2014/main" id="{4E32B20E-E239-4550-A586-C26E662FF9A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FABAE74-B6A2-437A-94F8-B386FF72236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7824FDE5-1ADA-4F18-871C-DAA2501329A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7C5CCC6B-DE10-4CA1-9EF3-02EB010F666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5235" name="Rectangle 3">
            <a:extLst>
              <a:ext uri="{FF2B5EF4-FFF2-40B4-BE49-F238E27FC236}">
                <a16:creationId xmlns:a16="http://schemas.microsoft.com/office/drawing/2014/main" id="{A0DBD262-836E-4638-89C2-9F975C86728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A2E37D1E-941B-432E-BA6C-745A93D8BBB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6259" name="Rectangle 3">
            <a:extLst>
              <a:ext uri="{FF2B5EF4-FFF2-40B4-BE49-F238E27FC236}">
                <a16:creationId xmlns:a16="http://schemas.microsoft.com/office/drawing/2014/main" id="{8E1EE1E7-34C8-475B-93D8-6141CC86E2C8}"/>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A9EB04D-200B-48E0-BBD9-DBFE891009AD}"/>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56AF0BF1-5D25-47C8-B1A7-A64CCDA0244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3A9EB04D-200B-48E0-BBD9-DBFE891009AD}"/>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7283" name="Rectangle 3">
            <a:extLst>
              <a:ext uri="{FF2B5EF4-FFF2-40B4-BE49-F238E27FC236}">
                <a16:creationId xmlns:a16="http://schemas.microsoft.com/office/drawing/2014/main" id="{56AF0BF1-5D25-47C8-B1A7-A64CCDA02441}"/>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extLst>
      <p:ext uri="{BB962C8B-B14F-4D97-AF65-F5344CB8AC3E}">
        <p14:creationId xmlns:p14="http://schemas.microsoft.com/office/powerpoint/2010/main" val="12208929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F8AEB12F-65CD-4D83-8EF1-CBC441A5E509}"/>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9331" name="Rectangle 3">
            <a:extLst>
              <a:ext uri="{FF2B5EF4-FFF2-40B4-BE49-F238E27FC236}">
                <a16:creationId xmlns:a16="http://schemas.microsoft.com/office/drawing/2014/main" id="{623AB751-6B1B-4973-8712-6E0CDB065ED0}"/>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401E89A6-0E3C-48D2-9683-34D9660063E1}"/>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0355" name="Rectangle 3">
            <a:extLst>
              <a:ext uri="{FF2B5EF4-FFF2-40B4-BE49-F238E27FC236}">
                <a16:creationId xmlns:a16="http://schemas.microsoft.com/office/drawing/2014/main" id="{CA97CC5D-7C5F-4D73-ACA5-F7D840380DA5}"/>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0A44EFB-3200-4C4B-A13B-FE6942DC03C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1379" name="Rectangle 3">
            <a:extLst>
              <a:ext uri="{FF2B5EF4-FFF2-40B4-BE49-F238E27FC236}">
                <a16:creationId xmlns:a16="http://schemas.microsoft.com/office/drawing/2014/main" id="{C806CBDC-1F5A-418D-9869-2F07CE846C1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9280C40B-F674-4ABF-86D1-1C5856CEC82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2403" name="Rectangle 3">
            <a:extLst>
              <a:ext uri="{FF2B5EF4-FFF2-40B4-BE49-F238E27FC236}">
                <a16:creationId xmlns:a16="http://schemas.microsoft.com/office/drawing/2014/main" id="{EC5386DC-8596-4D5E-AC36-F54067635561}"/>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9C91ACC9-F312-4730-83EE-E6F408D30D8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3427" name="Rectangle 3">
            <a:extLst>
              <a:ext uri="{FF2B5EF4-FFF2-40B4-BE49-F238E27FC236}">
                <a16:creationId xmlns:a16="http://schemas.microsoft.com/office/drawing/2014/main" id="{828B0DF6-BC95-4731-84D6-B7D89B4F73B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87DC1F5B-483C-4072-B761-9F02416B944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4451" name="Rectangle 3">
            <a:extLst>
              <a:ext uri="{FF2B5EF4-FFF2-40B4-BE49-F238E27FC236}">
                <a16:creationId xmlns:a16="http://schemas.microsoft.com/office/drawing/2014/main" id="{3ED55409-AA26-4608-B351-17F2328193D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CFABAE74-B6A2-437A-94F8-B386FF72236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8611" name="Rectangle 3">
            <a:extLst>
              <a:ext uri="{FF2B5EF4-FFF2-40B4-BE49-F238E27FC236}">
                <a16:creationId xmlns:a16="http://schemas.microsoft.com/office/drawing/2014/main" id="{7824FDE5-1ADA-4F18-871C-DAA2501329A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extLst>
      <p:ext uri="{BB962C8B-B14F-4D97-AF65-F5344CB8AC3E}">
        <p14:creationId xmlns:p14="http://schemas.microsoft.com/office/powerpoint/2010/main" val="2895008333"/>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FB9ECB4C-C2D5-4594-8605-83770EF58F4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5475" name="Rectangle 3">
            <a:extLst>
              <a:ext uri="{FF2B5EF4-FFF2-40B4-BE49-F238E27FC236}">
                <a16:creationId xmlns:a16="http://schemas.microsoft.com/office/drawing/2014/main" id="{C84C7924-5C0A-4A14-9A08-EA7BFE81353E}"/>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9CEED462-EA14-4EBC-9CB6-BACD609BFF7F}"/>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6499" name="Rectangle 3">
            <a:extLst>
              <a:ext uri="{FF2B5EF4-FFF2-40B4-BE49-F238E27FC236}">
                <a16:creationId xmlns:a16="http://schemas.microsoft.com/office/drawing/2014/main" id="{6E8A5B22-34A6-4C5D-AAF7-613CD5D06B6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010D7F16-2190-45B1-9F97-92307B10A0E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7523" name="Rectangle 3">
            <a:extLst>
              <a:ext uri="{FF2B5EF4-FFF2-40B4-BE49-F238E27FC236}">
                <a16:creationId xmlns:a16="http://schemas.microsoft.com/office/drawing/2014/main" id="{0A8E2646-6BAD-45C8-B049-83F99E0F9E05}"/>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C289C7BD-D9BF-4171-9071-C02F76B8493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8547" name="Rectangle 3">
            <a:extLst>
              <a:ext uri="{FF2B5EF4-FFF2-40B4-BE49-F238E27FC236}">
                <a16:creationId xmlns:a16="http://schemas.microsoft.com/office/drawing/2014/main" id="{C45F0EF4-A5A6-47C1-8814-F27B2DEC763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19E11400-0A32-41FB-A871-620F37214B8B}"/>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09571" name="Rectangle 3">
            <a:extLst>
              <a:ext uri="{FF2B5EF4-FFF2-40B4-BE49-F238E27FC236}">
                <a16:creationId xmlns:a16="http://schemas.microsoft.com/office/drawing/2014/main" id="{2286485F-4494-445A-BC3E-4DC69D4AC9B4}"/>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2D4C72AB-6095-40EE-8D1B-4B358C497AE0}"/>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0595" name="Rectangle 3">
            <a:extLst>
              <a:ext uri="{FF2B5EF4-FFF2-40B4-BE49-F238E27FC236}">
                <a16:creationId xmlns:a16="http://schemas.microsoft.com/office/drawing/2014/main" id="{BB627B93-11DD-455F-901A-D81A75EC2BA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D05C1A92-4B23-404D-B66B-9D61B27FD572}"/>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1619" name="Rectangle 3">
            <a:extLst>
              <a:ext uri="{FF2B5EF4-FFF2-40B4-BE49-F238E27FC236}">
                <a16:creationId xmlns:a16="http://schemas.microsoft.com/office/drawing/2014/main" id="{AEA5839B-F8D7-4FBB-A5D5-4B363F01C0D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6F48A6CC-FCF1-4F0C-9093-9DECF2172D8E}"/>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43" name="Rectangle 3">
            <a:extLst>
              <a:ext uri="{FF2B5EF4-FFF2-40B4-BE49-F238E27FC236}">
                <a16:creationId xmlns:a16="http://schemas.microsoft.com/office/drawing/2014/main" id="{FDB76CD0-2DED-44F7-9D7E-383045869ED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FB4115E1-4D37-490A-AD4D-23BA1B07323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3667" name="Rectangle 3">
            <a:extLst>
              <a:ext uri="{FF2B5EF4-FFF2-40B4-BE49-F238E27FC236}">
                <a16:creationId xmlns:a16="http://schemas.microsoft.com/office/drawing/2014/main" id="{609226A3-F4EF-4893-A584-9727E0BBEB9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C4C7117-F6BF-42FB-BFAC-EB23FDD78EE4}"/>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4691" name="Rectangle 3">
            <a:extLst>
              <a:ext uri="{FF2B5EF4-FFF2-40B4-BE49-F238E27FC236}">
                <a16:creationId xmlns:a16="http://schemas.microsoft.com/office/drawing/2014/main" id="{26F0B8BF-FDEC-4B99-8979-DDCCCB2C74D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E0D71B6-25C1-4F02-8E3A-ECD55C749B5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9635" name="Rectangle 3">
            <a:extLst>
              <a:ext uri="{FF2B5EF4-FFF2-40B4-BE49-F238E27FC236}">
                <a16:creationId xmlns:a16="http://schemas.microsoft.com/office/drawing/2014/main" id="{18EAA32F-0B37-47B1-B67D-7B1383DD819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2691C762-1D53-4819-B2B0-007000FA1DD5}"/>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5715" name="Rectangle 3">
            <a:extLst>
              <a:ext uri="{FF2B5EF4-FFF2-40B4-BE49-F238E27FC236}">
                <a16:creationId xmlns:a16="http://schemas.microsoft.com/office/drawing/2014/main" id="{9021C826-2096-4036-A8C7-9EFC2612AC4D}"/>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7BD7C22E-17FE-48BD-9351-098F7B81779A}"/>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6739" name="Rectangle 3">
            <a:extLst>
              <a:ext uri="{FF2B5EF4-FFF2-40B4-BE49-F238E27FC236}">
                <a16:creationId xmlns:a16="http://schemas.microsoft.com/office/drawing/2014/main" id="{23140D36-5C58-444C-BD18-80374A471C9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EDCAFB1A-B4C0-4CAC-89BF-80C706E298F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7763" name="Rectangle 3">
            <a:extLst>
              <a:ext uri="{FF2B5EF4-FFF2-40B4-BE49-F238E27FC236}">
                <a16:creationId xmlns:a16="http://schemas.microsoft.com/office/drawing/2014/main" id="{2797F9ED-80DB-4256-B712-0068D2953FCA}"/>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4B2DA4EB-F96F-4656-A604-1149B39ADEE1}"/>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8787" name="Rectangle 3">
            <a:extLst>
              <a:ext uri="{FF2B5EF4-FFF2-40B4-BE49-F238E27FC236}">
                <a16:creationId xmlns:a16="http://schemas.microsoft.com/office/drawing/2014/main" id="{B9FE50EB-F227-4204-A76D-8B4307F000C3}"/>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207300DD-24FF-45D0-B04E-0D651A447AE9}"/>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9811" name="Rectangle 3">
            <a:extLst>
              <a:ext uri="{FF2B5EF4-FFF2-40B4-BE49-F238E27FC236}">
                <a16:creationId xmlns:a16="http://schemas.microsoft.com/office/drawing/2014/main" id="{261EB3D9-FACA-4DF8-BBCB-ED671E894FF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F64134C4-AB18-458B-AAAF-8CD59F1EF75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0835" name="Rectangle 3">
            <a:extLst>
              <a:ext uri="{FF2B5EF4-FFF2-40B4-BE49-F238E27FC236}">
                <a16:creationId xmlns:a16="http://schemas.microsoft.com/office/drawing/2014/main" id="{68F9E3AD-0686-4148-AF77-848719C5C758}"/>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E6B64BC6-6756-4AF4-A653-07BF7264A268}"/>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1859" name="Rectangle 3">
            <a:extLst>
              <a:ext uri="{FF2B5EF4-FFF2-40B4-BE49-F238E27FC236}">
                <a16:creationId xmlns:a16="http://schemas.microsoft.com/office/drawing/2014/main" id="{747EEED8-FD36-4A21-A9E5-64DA5881B3B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1D4C3FB6-7CCF-4F2D-8B7A-220FD91D48DB}"/>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883" name="Rectangle 3">
            <a:extLst>
              <a:ext uri="{FF2B5EF4-FFF2-40B4-BE49-F238E27FC236}">
                <a16:creationId xmlns:a16="http://schemas.microsoft.com/office/drawing/2014/main" id="{2DB43112-1368-4DA4-B3A7-2CFD2A4C220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81A6A07B-9A4D-4D5A-904C-0E57B0B1050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3907" name="Rectangle 3">
            <a:extLst>
              <a:ext uri="{FF2B5EF4-FFF2-40B4-BE49-F238E27FC236}">
                <a16:creationId xmlns:a16="http://schemas.microsoft.com/office/drawing/2014/main" id="{61DAF62D-3E2E-4295-8804-D043E3109B79}"/>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D3D97940-6A09-4F5A-B0C0-91D07E394AF4}"/>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4931" name="Rectangle 3">
            <a:extLst>
              <a:ext uri="{FF2B5EF4-FFF2-40B4-BE49-F238E27FC236}">
                <a16:creationId xmlns:a16="http://schemas.microsoft.com/office/drawing/2014/main" id="{84565C9B-8726-485E-9028-1DFD338ABB3B}"/>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B21F54F9-9940-45DA-B6B4-BBC6D472FDA3}"/>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0659" name="Rectangle 3">
            <a:extLst>
              <a:ext uri="{FF2B5EF4-FFF2-40B4-BE49-F238E27FC236}">
                <a16:creationId xmlns:a16="http://schemas.microsoft.com/office/drawing/2014/main" id="{E1730441-F2AE-43F0-92D3-819FDF75228A}"/>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lstStyle/>
          <a:p>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DBE7E61-69BB-4B1C-B721-C7C3BA5C4327}"/>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1683" name="Rectangle 3">
            <a:extLst>
              <a:ext uri="{FF2B5EF4-FFF2-40B4-BE49-F238E27FC236}">
                <a16:creationId xmlns:a16="http://schemas.microsoft.com/office/drawing/2014/main" id="{8A6CB76A-103D-4EC8-B080-E6255A9975E2}"/>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C1BA9440-DFBD-47FC-A4C8-C2E2D71F5BE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2707" name="Rectangle 3">
            <a:extLst>
              <a:ext uri="{FF2B5EF4-FFF2-40B4-BE49-F238E27FC236}">
                <a16:creationId xmlns:a16="http://schemas.microsoft.com/office/drawing/2014/main" id="{E65A89E1-D778-427C-8E77-6A0D3271CF4F}"/>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8A7ED278-DAB8-4600-B676-281ECAB7C4BC}"/>
              </a:ext>
            </a:extLst>
          </p:cNvPr>
          <p:cNvSpPr>
            <a:spLocks noGrp="1" noRot="1" noChangeAspect="1" noChangeArrowheads="1" noTextEdit="1"/>
          </p:cNvSpPr>
          <p:nvPr>
            <p:ph type="sldImg"/>
          </p:nvPr>
        </p:nvSpPr>
        <p:spPr bwMode="auto">
          <a:xfrm>
            <a:off x="381000" y="685800"/>
            <a:ext cx="6096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73731" name="Rectangle 3">
            <a:extLst>
              <a:ext uri="{FF2B5EF4-FFF2-40B4-BE49-F238E27FC236}">
                <a16:creationId xmlns:a16="http://schemas.microsoft.com/office/drawing/2014/main" id="{232837AD-1661-47B2-AC22-68CEA6EF6C87}"/>
              </a:ext>
            </a:extLst>
          </p:cNvPr>
          <p:cNvSpPr>
            <a:spLocks noGrp="1" noChangeArrowheads="1"/>
          </p:cNvSpPr>
          <p:nvPr>
            <p:ph type="body" idx="1"/>
          </p:nvPr>
        </p:nvSpPr>
        <p:spPr bwMode="auto">
          <a:xfrm>
            <a:off x="685800" y="4343400"/>
            <a:ext cx="5486400" cy="4114800"/>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11" descr="WP138">
            <a:extLst>
              <a:ext uri="{FF2B5EF4-FFF2-40B4-BE49-F238E27FC236}">
                <a16:creationId xmlns:a16="http://schemas.microsoft.com/office/drawing/2014/main" id="{B7A6DC31-C178-4ABF-BE37-9D3A673BF545}"/>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Line 4">
            <a:extLst>
              <a:ext uri="{FF2B5EF4-FFF2-40B4-BE49-F238E27FC236}">
                <a16:creationId xmlns:a16="http://schemas.microsoft.com/office/drawing/2014/main" id="{030D6B63-AC11-41D7-B65A-3EDBE6B03156}"/>
              </a:ext>
            </a:extLst>
          </p:cNvPr>
          <p:cNvSpPr>
            <a:spLocks noChangeShapeType="1"/>
          </p:cNvSpPr>
          <p:nvPr/>
        </p:nvSpPr>
        <p:spPr bwMode="auto">
          <a:xfrm>
            <a:off x="237067" y="2852738"/>
            <a:ext cx="11523133" cy="0"/>
          </a:xfrm>
          <a:prstGeom prst="line">
            <a:avLst/>
          </a:prstGeom>
          <a:noFill/>
          <a:ln w="28575">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pic>
        <p:nvPicPr>
          <p:cNvPr id="6" name="Picture 11" descr="http://sf08.hcsnet.edu.au/files2/arch/logos/coloured/HCSNet_logo_blue.png">
            <a:extLst>
              <a:ext uri="{FF2B5EF4-FFF2-40B4-BE49-F238E27FC236}">
                <a16:creationId xmlns:a16="http://schemas.microsoft.com/office/drawing/2014/main" id="{0871184D-1311-4CD5-9CEF-CD9182ADFEA6}"/>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76201" y="600076"/>
            <a:ext cx="2264833" cy="180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48200" name="Rectangle 8"/>
          <p:cNvSpPr>
            <a:spLocks noGrp="1" noChangeArrowheads="1"/>
          </p:cNvSpPr>
          <p:nvPr>
            <p:ph type="subTitle" idx="1"/>
          </p:nvPr>
        </p:nvSpPr>
        <p:spPr>
          <a:xfrm>
            <a:off x="551385" y="2924944"/>
            <a:ext cx="11208816" cy="2543994"/>
          </a:xfrm>
        </p:spPr>
        <p:txBody>
          <a:bodyPr/>
          <a:lstStyle>
            <a:lvl1pPr marL="0" indent="0" algn="ctr">
              <a:buFont typeface="Wingdings" pitchFamily="2" charset="2"/>
              <a:buNone/>
              <a:defRPr/>
            </a:lvl1pPr>
          </a:lstStyle>
          <a:p>
            <a:r>
              <a:rPr lang="en-US" altLang="ja-JP" dirty="0"/>
              <a:t>Click to edit Master subtitle style</a:t>
            </a:r>
          </a:p>
        </p:txBody>
      </p:sp>
      <p:sp>
        <p:nvSpPr>
          <p:cNvPr id="648201" name="Rectangle 9"/>
          <p:cNvSpPr>
            <a:spLocks noGrp="1" noChangeArrowheads="1"/>
          </p:cNvSpPr>
          <p:nvPr>
            <p:ph type="ctrTitle"/>
          </p:nvPr>
        </p:nvSpPr>
        <p:spPr>
          <a:xfrm>
            <a:off x="2446867" y="436066"/>
            <a:ext cx="9237133" cy="2128838"/>
          </a:xfrm>
        </p:spPr>
        <p:txBody>
          <a:bodyPr/>
          <a:lstStyle>
            <a:lvl1pPr>
              <a:defRPr>
                <a:ea typeface="Arial Unicode MS" pitchFamily="50" charset="-128"/>
                <a:cs typeface="Arial Unicode MS" pitchFamily="50" charset="-128"/>
              </a:defRPr>
            </a:lvl1pPr>
          </a:lstStyle>
          <a:p>
            <a:r>
              <a:rPr lang="en-US" altLang="ja-JP"/>
              <a:t>Click to edit Master title style</a:t>
            </a:r>
          </a:p>
        </p:txBody>
      </p:sp>
      <p:sp>
        <p:nvSpPr>
          <p:cNvPr id="7" name="Rectangle 5">
            <a:extLst>
              <a:ext uri="{FF2B5EF4-FFF2-40B4-BE49-F238E27FC236}">
                <a16:creationId xmlns:a16="http://schemas.microsoft.com/office/drawing/2014/main" id="{8293B1A4-D507-401B-9A0B-F3698B995A27}"/>
              </a:ext>
            </a:extLst>
          </p:cNvPr>
          <p:cNvSpPr>
            <a:spLocks noGrp="1" noChangeArrowheads="1"/>
          </p:cNvSpPr>
          <p:nvPr>
            <p:ph type="dt" sz="half" idx="10"/>
          </p:nvPr>
        </p:nvSpPr>
        <p:spPr>
          <a:xfrm>
            <a:off x="559101" y="6248400"/>
            <a:ext cx="2540000" cy="457200"/>
          </a:xfrm>
        </p:spPr>
        <p:txBody>
          <a:bodyPr/>
          <a:lstStyle>
            <a:lvl1pPr>
              <a:defRPr>
                <a:solidFill>
                  <a:schemeClr val="bg2"/>
                </a:solidFill>
              </a:defRPr>
            </a:lvl1pPr>
          </a:lstStyle>
          <a:p>
            <a:pPr>
              <a:defRPr/>
            </a:pPr>
            <a:endParaRPr lang="en-US" altLang="ja-JP" dirty="0"/>
          </a:p>
        </p:txBody>
      </p:sp>
      <p:sp>
        <p:nvSpPr>
          <p:cNvPr id="8" name="Rectangle 6">
            <a:extLst>
              <a:ext uri="{FF2B5EF4-FFF2-40B4-BE49-F238E27FC236}">
                <a16:creationId xmlns:a16="http://schemas.microsoft.com/office/drawing/2014/main" id="{95AE1AE9-BE62-4ECE-B6AF-85AA4C4F24E5}"/>
              </a:ext>
            </a:extLst>
          </p:cNvPr>
          <p:cNvSpPr>
            <a:spLocks noGrp="1" noChangeArrowheads="1"/>
          </p:cNvSpPr>
          <p:nvPr>
            <p:ph type="ftr" sz="quarter" idx="11"/>
          </p:nvPr>
        </p:nvSpPr>
        <p:spPr>
          <a:xfrm>
            <a:off x="4225393" y="6248400"/>
            <a:ext cx="3860800" cy="457200"/>
          </a:xfrm>
        </p:spPr>
        <p:txBody>
          <a:bodyPr/>
          <a:lstStyle>
            <a:lvl1pPr>
              <a:defRPr>
                <a:solidFill>
                  <a:schemeClr val="bg2"/>
                </a:solidFill>
              </a:defRPr>
            </a:lvl1pPr>
          </a:lstStyle>
          <a:p>
            <a:pPr>
              <a:defRPr/>
            </a:pPr>
            <a:endParaRPr lang="en-US" altLang="ja-JP" dirty="0"/>
          </a:p>
        </p:txBody>
      </p:sp>
      <p:sp>
        <p:nvSpPr>
          <p:cNvPr id="9" name="Rectangle 7">
            <a:extLst>
              <a:ext uri="{FF2B5EF4-FFF2-40B4-BE49-F238E27FC236}">
                <a16:creationId xmlns:a16="http://schemas.microsoft.com/office/drawing/2014/main" id="{FAB943D7-D58E-413B-A18B-42E6A9D528CB}"/>
              </a:ext>
            </a:extLst>
          </p:cNvPr>
          <p:cNvSpPr>
            <a:spLocks noGrp="1" noChangeArrowheads="1"/>
          </p:cNvSpPr>
          <p:nvPr>
            <p:ph type="sldNum" sz="quarter" idx="12"/>
          </p:nvPr>
        </p:nvSpPr>
        <p:spPr>
          <a:xfrm>
            <a:off x="9144000" y="6248400"/>
            <a:ext cx="2540000" cy="457200"/>
          </a:xfrm>
        </p:spPr>
        <p:txBody>
          <a:bodyPr/>
          <a:lstStyle>
            <a:lvl1pPr>
              <a:defRPr>
                <a:solidFill>
                  <a:schemeClr val="bg2"/>
                </a:solidFill>
              </a:defRPr>
            </a:lvl1pPr>
          </a:lstStyle>
          <a:p>
            <a:fld id="{9DC2AC88-5197-410F-ADB2-E7A0565DD5E6}" type="slidenum">
              <a:rPr lang="ja-JP" altLang="en-US"/>
              <a:pPr/>
              <a:t>‹#›</a:t>
            </a:fld>
            <a:endParaRPr lang="en-US" altLang="ja-JP"/>
          </a:p>
        </p:txBody>
      </p:sp>
    </p:spTree>
    <p:extLst>
      <p:ext uri="{BB962C8B-B14F-4D97-AF65-F5344CB8AC3E}">
        <p14:creationId xmlns:p14="http://schemas.microsoft.com/office/powerpoint/2010/main" val="2943798783"/>
      </p:ext>
    </p:extLst>
  </p:cSld>
  <p:clrMapOvr>
    <a:masterClrMapping/>
  </p:clrMapOvr>
  <p:transition>
    <p:dissolv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74968E50-7746-42EA-BF85-2835268EA9A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DB9FBFBA-4EEB-4B76-A38E-2204DE26AFD7}"/>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AF3621DC-3681-4A53-BF21-F912066D236D}"/>
              </a:ext>
            </a:extLst>
          </p:cNvPr>
          <p:cNvSpPr>
            <a:spLocks noGrp="1" noChangeArrowheads="1"/>
          </p:cNvSpPr>
          <p:nvPr>
            <p:ph type="sldNum" sz="quarter" idx="12"/>
          </p:nvPr>
        </p:nvSpPr>
        <p:spPr/>
        <p:txBody>
          <a:bodyPr/>
          <a:lstStyle>
            <a:lvl1pPr>
              <a:defRPr/>
            </a:lvl1pPr>
          </a:lstStyle>
          <a:p>
            <a:fld id="{6C30B445-A615-4F77-ADEB-619495E3BFF0}" type="slidenum">
              <a:rPr lang="ja-JP" altLang="en-US"/>
              <a:pPr/>
              <a:t>‹#›</a:t>
            </a:fld>
            <a:endParaRPr lang="en-US" altLang="ja-JP"/>
          </a:p>
        </p:txBody>
      </p:sp>
    </p:spTree>
    <p:extLst>
      <p:ext uri="{BB962C8B-B14F-4D97-AF65-F5344CB8AC3E}">
        <p14:creationId xmlns:p14="http://schemas.microsoft.com/office/powerpoint/2010/main" val="1692060566"/>
      </p:ext>
    </p:extLst>
  </p:cSld>
  <p:clrMapOvr>
    <a:masterClrMapping/>
  </p:clrMapOvr>
  <p:transition>
    <p:dissolv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45601" y="260351"/>
            <a:ext cx="2679700" cy="5832475"/>
          </a:xfrm>
        </p:spPr>
        <p:txBody>
          <a:bodyPr vert="eaVert"/>
          <a:lstStyle/>
          <a:p>
            <a:r>
              <a:rPr lang="en-US"/>
              <a:t>Click to edit Master title style</a:t>
            </a:r>
            <a:endParaRPr lang="en-CA"/>
          </a:p>
        </p:txBody>
      </p:sp>
      <p:sp>
        <p:nvSpPr>
          <p:cNvPr id="3" name="Vertical Text Placeholder 2"/>
          <p:cNvSpPr>
            <a:spLocks noGrp="1"/>
          </p:cNvSpPr>
          <p:nvPr>
            <p:ph type="body" orient="vert" idx="1"/>
          </p:nvPr>
        </p:nvSpPr>
        <p:spPr>
          <a:xfrm>
            <a:off x="1200152" y="260351"/>
            <a:ext cx="7842249" cy="58324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Date Placeholder 3">
            <a:extLst>
              <a:ext uri="{FF2B5EF4-FFF2-40B4-BE49-F238E27FC236}">
                <a16:creationId xmlns:a16="http://schemas.microsoft.com/office/drawing/2014/main" id="{BBA9E3FC-A499-4617-8868-DE2EEA4F507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BE0BD64B-A32F-432E-9A6C-B54C6F44AC02}"/>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D47906EE-86AF-4C2E-81F0-9EC57ECCC01B}"/>
              </a:ext>
            </a:extLst>
          </p:cNvPr>
          <p:cNvSpPr>
            <a:spLocks noGrp="1" noChangeArrowheads="1"/>
          </p:cNvSpPr>
          <p:nvPr>
            <p:ph type="sldNum" sz="quarter" idx="12"/>
          </p:nvPr>
        </p:nvSpPr>
        <p:spPr/>
        <p:txBody>
          <a:bodyPr/>
          <a:lstStyle>
            <a:lvl1pPr>
              <a:defRPr/>
            </a:lvl1pPr>
          </a:lstStyle>
          <a:p>
            <a:fld id="{10B94EC3-F083-41B5-966A-42A9219918C6}" type="slidenum">
              <a:rPr lang="ja-JP" altLang="en-US"/>
              <a:pPr/>
              <a:t>‹#›</a:t>
            </a:fld>
            <a:endParaRPr lang="en-US" altLang="ja-JP"/>
          </a:p>
        </p:txBody>
      </p:sp>
    </p:spTree>
    <p:extLst>
      <p:ext uri="{BB962C8B-B14F-4D97-AF65-F5344CB8AC3E}">
        <p14:creationId xmlns:p14="http://schemas.microsoft.com/office/powerpoint/2010/main" val="499703039"/>
      </p:ext>
    </p:extLst>
  </p:cSld>
  <p:clrMapOvr>
    <a:masterClrMapping/>
  </p:clrMapOvr>
  <p:transition>
    <p:dissolv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Rectangle 10">
            <a:extLst>
              <a:ext uri="{FF2B5EF4-FFF2-40B4-BE49-F238E27FC236}">
                <a16:creationId xmlns:a16="http://schemas.microsoft.com/office/drawing/2014/main" id="{75E10BA9-F5CA-4BE0-9A58-7A2E4E27C00A}"/>
              </a:ext>
            </a:extLst>
          </p:cNvPr>
          <p:cNvSpPr>
            <a:spLocks noGrp="1" noChangeArrowheads="1"/>
          </p:cNvSpPr>
          <p:nvPr>
            <p:ph type="dt" sz="half" idx="10"/>
          </p:nvPr>
        </p:nvSpPr>
        <p:spPr>
          <a:ln/>
        </p:spPr>
        <p:txBody>
          <a:bodyPr/>
          <a:lstStyle>
            <a:lvl1pPr>
              <a:defRPr/>
            </a:lvl1pPr>
          </a:lstStyle>
          <a:p>
            <a:pPr>
              <a:defRPr/>
            </a:pPr>
            <a:endParaRPr lang="en-US" altLang="ja-JP"/>
          </a:p>
        </p:txBody>
      </p:sp>
      <p:sp>
        <p:nvSpPr>
          <p:cNvPr id="5" name="Rectangle 11">
            <a:extLst>
              <a:ext uri="{FF2B5EF4-FFF2-40B4-BE49-F238E27FC236}">
                <a16:creationId xmlns:a16="http://schemas.microsoft.com/office/drawing/2014/main" id="{9C99D6C5-BB18-4C76-AC9F-5F50A5173289}"/>
              </a:ext>
            </a:extLst>
          </p:cNvPr>
          <p:cNvSpPr>
            <a:spLocks noGrp="1" noChangeArrowheads="1"/>
          </p:cNvSpPr>
          <p:nvPr>
            <p:ph type="ftr" sz="quarter" idx="11"/>
          </p:nvPr>
        </p:nvSpPr>
        <p:spPr>
          <a:ln/>
        </p:spPr>
        <p:txBody>
          <a:bodyPr/>
          <a:lstStyle>
            <a:lvl1pPr>
              <a:defRPr/>
            </a:lvl1pPr>
          </a:lstStyle>
          <a:p>
            <a:pPr>
              <a:defRPr/>
            </a:pPr>
            <a:endParaRPr lang="en-US" altLang="ja-JP"/>
          </a:p>
        </p:txBody>
      </p:sp>
      <p:sp>
        <p:nvSpPr>
          <p:cNvPr id="6" name="Rectangle 12">
            <a:extLst>
              <a:ext uri="{FF2B5EF4-FFF2-40B4-BE49-F238E27FC236}">
                <a16:creationId xmlns:a16="http://schemas.microsoft.com/office/drawing/2014/main" id="{0B9D57F2-107C-4BE6-BCD8-0537C8B5B183}"/>
              </a:ext>
            </a:extLst>
          </p:cNvPr>
          <p:cNvSpPr>
            <a:spLocks noGrp="1" noChangeArrowheads="1"/>
          </p:cNvSpPr>
          <p:nvPr>
            <p:ph type="sldNum" sz="quarter" idx="12"/>
          </p:nvPr>
        </p:nvSpPr>
        <p:spPr>
          <a:ln/>
        </p:spPr>
        <p:txBody>
          <a:bodyPr/>
          <a:lstStyle>
            <a:lvl1pPr>
              <a:defRPr/>
            </a:lvl1pPr>
          </a:lstStyle>
          <a:p>
            <a:fld id="{EA6424A8-CF04-499B-8855-1C002B408772}" type="slidenum">
              <a:rPr lang="ja-JP" altLang="en-US"/>
              <a:pPr/>
              <a:t>‹#›</a:t>
            </a:fld>
            <a:endParaRPr lang="en-US" altLang="ja-JP"/>
          </a:p>
        </p:txBody>
      </p:sp>
    </p:spTree>
    <p:extLst>
      <p:ext uri="{BB962C8B-B14F-4D97-AF65-F5344CB8AC3E}">
        <p14:creationId xmlns:p14="http://schemas.microsoft.com/office/powerpoint/2010/main" val="201047287"/>
      </p:ext>
    </p:extLst>
  </p:cSld>
  <p:clrMapOvr>
    <a:masterClrMapping/>
  </p:clrMapOvr>
  <p:transition>
    <p:dissolv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CA"/>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a:extLst>
              <a:ext uri="{FF2B5EF4-FFF2-40B4-BE49-F238E27FC236}">
                <a16:creationId xmlns:a16="http://schemas.microsoft.com/office/drawing/2014/main" id="{AC43B62B-8DBD-45F0-859B-FC9470C60E80}"/>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5" name="Footer Placeholder 4">
            <a:extLst>
              <a:ext uri="{FF2B5EF4-FFF2-40B4-BE49-F238E27FC236}">
                <a16:creationId xmlns:a16="http://schemas.microsoft.com/office/drawing/2014/main" id="{496C7B8A-FC05-4237-AA17-6603AD4126B4}"/>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6" name="Slide Number Placeholder 5">
            <a:extLst>
              <a:ext uri="{FF2B5EF4-FFF2-40B4-BE49-F238E27FC236}">
                <a16:creationId xmlns:a16="http://schemas.microsoft.com/office/drawing/2014/main" id="{6F9DF623-FB35-47B7-86CC-8279CE835D1A}"/>
              </a:ext>
            </a:extLst>
          </p:cNvPr>
          <p:cNvSpPr>
            <a:spLocks noGrp="1" noChangeArrowheads="1"/>
          </p:cNvSpPr>
          <p:nvPr>
            <p:ph type="sldNum" sz="quarter" idx="12"/>
          </p:nvPr>
        </p:nvSpPr>
        <p:spPr/>
        <p:txBody>
          <a:bodyPr/>
          <a:lstStyle>
            <a:lvl1pPr>
              <a:defRPr/>
            </a:lvl1pPr>
          </a:lstStyle>
          <a:p>
            <a:fld id="{0D934C91-C5D8-4AE9-9D34-DAFF74E52F85}" type="slidenum">
              <a:rPr lang="ja-JP" altLang="en-US"/>
              <a:pPr/>
              <a:t>‹#›</a:t>
            </a:fld>
            <a:endParaRPr lang="en-US" altLang="ja-JP"/>
          </a:p>
        </p:txBody>
      </p:sp>
    </p:spTree>
    <p:extLst>
      <p:ext uri="{BB962C8B-B14F-4D97-AF65-F5344CB8AC3E}">
        <p14:creationId xmlns:p14="http://schemas.microsoft.com/office/powerpoint/2010/main" val="2025222302"/>
      </p:ext>
    </p:extLst>
  </p:cSld>
  <p:clrMapOvr>
    <a:masterClrMapping/>
  </p:clrMapOvr>
  <p:transition>
    <p:dissolv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Content Placeholder 2"/>
          <p:cNvSpPr>
            <a:spLocks noGrp="1"/>
          </p:cNvSpPr>
          <p:nvPr>
            <p:ph sz="half" idx="1"/>
          </p:nvPr>
        </p:nvSpPr>
        <p:spPr>
          <a:xfrm>
            <a:off x="12001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Content Placeholder 3"/>
          <p:cNvSpPr>
            <a:spLocks noGrp="1"/>
          </p:cNvSpPr>
          <p:nvPr>
            <p:ph sz="half" idx="2"/>
          </p:nvPr>
        </p:nvSpPr>
        <p:spPr>
          <a:xfrm>
            <a:off x="6635751" y="1560513"/>
            <a:ext cx="5232400" cy="45323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Date Placeholder 4">
            <a:extLst>
              <a:ext uri="{FF2B5EF4-FFF2-40B4-BE49-F238E27FC236}">
                <a16:creationId xmlns:a16="http://schemas.microsoft.com/office/drawing/2014/main" id="{46032336-0464-4618-A20D-AED2C8277310}"/>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2AD984A5-FDB8-4FF6-9EC6-2179DBAE56C0}"/>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93244D28-471D-477C-92D6-76ABF143F072}"/>
              </a:ext>
            </a:extLst>
          </p:cNvPr>
          <p:cNvSpPr>
            <a:spLocks noGrp="1" noChangeArrowheads="1"/>
          </p:cNvSpPr>
          <p:nvPr>
            <p:ph type="sldNum" sz="quarter" idx="12"/>
          </p:nvPr>
        </p:nvSpPr>
        <p:spPr/>
        <p:txBody>
          <a:bodyPr/>
          <a:lstStyle>
            <a:lvl1pPr>
              <a:defRPr/>
            </a:lvl1pPr>
          </a:lstStyle>
          <a:p>
            <a:fld id="{6D7B22AC-9E04-4E17-AEFC-C7E4EAD3FA67}" type="slidenum">
              <a:rPr lang="ja-JP" altLang="en-US"/>
              <a:pPr/>
              <a:t>‹#›</a:t>
            </a:fld>
            <a:endParaRPr lang="en-US" altLang="ja-JP"/>
          </a:p>
        </p:txBody>
      </p:sp>
    </p:spTree>
    <p:extLst>
      <p:ext uri="{BB962C8B-B14F-4D97-AF65-F5344CB8AC3E}">
        <p14:creationId xmlns:p14="http://schemas.microsoft.com/office/powerpoint/2010/main" val="3124518183"/>
      </p:ext>
    </p:extLst>
  </p:cSld>
  <p:clrMapOvr>
    <a:masterClrMapping/>
  </p:clrMapOvr>
  <p:transition>
    <p:dissolv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endParaRPr lang="en-CA"/>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7" name="Date Placeholder 6">
            <a:extLst>
              <a:ext uri="{FF2B5EF4-FFF2-40B4-BE49-F238E27FC236}">
                <a16:creationId xmlns:a16="http://schemas.microsoft.com/office/drawing/2014/main" id="{02095CA4-7E52-4525-BA7B-07B2D2F21506}"/>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8" name="Footer Placeholder 7">
            <a:extLst>
              <a:ext uri="{FF2B5EF4-FFF2-40B4-BE49-F238E27FC236}">
                <a16:creationId xmlns:a16="http://schemas.microsoft.com/office/drawing/2014/main" id="{796789A0-1098-41EF-AC4F-5ED20952CFE3}"/>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9" name="Slide Number Placeholder 8">
            <a:extLst>
              <a:ext uri="{FF2B5EF4-FFF2-40B4-BE49-F238E27FC236}">
                <a16:creationId xmlns:a16="http://schemas.microsoft.com/office/drawing/2014/main" id="{C771D109-E2C8-494F-814F-7EA03B2710E9}"/>
              </a:ext>
            </a:extLst>
          </p:cNvPr>
          <p:cNvSpPr>
            <a:spLocks noGrp="1" noChangeArrowheads="1"/>
          </p:cNvSpPr>
          <p:nvPr>
            <p:ph type="sldNum" sz="quarter" idx="12"/>
          </p:nvPr>
        </p:nvSpPr>
        <p:spPr/>
        <p:txBody>
          <a:bodyPr/>
          <a:lstStyle>
            <a:lvl1pPr>
              <a:defRPr/>
            </a:lvl1pPr>
          </a:lstStyle>
          <a:p>
            <a:fld id="{B8528817-1BB7-43A6-816D-0021231C4494}" type="slidenum">
              <a:rPr lang="ja-JP" altLang="en-US"/>
              <a:pPr/>
              <a:t>‹#›</a:t>
            </a:fld>
            <a:endParaRPr lang="en-US" altLang="ja-JP"/>
          </a:p>
        </p:txBody>
      </p:sp>
    </p:spTree>
    <p:extLst>
      <p:ext uri="{BB962C8B-B14F-4D97-AF65-F5344CB8AC3E}">
        <p14:creationId xmlns:p14="http://schemas.microsoft.com/office/powerpoint/2010/main" val="196940606"/>
      </p:ext>
    </p:extLst>
  </p:cSld>
  <p:clrMapOvr>
    <a:masterClrMapping/>
  </p:clrMapOvr>
  <p:transition>
    <p:dissolv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CA"/>
          </a:p>
        </p:txBody>
      </p:sp>
      <p:sp>
        <p:nvSpPr>
          <p:cNvPr id="3" name="Date Placeholder 2">
            <a:extLst>
              <a:ext uri="{FF2B5EF4-FFF2-40B4-BE49-F238E27FC236}">
                <a16:creationId xmlns:a16="http://schemas.microsoft.com/office/drawing/2014/main" id="{965B9179-44A0-414D-AE77-4998F3F4E514}"/>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4" name="Footer Placeholder 3">
            <a:extLst>
              <a:ext uri="{FF2B5EF4-FFF2-40B4-BE49-F238E27FC236}">
                <a16:creationId xmlns:a16="http://schemas.microsoft.com/office/drawing/2014/main" id="{A2E9C234-7896-440F-BFF8-1DB531EF205E}"/>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5" name="Slide Number Placeholder 4">
            <a:extLst>
              <a:ext uri="{FF2B5EF4-FFF2-40B4-BE49-F238E27FC236}">
                <a16:creationId xmlns:a16="http://schemas.microsoft.com/office/drawing/2014/main" id="{6F5BC723-F042-4682-B94F-37148E552688}"/>
              </a:ext>
            </a:extLst>
          </p:cNvPr>
          <p:cNvSpPr>
            <a:spLocks noGrp="1" noChangeArrowheads="1"/>
          </p:cNvSpPr>
          <p:nvPr>
            <p:ph type="sldNum" sz="quarter" idx="12"/>
          </p:nvPr>
        </p:nvSpPr>
        <p:spPr/>
        <p:txBody>
          <a:bodyPr/>
          <a:lstStyle>
            <a:lvl1pPr>
              <a:defRPr/>
            </a:lvl1pPr>
          </a:lstStyle>
          <a:p>
            <a:fld id="{D7BA180B-6FBE-4759-9213-C69723D531F5}" type="slidenum">
              <a:rPr lang="ja-JP" altLang="en-US"/>
              <a:pPr/>
              <a:t>‹#›</a:t>
            </a:fld>
            <a:endParaRPr lang="en-US" altLang="ja-JP"/>
          </a:p>
        </p:txBody>
      </p:sp>
    </p:spTree>
    <p:extLst>
      <p:ext uri="{BB962C8B-B14F-4D97-AF65-F5344CB8AC3E}">
        <p14:creationId xmlns:p14="http://schemas.microsoft.com/office/powerpoint/2010/main" val="3866844310"/>
      </p:ext>
    </p:extLst>
  </p:cSld>
  <p:clrMapOvr>
    <a:masterClrMapping/>
  </p:clrMapOvr>
  <p:transition>
    <p:dissolv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FD56BE7-5CD4-46E0-8DA8-4927F4A5D3DD}"/>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3" name="Footer Placeholder 2">
            <a:extLst>
              <a:ext uri="{FF2B5EF4-FFF2-40B4-BE49-F238E27FC236}">
                <a16:creationId xmlns:a16="http://schemas.microsoft.com/office/drawing/2014/main" id="{B37D90BC-6C1B-4AB9-B683-DFACEC19E059}"/>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4" name="Slide Number Placeholder 3">
            <a:extLst>
              <a:ext uri="{FF2B5EF4-FFF2-40B4-BE49-F238E27FC236}">
                <a16:creationId xmlns:a16="http://schemas.microsoft.com/office/drawing/2014/main" id="{434D732F-E79F-46BE-883B-987A772F2073}"/>
              </a:ext>
            </a:extLst>
          </p:cNvPr>
          <p:cNvSpPr>
            <a:spLocks noGrp="1" noChangeArrowheads="1"/>
          </p:cNvSpPr>
          <p:nvPr>
            <p:ph type="sldNum" sz="quarter" idx="12"/>
          </p:nvPr>
        </p:nvSpPr>
        <p:spPr/>
        <p:txBody>
          <a:bodyPr/>
          <a:lstStyle>
            <a:lvl1pPr>
              <a:defRPr/>
            </a:lvl1pPr>
          </a:lstStyle>
          <a:p>
            <a:fld id="{F2BEE56D-05CF-4EFA-89C1-D9154A8C26FB}" type="slidenum">
              <a:rPr lang="ja-JP" altLang="en-US"/>
              <a:pPr/>
              <a:t>‹#›</a:t>
            </a:fld>
            <a:endParaRPr lang="en-US" altLang="ja-JP"/>
          </a:p>
        </p:txBody>
      </p:sp>
    </p:spTree>
    <p:extLst>
      <p:ext uri="{BB962C8B-B14F-4D97-AF65-F5344CB8AC3E}">
        <p14:creationId xmlns:p14="http://schemas.microsoft.com/office/powerpoint/2010/main" val="1361094784"/>
      </p:ext>
    </p:extLst>
  </p:cSld>
  <p:clrMapOvr>
    <a:masterClrMapping/>
  </p:clrMapOvr>
  <p:transition>
    <p:dissolv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lstStyle>
            <a:lvl1pPr algn="l">
              <a:defRPr sz="2000" b="1"/>
            </a:lvl1pPr>
          </a:lstStyle>
          <a:p>
            <a:r>
              <a:rPr lang="en-US"/>
              <a:t>Click to edit Master title style</a:t>
            </a:r>
            <a:endParaRPr lang="en-CA"/>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DD193012-88B8-44F5-A6ED-66E6615F362A}"/>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2DD6137D-6952-41E7-86E1-FA8D3B6C5006}"/>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110A926E-2551-4B73-89D6-A03230598956}"/>
              </a:ext>
            </a:extLst>
          </p:cNvPr>
          <p:cNvSpPr>
            <a:spLocks noGrp="1" noChangeArrowheads="1"/>
          </p:cNvSpPr>
          <p:nvPr>
            <p:ph type="sldNum" sz="quarter" idx="12"/>
          </p:nvPr>
        </p:nvSpPr>
        <p:spPr/>
        <p:txBody>
          <a:bodyPr/>
          <a:lstStyle>
            <a:lvl1pPr>
              <a:defRPr/>
            </a:lvl1pPr>
          </a:lstStyle>
          <a:p>
            <a:fld id="{DDDDB803-B4F4-4CD3-8A24-960AB01246A2}" type="slidenum">
              <a:rPr lang="ja-JP" altLang="en-US"/>
              <a:pPr/>
              <a:t>‹#›</a:t>
            </a:fld>
            <a:endParaRPr lang="en-US" altLang="ja-JP"/>
          </a:p>
        </p:txBody>
      </p:sp>
    </p:spTree>
    <p:extLst>
      <p:ext uri="{BB962C8B-B14F-4D97-AF65-F5344CB8AC3E}">
        <p14:creationId xmlns:p14="http://schemas.microsoft.com/office/powerpoint/2010/main" val="214424168"/>
      </p:ext>
    </p:extLst>
  </p:cSld>
  <p:clrMapOvr>
    <a:masterClrMapping/>
  </p:clrMapOvr>
  <p:transition>
    <p:dissolv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lstStyle>
            <a:lvl1pPr algn="l">
              <a:defRPr sz="2000" b="1"/>
            </a:lvl1pPr>
          </a:lstStyle>
          <a:p>
            <a:r>
              <a:rPr lang="en-US"/>
              <a:t>Click to edit Master title style</a:t>
            </a:r>
            <a:endParaRPr lang="en-CA"/>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a:extLst>
              <a:ext uri="{FF2B5EF4-FFF2-40B4-BE49-F238E27FC236}">
                <a16:creationId xmlns:a16="http://schemas.microsoft.com/office/drawing/2014/main" id="{E956F85A-8A09-4DF3-BC86-ED72E94CCC0D}"/>
              </a:ext>
            </a:extLst>
          </p:cNvPr>
          <p:cNvSpPr>
            <a:spLocks noGrp="1" noChangeArrowheads="1"/>
          </p:cNvSpPr>
          <p:nvPr>
            <p:ph type="dt" sz="half" idx="10"/>
          </p:nvPr>
        </p:nvSpPr>
        <p:spPr/>
        <p:txBody>
          <a:bodyPr/>
          <a:lstStyle>
            <a:lvl1pPr>
              <a:defRPr/>
            </a:lvl1pPr>
          </a:lstStyle>
          <a:p>
            <a:pPr>
              <a:defRPr/>
            </a:pPr>
            <a:r>
              <a:rPr lang="en-US"/>
              <a:t>SENG697 (Fall 2007)</a:t>
            </a:r>
            <a:endParaRPr lang="en-US" altLang="ja-JP"/>
          </a:p>
        </p:txBody>
      </p:sp>
      <p:sp>
        <p:nvSpPr>
          <p:cNvPr id="6" name="Footer Placeholder 5">
            <a:extLst>
              <a:ext uri="{FF2B5EF4-FFF2-40B4-BE49-F238E27FC236}">
                <a16:creationId xmlns:a16="http://schemas.microsoft.com/office/drawing/2014/main" id="{CACED69C-D4AD-49B8-B11A-20C72BB33768}"/>
              </a:ext>
            </a:extLst>
          </p:cNvPr>
          <p:cNvSpPr>
            <a:spLocks noGrp="1" noChangeArrowheads="1"/>
          </p:cNvSpPr>
          <p:nvPr>
            <p:ph type="ftr" sz="quarter" idx="11"/>
          </p:nvPr>
        </p:nvSpPr>
        <p:spPr/>
        <p:txBody>
          <a:bodyPr/>
          <a:lstStyle>
            <a:lvl1pPr>
              <a:defRPr/>
            </a:lvl1pPr>
          </a:lstStyle>
          <a:p>
            <a:pPr>
              <a:defRPr/>
            </a:pPr>
            <a:r>
              <a:rPr lang="ja-JP" altLang="en-US"/>
              <a:t>far@ucalgary.ca</a:t>
            </a:r>
            <a:endParaRPr lang="en-US" altLang="ja-JP"/>
          </a:p>
        </p:txBody>
      </p:sp>
      <p:sp>
        <p:nvSpPr>
          <p:cNvPr id="7" name="Slide Number Placeholder 6">
            <a:extLst>
              <a:ext uri="{FF2B5EF4-FFF2-40B4-BE49-F238E27FC236}">
                <a16:creationId xmlns:a16="http://schemas.microsoft.com/office/drawing/2014/main" id="{5BBCFCA8-B7AD-47BD-9E43-4A84199BBFC2}"/>
              </a:ext>
            </a:extLst>
          </p:cNvPr>
          <p:cNvSpPr>
            <a:spLocks noGrp="1" noChangeArrowheads="1"/>
          </p:cNvSpPr>
          <p:nvPr>
            <p:ph type="sldNum" sz="quarter" idx="12"/>
          </p:nvPr>
        </p:nvSpPr>
        <p:spPr/>
        <p:txBody>
          <a:bodyPr/>
          <a:lstStyle>
            <a:lvl1pPr>
              <a:defRPr/>
            </a:lvl1pPr>
          </a:lstStyle>
          <a:p>
            <a:fld id="{988C6044-9A5B-4507-BFB8-31CC950568E5}" type="slidenum">
              <a:rPr lang="ja-JP" altLang="en-US"/>
              <a:pPr/>
              <a:t>‹#›</a:t>
            </a:fld>
            <a:endParaRPr lang="en-US" altLang="ja-JP"/>
          </a:p>
        </p:txBody>
      </p:sp>
    </p:spTree>
    <p:extLst>
      <p:ext uri="{BB962C8B-B14F-4D97-AF65-F5344CB8AC3E}">
        <p14:creationId xmlns:p14="http://schemas.microsoft.com/office/powerpoint/2010/main" val="433130067"/>
      </p:ext>
    </p:extLst>
  </p:cSld>
  <p:clrMapOvr>
    <a:masterClrMapping/>
  </p:clrMapOvr>
  <p:transition>
    <p:dissolv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5" descr="WP138">
            <a:extLst>
              <a:ext uri="{FF2B5EF4-FFF2-40B4-BE49-F238E27FC236}">
                <a16:creationId xmlns:a16="http://schemas.microsoft.com/office/drawing/2014/main" id="{7980EE8F-781F-4A70-BB0F-F7ACF4C9D9D1}"/>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Line 4">
            <a:extLst>
              <a:ext uri="{FF2B5EF4-FFF2-40B4-BE49-F238E27FC236}">
                <a16:creationId xmlns:a16="http://schemas.microsoft.com/office/drawing/2014/main" id="{E112F060-E103-4FC4-9564-A92D2BF865C5}"/>
              </a:ext>
            </a:extLst>
          </p:cNvPr>
          <p:cNvSpPr>
            <a:spLocks noChangeShapeType="1"/>
          </p:cNvSpPr>
          <p:nvPr/>
        </p:nvSpPr>
        <p:spPr bwMode="auto">
          <a:xfrm>
            <a:off x="143934" y="1171575"/>
            <a:ext cx="11713633" cy="25400"/>
          </a:xfrm>
          <a:prstGeom prst="line">
            <a:avLst/>
          </a:prstGeom>
          <a:noFill/>
          <a:ln w="38100">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sp>
        <p:nvSpPr>
          <p:cNvPr id="1028" name="Rectangle 9">
            <a:extLst>
              <a:ext uri="{FF2B5EF4-FFF2-40B4-BE49-F238E27FC236}">
                <a16:creationId xmlns:a16="http://schemas.microsoft.com/office/drawing/2014/main" id="{144A95DA-4961-4F0C-AFBA-EA6B04201706}"/>
              </a:ext>
            </a:extLst>
          </p:cNvPr>
          <p:cNvSpPr>
            <a:spLocks noGrp="1" noChangeArrowheads="1"/>
          </p:cNvSpPr>
          <p:nvPr>
            <p:ph type="body" idx="1"/>
          </p:nvPr>
        </p:nvSpPr>
        <p:spPr bwMode="auto">
          <a:xfrm>
            <a:off x="143934" y="1268413"/>
            <a:ext cx="11724217" cy="482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ja-JP"/>
              <a:t>Click to edit Master text styles</a:t>
            </a:r>
          </a:p>
          <a:p>
            <a:pPr lvl="1"/>
            <a:r>
              <a:rPr lang="en-US" altLang="ja-JP"/>
              <a:t>Second level</a:t>
            </a:r>
          </a:p>
          <a:p>
            <a:pPr lvl="2"/>
            <a:r>
              <a:rPr lang="en-US" altLang="ja-JP"/>
              <a:t>Third level</a:t>
            </a:r>
          </a:p>
          <a:p>
            <a:pPr lvl="3"/>
            <a:r>
              <a:rPr lang="en-US" altLang="ja-JP"/>
              <a:t>Fourth level</a:t>
            </a:r>
          </a:p>
          <a:p>
            <a:pPr lvl="4"/>
            <a:r>
              <a:rPr lang="en-US" altLang="ja-JP"/>
              <a:t>Fifth level</a:t>
            </a:r>
          </a:p>
        </p:txBody>
      </p:sp>
      <p:sp>
        <p:nvSpPr>
          <p:cNvPr id="647178" name="Rectangle 10">
            <a:extLst>
              <a:ext uri="{FF2B5EF4-FFF2-40B4-BE49-F238E27FC236}">
                <a16:creationId xmlns:a16="http://schemas.microsoft.com/office/drawing/2014/main" id="{A57392CD-2019-4479-BDFB-1DD5795B85AB}"/>
              </a:ext>
            </a:extLst>
          </p:cNvPr>
          <p:cNvSpPr>
            <a:spLocks noGrp="1" noChangeArrowheads="1"/>
          </p:cNvSpPr>
          <p:nvPr>
            <p:ph type="dt" sz="half" idx="2"/>
          </p:nvPr>
        </p:nvSpPr>
        <p:spPr bwMode="auto">
          <a:xfrm>
            <a:off x="119336"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kumimoji="0" sz="1200" b="0">
                <a:ea typeface="ＭＳ Ｐゴシック" pitchFamily="34" charset="-128"/>
                <a:cs typeface="Arial" panose="020B0604020202020204" pitchFamily="34" charset="0"/>
              </a:defRPr>
            </a:lvl1pPr>
          </a:lstStyle>
          <a:p>
            <a:pPr>
              <a:defRPr/>
            </a:pPr>
            <a:endParaRPr lang="en-US" altLang="ja-JP"/>
          </a:p>
        </p:txBody>
      </p:sp>
      <p:sp>
        <p:nvSpPr>
          <p:cNvPr id="647179" name="Rectangle 11">
            <a:extLst>
              <a:ext uri="{FF2B5EF4-FFF2-40B4-BE49-F238E27FC236}">
                <a16:creationId xmlns:a16="http://schemas.microsoft.com/office/drawing/2014/main" id="{7E35E365-0113-4090-9384-EE7F4976AEBF}"/>
              </a:ext>
            </a:extLst>
          </p:cNvPr>
          <p:cNvSpPr>
            <a:spLocks noGrp="1" noChangeArrowheads="1"/>
          </p:cNvSpPr>
          <p:nvPr>
            <p:ph type="ftr" sz="quarter" idx="3"/>
          </p:nvPr>
        </p:nvSpPr>
        <p:spPr bwMode="auto">
          <a:xfrm>
            <a:off x="4007768" y="6381750"/>
            <a:ext cx="38608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ctr" eaLnBrk="1" hangingPunct="1">
              <a:defRPr kumimoji="0" sz="1200" b="0">
                <a:ea typeface="ＭＳ Ｐゴシック" pitchFamily="34" charset="-128"/>
                <a:cs typeface="Arial" panose="020B0604020202020204" pitchFamily="34" charset="0"/>
              </a:defRPr>
            </a:lvl1pPr>
          </a:lstStyle>
          <a:p>
            <a:pPr>
              <a:defRPr/>
            </a:pPr>
            <a:endParaRPr lang="en-US" altLang="ja-JP" dirty="0"/>
          </a:p>
        </p:txBody>
      </p:sp>
      <p:sp>
        <p:nvSpPr>
          <p:cNvPr id="647180" name="Rectangle 12">
            <a:extLst>
              <a:ext uri="{FF2B5EF4-FFF2-40B4-BE49-F238E27FC236}">
                <a16:creationId xmlns:a16="http://schemas.microsoft.com/office/drawing/2014/main" id="{9AD15310-35A6-459F-8E63-7EA183A17E02}"/>
              </a:ext>
            </a:extLst>
          </p:cNvPr>
          <p:cNvSpPr>
            <a:spLocks noGrp="1" noChangeArrowheads="1"/>
          </p:cNvSpPr>
          <p:nvPr>
            <p:ph type="sldNum" sz="quarter" idx="4"/>
          </p:nvPr>
        </p:nvSpPr>
        <p:spPr bwMode="auto">
          <a:xfrm>
            <a:off x="9316640" y="6381750"/>
            <a:ext cx="2540000" cy="4000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kumimoji="0" sz="1200" b="0">
                <a:cs typeface="Arial" panose="020B0604020202020204" pitchFamily="34" charset="0"/>
              </a:defRPr>
            </a:lvl1pPr>
          </a:lstStyle>
          <a:p>
            <a:fld id="{31BE39C2-B5E3-409A-B393-618FC06AD74B}" type="slidenum">
              <a:rPr lang="ja-JP" altLang="en-US"/>
              <a:pPr/>
              <a:t>‹#›</a:t>
            </a:fld>
            <a:endParaRPr lang="en-US" altLang="ja-JP"/>
          </a:p>
        </p:txBody>
      </p:sp>
      <p:sp>
        <p:nvSpPr>
          <p:cNvPr id="1032" name="Line 13">
            <a:extLst>
              <a:ext uri="{FF2B5EF4-FFF2-40B4-BE49-F238E27FC236}">
                <a16:creationId xmlns:a16="http://schemas.microsoft.com/office/drawing/2014/main" id="{A4EA4CFC-FA9F-49B6-A115-A2AFA4B66CA6}"/>
              </a:ext>
            </a:extLst>
          </p:cNvPr>
          <p:cNvSpPr>
            <a:spLocks noChangeShapeType="1"/>
          </p:cNvSpPr>
          <p:nvPr/>
        </p:nvSpPr>
        <p:spPr bwMode="auto">
          <a:xfrm flipV="1">
            <a:off x="143934" y="6453188"/>
            <a:ext cx="11616266" cy="148"/>
          </a:xfrm>
          <a:prstGeom prst="line">
            <a:avLst/>
          </a:prstGeom>
          <a:noFill/>
          <a:ln w="19050">
            <a:solidFill>
              <a:srgbClr val="FF9900"/>
            </a:solidFill>
            <a:miter lim="800000"/>
            <a:headEnd type="oval" w="med" len="med"/>
            <a:tailEnd type="oval" w="med" len="med"/>
          </a:ln>
          <a:extLst>
            <a:ext uri="{909E8E84-426E-40DD-AFC4-6F175D3DCCD1}">
              <a14:hiddenFill xmlns:a14="http://schemas.microsoft.com/office/drawing/2010/main">
                <a:noFill/>
              </a14:hiddenFill>
            </a:ext>
          </a:extLst>
        </p:spPr>
        <p:txBody>
          <a:bodyPr wrap="none"/>
          <a:lstStyle/>
          <a:p>
            <a:endParaRPr lang="en-US" sz="2400"/>
          </a:p>
        </p:txBody>
      </p:sp>
      <p:sp>
        <p:nvSpPr>
          <p:cNvPr id="647182" name="Rectangle 14">
            <a:extLst>
              <a:ext uri="{FF2B5EF4-FFF2-40B4-BE49-F238E27FC236}">
                <a16:creationId xmlns:a16="http://schemas.microsoft.com/office/drawing/2014/main" id="{6F944576-BE6C-459C-8C2D-CC7DEB38B8E9}"/>
              </a:ext>
            </a:extLst>
          </p:cNvPr>
          <p:cNvSpPr>
            <a:spLocks noGrp="1" noChangeArrowheads="1"/>
          </p:cNvSpPr>
          <p:nvPr>
            <p:ph type="title"/>
          </p:nvPr>
        </p:nvSpPr>
        <p:spPr bwMode="auto">
          <a:xfrm>
            <a:off x="1422401" y="53975"/>
            <a:ext cx="10502900" cy="1030288"/>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ja-JP" dirty="0"/>
              <a:t>Click to edit Master title style</a:t>
            </a:r>
          </a:p>
        </p:txBody>
      </p:sp>
      <p:pic>
        <p:nvPicPr>
          <p:cNvPr id="1034" name="Picture 26">
            <a:extLst>
              <a:ext uri="{FF2B5EF4-FFF2-40B4-BE49-F238E27FC236}">
                <a16:creationId xmlns:a16="http://schemas.microsoft.com/office/drawing/2014/main" id="{F61C954D-237E-490E-AA6C-069E4890FDBC}"/>
              </a:ext>
            </a:extLst>
          </p:cNvPr>
          <p:cNvPicPr>
            <a:picLocks noChangeAspect="1" noChangeArrowheads="1"/>
          </p:cNvPicPr>
          <p:nvPr userDrawn="1"/>
        </p:nvPicPr>
        <p:blipFill>
          <a:blip r:embed="rId14">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11114"/>
            <a:ext cx="1481667"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98" r:id="rId1"/>
    <p:sldLayoutId id="2147483897" r:id="rId2"/>
    <p:sldLayoutId id="2147483899" r:id="rId3"/>
    <p:sldLayoutId id="2147483900" r:id="rId4"/>
    <p:sldLayoutId id="2147483901" r:id="rId5"/>
    <p:sldLayoutId id="2147483902" r:id="rId6"/>
    <p:sldLayoutId id="2147483903" r:id="rId7"/>
    <p:sldLayoutId id="2147483904" r:id="rId8"/>
    <p:sldLayoutId id="2147483905" r:id="rId9"/>
    <p:sldLayoutId id="2147483906" r:id="rId10"/>
    <p:sldLayoutId id="2147483907" r:id="rId11"/>
  </p:sldLayoutIdLst>
  <p:transition>
    <p:dissolve/>
  </p:transition>
  <p:hf hdr="0"/>
  <p:txStyles>
    <p:titleStyle>
      <a:lvl1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mj-lt"/>
          <a:ea typeface="+mj-ea"/>
          <a:cs typeface="HGあかね平成丸ｺﾞｼｯｸ体W8-S"/>
        </a:defRPr>
      </a:lvl1pPr>
      <a:lvl2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2pPr>
      <a:lvl3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3pPr>
      <a:lvl4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4pPr>
      <a:lvl5pPr algn="l" rtl="0" eaLnBrk="0" fontAlgn="base" hangingPunct="0">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cs typeface="HGあかね平成丸ｺﾞｼｯｸ体W8-S"/>
        </a:defRPr>
      </a:lvl5pPr>
      <a:lvl6pPr marL="4572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6pPr>
      <a:lvl7pPr marL="9144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7pPr>
      <a:lvl8pPr marL="13716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8pPr>
      <a:lvl9pPr marL="1828800" algn="l" rtl="0" fontAlgn="base">
        <a:spcBef>
          <a:spcPct val="0"/>
        </a:spcBef>
        <a:spcAft>
          <a:spcPct val="0"/>
        </a:spcAft>
        <a:defRPr kumimoji="1" sz="4000" b="1">
          <a:solidFill>
            <a:schemeClr val="tx2"/>
          </a:solidFill>
          <a:effectLst>
            <a:outerShdw blurRad="38100" dist="38100" dir="2700000" algn="tl">
              <a:srgbClr val="C0C0C0"/>
            </a:outerShdw>
          </a:effectLst>
          <a:latin typeface="Arial Rounded MT Bold" pitchFamily="34" charset="0"/>
          <a:ea typeface="HGあかね平成丸ｺﾞｼｯｸ体W8-S" pitchFamily="49" charset="-128"/>
        </a:defRPr>
      </a:lvl9pPr>
    </p:titleStyle>
    <p:body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8.wmf"/><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oleObject" Target="../embeddings/oleObject3.bin"/><Relationship Id="rId5" Type="http://schemas.openxmlformats.org/officeDocument/2006/relationships/image" Target="../media/image7.wmf"/><Relationship Id="rId4" Type="http://schemas.openxmlformats.org/officeDocument/2006/relationships/oleObject" Target="../embeddings/oleObject2.bin"/></Relationships>
</file>

<file path=ppt/slides/_rels/slide12.xml.rels><?xml version="1.0" encoding="UTF-8" standalone="yes"?>
<Relationships xmlns="http://schemas.openxmlformats.org/package/2006/relationships"><Relationship Id="rId3" Type="http://schemas.openxmlformats.org/officeDocument/2006/relationships/hyperlink" Target="html/SimpleIfDemo.ba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liveexample.pearsoncmg.com/html/SimpleIfDemo.html"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6.xml"/><Relationship Id="rId1" Type="http://schemas.openxmlformats.org/officeDocument/2006/relationships/vmlDrawing" Target="../drawings/vmlDrawing3.vml"/><Relationship Id="rId5" Type="http://schemas.openxmlformats.org/officeDocument/2006/relationships/image" Target="../media/image12.wmf"/><Relationship Id="rId4" Type="http://schemas.openxmlformats.org/officeDocument/2006/relationships/oleObject" Target="../embeddings/oleObject4.bin"/></Relationships>
</file>

<file path=ppt/slides/_rels/slide2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6.xml"/><Relationship Id="rId1" Type="http://schemas.openxmlformats.org/officeDocument/2006/relationships/vmlDrawing" Target="../drawings/vmlDrawing4.vml"/><Relationship Id="rId5" Type="http://schemas.openxmlformats.org/officeDocument/2006/relationships/image" Target="../media/image15.wmf"/><Relationship Id="rId4" Type="http://schemas.openxmlformats.org/officeDocument/2006/relationships/oleObject" Target="../embeddings/oleObject5.bin"/></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6.xml"/><Relationship Id="rId1" Type="http://schemas.openxmlformats.org/officeDocument/2006/relationships/vmlDrawing" Target="../drawings/vmlDrawing5.vml"/><Relationship Id="rId5" Type="http://schemas.openxmlformats.org/officeDocument/2006/relationships/image" Target="../media/image16.wmf"/><Relationship Id="rId4" Type="http://schemas.openxmlformats.org/officeDocument/2006/relationships/oleObject" Target="../embeddings/oleObject6.bin"/></Relationships>
</file>

<file path=ppt/slides/_rels/slide35.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hyperlink" Target="html/SubtractionQuiz.bat" TargetMode="Externa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26.xml"/><Relationship Id="rId7" Type="http://schemas.openxmlformats.org/officeDocument/2006/relationships/hyperlink" Target="html/ComputeAndInterpretBMI.bat" TargetMode="External"/><Relationship Id="rId2" Type="http://schemas.openxmlformats.org/officeDocument/2006/relationships/slideLayout" Target="../slideLayouts/slideLayout2.xml"/><Relationship Id="rId1" Type="http://schemas.openxmlformats.org/officeDocument/2006/relationships/vmlDrawing" Target="../drawings/vmlDrawing6.vml"/><Relationship Id="rId6" Type="http://schemas.openxmlformats.org/officeDocument/2006/relationships/hyperlink" Target="https://liveexample.pearsoncmg.com/html/SubtractionQuiz.html" TargetMode="External"/><Relationship Id="rId5" Type="http://schemas.openxmlformats.org/officeDocument/2006/relationships/image" Target="../media/image17.wmf"/><Relationship Id="rId4" Type="http://schemas.openxmlformats.org/officeDocument/2006/relationships/oleObject" Target="../embeddings/oleObject7.bin"/></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html/ComputeTax.bat"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hyperlink" Target="html/TestBooleanOperators.bat" TargetMode="External"/></Relationships>
</file>

<file path=ppt/slides/_rels/slide45.xml.rels><?xml version="1.0" encoding="UTF-8" standalone="yes"?>
<Relationships xmlns="http://schemas.openxmlformats.org/package/2006/relationships"><Relationship Id="rId3" Type="http://schemas.openxmlformats.org/officeDocument/2006/relationships/hyperlink" Target="https://liveexample.pearsoncmg.com/html/SubtractionQuiz.html" TargetMode="External"/><Relationship Id="rId2" Type="http://schemas.openxmlformats.org/officeDocument/2006/relationships/notesSlide" Target="../notesSlides/notesSlide35.xml"/><Relationship Id="rId1" Type="http://schemas.openxmlformats.org/officeDocument/2006/relationships/slideLayout" Target="../slideLayouts/slideLayout2.xml"/><Relationship Id="rId4" Type="http://schemas.openxmlformats.org/officeDocument/2006/relationships/hyperlink" Target="html/TestBooleanOperators.bat" TargetMode="Externa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3" Type="http://schemas.openxmlformats.org/officeDocument/2006/relationships/hyperlink" Target="https://liveexample.pearsoncmg.com/html/LeapYear.html" TargetMode="External"/><Relationship Id="rId2" Type="http://schemas.openxmlformats.org/officeDocument/2006/relationships/notesSlide" Target="../notesSlides/notesSlide38.xml"/><Relationship Id="rId1" Type="http://schemas.openxmlformats.org/officeDocument/2006/relationships/slideLayout" Target="../slideLayouts/slideLayout2.xml"/><Relationship Id="rId4" Type="http://schemas.openxmlformats.org/officeDocument/2006/relationships/hyperlink" Target="html/LeapYear.bat" TargetMode="External"/></Relationships>
</file>

<file path=ppt/slides/_rels/slide49.xml.rels><?xml version="1.0" encoding="UTF-8" standalone="yes"?>
<Relationships xmlns="http://schemas.openxmlformats.org/package/2006/relationships"><Relationship Id="rId3" Type="http://schemas.openxmlformats.org/officeDocument/2006/relationships/hyperlink" Target="https://liveexample.pearsoncmg.com/html/Lottery.html" TargetMode="External"/><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hyperlink" Target="html/Lottery.bat" TargetMode="Externa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4.emf"/><Relationship Id="rId4" Type="http://schemas.openxmlformats.org/officeDocument/2006/relationships/oleObject" Target="../embeddings/oleObject1.bin"/></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 Id="rId5" Type="http://schemas.openxmlformats.org/officeDocument/2006/relationships/hyperlink" Target="html/ChineseZodiac.bat" TargetMode="External"/><Relationship Id="rId4" Type="http://schemas.openxmlformats.org/officeDocument/2006/relationships/hyperlink" Target="https://liveexample.pearsoncmg.com/html/ChineseZodiac.html" TargetMode="Externa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2.xml"/><Relationship Id="rId1" Type="http://schemas.openxmlformats.org/officeDocument/2006/relationships/vmlDrawing" Target="../drawings/vmlDrawing7.vml"/><Relationship Id="rId5" Type="http://schemas.openxmlformats.org/officeDocument/2006/relationships/image" Target="../media/image22.wmf"/><Relationship Id="rId4" Type="http://schemas.openxmlformats.org/officeDocument/2006/relationships/oleObject" Target="../embeddings/oleObject8.bin"/></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ml/AdditionQuiz.ba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liveexample.pearsoncmg.com/html/AdditionQuiz.html" TargetMode="Externa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5D72456D-C7CE-4471-A317-D40BC09D0FB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folHlink"/>
              </a:buClr>
              <a:buSzPct val="60000"/>
              <a:buFont typeface="Wingdings" panose="05000000000000000000" pitchFamily="2" charset="2"/>
              <a:buChar char="n"/>
              <a:defRPr kumimoji="1" sz="3200">
                <a:solidFill>
                  <a:schemeClr val="tx1"/>
                </a:solidFill>
                <a:latin typeface="Times New Roman" panose="02020603050405020304" pitchFamily="18" charset="0"/>
              </a:defRPr>
            </a:lvl1pPr>
            <a:lvl2pPr marL="742950" indent="-285750">
              <a:spcBef>
                <a:spcPct val="20000"/>
              </a:spcBef>
              <a:buClr>
                <a:schemeClr val="hlink"/>
              </a:buClr>
              <a:buSzPct val="55000"/>
              <a:buFont typeface="Wingdings" panose="05000000000000000000" pitchFamily="2" charset="2"/>
              <a:buChar char="n"/>
              <a:defRPr kumimoji="1" sz="2800">
                <a:solidFill>
                  <a:schemeClr val="tx1"/>
                </a:solidFill>
                <a:latin typeface="Times New Roman" panose="02020603050405020304" pitchFamily="18" charset="0"/>
              </a:defRPr>
            </a:lvl2pPr>
            <a:lvl3pPr marL="1143000" indent="-228600">
              <a:spcBef>
                <a:spcPct val="20000"/>
              </a:spcBef>
              <a:buClr>
                <a:schemeClr val="folHlink"/>
              </a:buClr>
              <a:buSzPct val="50000"/>
              <a:buFont typeface="Wingdings" panose="05000000000000000000" pitchFamily="2" charset="2"/>
              <a:buChar char="n"/>
              <a:defRPr kumimoji="1" sz="2400">
                <a:solidFill>
                  <a:schemeClr val="tx1"/>
                </a:solidFill>
                <a:latin typeface="Times New Roman" panose="02020603050405020304" pitchFamily="18" charset="0"/>
              </a:defRPr>
            </a:lvl3pPr>
            <a:lvl4pPr marL="1600200" indent="-228600">
              <a:spcBef>
                <a:spcPct val="20000"/>
              </a:spcBef>
              <a:buClr>
                <a:schemeClr val="accent2"/>
              </a:buClr>
              <a:buSzPct val="55000"/>
              <a:buFont typeface="Wingdings" panose="05000000000000000000" pitchFamily="2" charset="2"/>
              <a:buChar char="n"/>
              <a:defRPr kumimoji="1" sz="2000">
                <a:solidFill>
                  <a:schemeClr val="tx1"/>
                </a:solidFill>
                <a:latin typeface="Times New Roman" panose="02020603050405020304" pitchFamily="18" charset="0"/>
              </a:defRPr>
            </a:lvl4pPr>
            <a:lvl5pPr marL="2057400" indent="-228600">
              <a:spcBef>
                <a:spcPct val="20000"/>
              </a:spcBef>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Times New Roman" panose="02020603050405020304" pitchFamily="18" charset="0"/>
              </a:defRPr>
            </a:lvl9pPr>
          </a:lstStyle>
          <a:p>
            <a:pPr>
              <a:spcBef>
                <a:spcPct val="0"/>
              </a:spcBef>
              <a:buClrTx/>
              <a:buSzTx/>
              <a:buFontTx/>
              <a:buNone/>
            </a:pPr>
            <a:fld id="{34506F35-5E21-492C-B8FF-68451C4496B1}" type="slidenum">
              <a:rPr kumimoji="0" lang="ja-JP" altLang="en-US" sz="1200">
                <a:solidFill>
                  <a:schemeClr val="bg2"/>
                </a:solidFill>
                <a:latin typeface="Tahoma" panose="020B0604030504040204" pitchFamily="34" charset="0"/>
              </a:rPr>
              <a:pPr>
                <a:spcBef>
                  <a:spcPct val="0"/>
                </a:spcBef>
                <a:buClrTx/>
                <a:buSzTx/>
                <a:buFontTx/>
                <a:buNone/>
              </a:pPr>
              <a:t>1</a:t>
            </a:fld>
            <a:endParaRPr kumimoji="0" lang="en-US" altLang="ja-JP" sz="1200">
              <a:solidFill>
                <a:schemeClr val="bg2"/>
              </a:solidFill>
              <a:latin typeface="Tahoma" panose="020B0604030504040204" pitchFamily="34" charset="0"/>
            </a:endParaRPr>
          </a:p>
        </p:txBody>
      </p:sp>
      <p:sp>
        <p:nvSpPr>
          <p:cNvPr id="649220" name="Rectangle 4">
            <a:extLst>
              <a:ext uri="{FF2B5EF4-FFF2-40B4-BE49-F238E27FC236}">
                <a16:creationId xmlns:a16="http://schemas.microsoft.com/office/drawing/2014/main" id="{95845A84-DC70-4A6D-9B8A-179DC88A1C81}"/>
              </a:ext>
            </a:extLst>
          </p:cNvPr>
          <p:cNvSpPr>
            <a:spLocks noGrp="1" noChangeArrowheads="1"/>
          </p:cNvSpPr>
          <p:nvPr>
            <p:ph type="ctrTitle"/>
          </p:nvPr>
        </p:nvSpPr>
        <p:spPr>
          <a:xfrm>
            <a:off x="2927648" y="518866"/>
            <a:ext cx="8440018" cy="2015580"/>
          </a:xfrm>
        </p:spPr>
        <p:txBody>
          <a:bodyPr/>
          <a:lstStyle/>
          <a:p>
            <a:pPr algn="ctr" eaLnBrk="1" hangingPunct="1">
              <a:defRPr/>
            </a:pPr>
            <a:r>
              <a:rPr lang="tr-TR" altLang="ja-JP" sz="4400" dirty="0" err="1">
                <a:solidFill>
                  <a:srgbClr val="800000"/>
                </a:solidFill>
                <a:ea typeface="ＭＳ Ｐゴシック" panose="020B0600070205080204" pitchFamily="34" charset="-128"/>
                <a:cs typeface="Arial Unicode MS" panose="020B0604020202020204" pitchFamily="34" charset="-128"/>
              </a:rPr>
              <a:t>Computer</a:t>
            </a:r>
            <a:r>
              <a:rPr lang="tr-TR" altLang="ja-JP" sz="4400" dirty="0">
                <a:solidFill>
                  <a:srgbClr val="800000"/>
                </a:solidFill>
                <a:ea typeface="ＭＳ Ｐゴシック" panose="020B0600070205080204" pitchFamily="34" charset="-128"/>
                <a:cs typeface="Arial Unicode MS" panose="020B0604020202020204" pitchFamily="34" charset="-128"/>
              </a:rPr>
              <a:t> Programming</a:t>
            </a:r>
            <a:br>
              <a:rPr lang="tr-TR" altLang="ja-JP" sz="4400" dirty="0">
                <a:solidFill>
                  <a:srgbClr val="800000"/>
                </a:solidFill>
                <a:ea typeface="ＭＳ Ｐゴシック" panose="020B0600070205080204" pitchFamily="34" charset="-128"/>
                <a:cs typeface="Arial Unicode MS" panose="020B0604020202020204" pitchFamily="34" charset="-128"/>
              </a:rPr>
            </a:br>
            <a:br>
              <a:rPr lang="tr-TR" altLang="ja-JP" sz="2400" dirty="0">
                <a:solidFill>
                  <a:srgbClr val="800000"/>
                </a:solidFill>
                <a:ea typeface="ＭＳ Ｐゴシック" panose="020B0600070205080204" pitchFamily="34" charset="-128"/>
                <a:cs typeface="Arial Unicode MS" panose="020B0604020202020204" pitchFamily="34" charset="-128"/>
              </a:rPr>
            </a:br>
            <a:r>
              <a:rPr lang="tr-TR" altLang="en-US" sz="4400" dirty="0" err="1"/>
              <a:t>Selections</a:t>
            </a:r>
            <a:endParaRPr lang="en-CA" sz="4400" dirty="0">
              <a:ea typeface="ＭＳ Ｐゴシック" panose="020B0600070205080204" pitchFamily="34" charset="-128"/>
              <a:cs typeface="Arial Unicode MS" panose="020B0604020202020204" pitchFamily="34" charset="-128"/>
            </a:endParaRPr>
          </a:p>
        </p:txBody>
      </p:sp>
      <p:sp>
        <p:nvSpPr>
          <p:cNvPr id="649221" name="Rectangle 5">
            <a:extLst>
              <a:ext uri="{FF2B5EF4-FFF2-40B4-BE49-F238E27FC236}">
                <a16:creationId xmlns:a16="http://schemas.microsoft.com/office/drawing/2014/main" id="{9A0D97F2-0F97-4750-83BD-987790A01BAB}"/>
              </a:ext>
            </a:extLst>
          </p:cNvPr>
          <p:cNvSpPr>
            <a:spLocks noGrp="1" noChangeArrowheads="1"/>
          </p:cNvSpPr>
          <p:nvPr>
            <p:ph type="subTitle" idx="1"/>
          </p:nvPr>
        </p:nvSpPr>
        <p:spPr>
          <a:xfrm>
            <a:off x="3359150" y="2924176"/>
            <a:ext cx="6985000" cy="2544763"/>
          </a:xfrm>
        </p:spPr>
        <p:txBody>
          <a:bodyPr/>
          <a:lstStyle/>
          <a:p>
            <a:pPr eaLnBrk="1" hangingPunct="1">
              <a:defRPr/>
            </a:pPr>
            <a:endParaRPr lang="en-US" altLang="ja-JP" b="1" dirty="0">
              <a:effectLst>
                <a:outerShdw blurRad="38100" dist="38100" dir="2700000" algn="tl">
                  <a:srgbClr val="C0C0C0"/>
                </a:outerShdw>
              </a:effectLst>
              <a:ea typeface="リュウミンL-KL"/>
              <a:cs typeface="リュウミンL-KL"/>
            </a:endParaRPr>
          </a:p>
          <a:p>
            <a:pPr eaLnBrk="1" hangingPunct="1">
              <a:defRPr/>
            </a:pPr>
            <a:endParaRPr lang="en-CA" dirty="0">
              <a:ea typeface="リュウミンL-KL"/>
              <a:cs typeface="リュウミンL-KL"/>
            </a:endParaRPr>
          </a:p>
        </p:txBody>
      </p:sp>
      <p:sp>
        <p:nvSpPr>
          <p:cNvPr id="649223" name="Rectangle 7">
            <a:extLst>
              <a:ext uri="{FF2B5EF4-FFF2-40B4-BE49-F238E27FC236}">
                <a16:creationId xmlns:a16="http://schemas.microsoft.com/office/drawing/2014/main" id="{263A2C9E-D334-44E0-B6BD-2191B3611879}"/>
              </a:ext>
            </a:extLst>
          </p:cNvPr>
          <p:cNvSpPr>
            <a:spLocks noChangeArrowheads="1"/>
          </p:cNvSpPr>
          <p:nvPr/>
        </p:nvSpPr>
        <p:spPr bwMode="auto">
          <a:xfrm>
            <a:off x="2135560" y="3271839"/>
            <a:ext cx="7848229" cy="2739211"/>
          </a:xfrm>
          <a:prstGeom prst="rect">
            <a:avLst/>
          </a:prstGeom>
          <a:noFill/>
          <a:ln w="9525">
            <a:noFill/>
            <a:miter lim="800000"/>
            <a:headEnd/>
            <a:tailEnd/>
          </a:ln>
          <a:effectLst/>
        </p:spPr>
        <p:txBody>
          <a:bodyPr wrap="square">
            <a:spAutoFit/>
          </a:bodyPr>
          <a:lstStyle>
            <a:lvl1pPr>
              <a:defRPr kumimoji="1" sz="2400" b="1">
                <a:solidFill>
                  <a:schemeClr val="tx1"/>
                </a:solidFill>
                <a:latin typeface="Tahoma" panose="020B0604030504040204" pitchFamily="34" charset="0"/>
                <a:ea typeface="MS PGothic" panose="020B0600070205080204" pitchFamily="34" charset="-128"/>
              </a:defRPr>
            </a:lvl1pPr>
            <a:lvl2pPr marL="742950" indent="-285750">
              <a:defRPr kumimoji="1" sz="2400" b="1">
                <a:solidFill>
                  <a:schemeClr val="tx1"/>
                </a:solidFill>
                <a:latin typeface="Tahoma" panose="020B0604030504040204" pitchFamily="34" charset="0"/>
                <a:ea typeface="MS PGothic" panose="020B0600070205080204" pitchFamily="34" charset="-128"/>
              </a:defRPr>
            </a:lvl2pPr>
            <a:lvl3pPr marL="1143000" indent="-228600">
              <a:defRPr kumimoji="1" sz="2400" b="1">
                <a:solidFill>
                  <a:schemeClr val="tx1"/>
                </a:solidFill>
                <a:latin typeface="Tahoma" panose="020B0604030504040204" pitchFamily="34" charset="0"/>
                <a:ea typeface="MS PGothic" panose="020B0600070205080204" pitchFamily="34" charset="-128"/>
              </a:defRPr>
            </a:lvl3pPr>
            <a:lvl4pPr marL="1600200" indent="-228600">
              <a:defRPr kumimoji="1" sz="2400" b="1">
                <a:solidFill>
                  <a:schemeClr val="tx1"/>
                </a:solidFill>
                <a:latin typeface="Tahoma" panose="020B0604030504040204" pitchFamily="34" charset="0"/>
                <a:ea typeface="MS PGothic" panose="020B0600070205080204" pitchFamily="34" charset="-128"/>
              </a:defRPr>
            </a:lvl4pPr>
            <a:lvl5pPr marL="2057400" indent="-228600">
              <a:defRPr kumimoji="1" sz="2400" b="1">
                <a:solidFill>
                  <a:schemeClr val="tx1"/>
                </a:solidFill>
                <a:latin typeface="Tahom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ahoma" panose="020B0604030504040204" pitchFamily="34" charset="0"/>
                <a:ea typeface="MS PGothic" panose="020B0600070205080204" pitchFamily="34" charset="-128"/>
              </a:defRPr>
            </a:lvl9pPr>
          </a:lstStyle>
          <a:p>
            <a:pPr algn="ctr" eaLnBrk="1" hangingPunct="1">
              <a:defRPr/>
            </a:pPr>
            <a:endParaRPr lang="en-CA" altLang="ja-JP" sz="2800" dirty="0">
              <a:cs typeface="Arial" panose="020B0604020202020204" pitchFamily="34" charset="0"/>
            </a:endParaRPr>
          </a:p>
          <a:p>
            <a:pPr algn="ctr" eaLnBrk="1" hangingPunct="1">
              <a:defRPr/>
            </a:pPr>
            <a:r>
              <a:rPr lang="tr-TR"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rPr>
              <a:t>Özgür Koray ŞAHİNGÖZ</a:t>
            </a:r>
          </a:p>
          <a:p>
            <a:pPr algn="ctr" eaLnBrk="1" hangingPunct="1">
              <a:defRPr/>
            </a:pPr>
            <a:r>
              <a:rPr lang="tr-TR"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rPr>
              <a:t>Prof.Dr.</a:t>
            </a:r>
          </a:p>
          <a:p>
            <a:pPr algn="ctr" eaLnBrk="1" hangingPunct="1">
              <a:defRPr/>
            </a:pPr>
            <a:endParaRPr lang="en-US" altLang="ja-JP" sz="3200" dirty="0">
              <a:solidFill>
                <a:srgbClr val="800000"/>
              </a:solidFill>
              <a:effectLst>
                <a:outerShdw blurRad="38100" dist="38100" dir="2700000" algn="tl">
                  <a:srgbClr val="C0C0C0"/>
                </a:outerShdw>
              </a:effectLst>
              <a:latin typeface="Comic Sans MS" panose="030F0702030302020204" pitchFamily="66" charset="0"/>
              <a:ea typeface="Arial Unicode MS" panose="020B0604020202020204" pitchFamily="34" charset="-128"/>
              <a:cs typeface="Arial Unicode MS" panose="020B0604020202020204" pitchFamily="34" charset="-128"/>
            </a:endParaRPr>
          </a:p>
          <a:p>
            <a:pPr algn="ctr" eaLnBrk="1" hangingPunct="1">
              <a:defRPr/>
            </a:pP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Biruni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University</a:t>
            </a:r>
            <a:endParaRPr lang="en-US"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endParaRPr>
          </a:p>
          <a:p>
            <a:pPr algn="ctr" eaLnBrk="1" hangingPunct="1">
              <a:defRPr/>
            </a:pP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Computer</a:t>
            </a: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Engineering</a:t>
            </a:r>
            <a:r>
              <a:rPr lang="tr-TR"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 </a:t>
            </a:r>
            <a:r>
              <a:rPr lang="tr-TR" altLang="ja-JP" dirty="0" err="1">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rPr>
              <a:t>Department</a:t>
            </a:r>
            <a:endParaRPr lang="en-US" altLang="ja-JP" dirty="0">
              <a:solidFill>
                <a:schemeClr val="tx2"/>
              </a:solidFill>
              <a:effectLst>
                <a:outerShdw blurRad="38100" dist="38100" dir="2700000" algn="tl">
                  <a:srgbClr val="C0C0C0"/>
                </a:outerShdw>
              </a:effectLst>
              <a:latin typeface="Arial Rounded MT Bold" panose="020F0704030504030204" pitchFamily="34" charset="0"/>
              <a:ea typeface="Arial Unicode MS" panose="020B0604020202020204" pitchFamily="34" charset="-128"/>
              <a:cs typeface="Arial Unicode MS" panose="020B0604020202020204" pitchFamily="34" charset="-128"/>
            </a:endParaRPr>
          </a:p>
        </p:txBody>
      </p:sp>
    </p:spTree>
  </p:cSld>
  <p:clrMapOvr>
    <a:masterClrMapping/>
  </p:clrMapOvr>
  <p:transition>
    <p:dissolv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AF5A57-7663-4B1C-B31A-CB88520CA26F}"/>
              </a:ext>
            </a:extLst>
          </p:cNvPr>
          <p:cNvSpPr>
            <a:spLocks noGrp="1"/>
          </p:cNvSpPr>
          <p:nvPr>
            <p:ph type="title"/>
          </p:nvPr>
        </p:nvSpPr>
        <p:spPr/>
        <p:txBody>
          <a:bodyPr/>
          <a:lstStyle/>
          <a:p>
            <a:endParaRPr lang="en-US"/>
          </a:p>
        </p:txBody>
      </p:sp>
      <p:sp>
        <p:nvSpPr>
          <p:cNvPr id="3" name="Veri Yer Tutucusu 2">
            <a:extLst>
              <a:ext uri="{FF2B5EF4-FFF2-40B4-BE49-F238E27FC236}">
                <a16:creationId xmlns:a16="http://schemas.microsoft.com/office/drawing/2014/main" id="{A58019EE-0C1D-4EF7-BF06-63B43C09E505}"/>
              </a:ext>
            </a:extLst>
          </p:cNvPr>
          <p:cNvSpPr>
            <a:spLocks noGrp="1"/>
          </p:cNvSpPr>
          <p:nvPr>
            <p:ph type="dt" sz="half" idx="10"/>
          </p:nvPr>
        </p:nvSpPr>
        <p:spPr/>
        <p:txBody>
          <a:bodyPr/>
          <a:lstStyle/>
          <a:p>
            <a:pPr>
              <a:defRPr/>
            </a:pPr>
            <a:r>
              <a:rPr lang="en-US"/>
              <a:t>SENG697 (Fall 2007)</a:t>
            </a:r>
            <a:endParaRPr lang="en-US" altLang="ja-JP"/>
          </a:p>
        </p:txBody>
      </p:sp>
      <p:sp>
        <p:nvSpPr>
          <p:cNvPr id="4" name="Alt Bilgi Yer Tutucusu 3">
            <a:extLst>
              <a:ext uri="{FF2B5EF4-FFF2-40B4-BE49-F238E27FC236}">
                <a16:creationId xmlns:a16="http://schemas.microsoft.com/office/drawing/2014/main" id="{77458D36-7D11-4FB3-947F-1647C2708491}"/>
              </a:ext>
            </a:extLst>
          </p:cNvPr>
          <p:cNvSpPr>
            <a:spLocks noGrp="1"/>
          </p:cNvSpPr>
          <p:nvPr>
            <p:ph type="ftr" sz="quarter" idx="11"/>
          </p:nvPr>
        </p:nvSpPr>
        <p:spPr/>
        <p:txBody>
          <a:bodyPr/>
          <a:lstStyle/>
          <a:p>
            <a:pPr>
              <a:defRPr/>
            </a:pPr>
            <a:r>
              <a:rPr lang="ja-JP" altLang="en-US"/>
              <a:t>far@ucalgary.ca</a:t>
            </a:r>
            <a:endParaRPr lang="en-US" altLang="ja-JP"/>
          </a:p>
        </p:txBody>
      </p:sp>
      <p:sp>
        <p:nvSpPr>
          <p:cNvPr id="5" name="Slayt Numarası Yer Tutucusu 4">
            <a:extLst>
              <a:ext uri="{FF2B5EF4-FFF2-40B4-BE49-F238E27FC236}">
                <a16:creationId xmlns:a16="http://schemas.microsoft.com/office/drawing/2014/main" id="{E3C23432-B2DC-46FC-B3A2-96BA39C73E77}"/>
              </a:ext>
            </a:extLst>
          </p:cNvPr>
          <p:cNvSpPr>
            <a:spLocks noGrp="1"/>
          </p:cNvSpPr>
          <p:nvPr>
            <p:ph type="sldNum" sz="quarter" idx="12"/>
          </p:nvPr>
        </p:nvSpPr>
        <p:spPr/>
        <p:txBody>
          <a:bodyPr/>
          <a:lstStyle/>
          <a:p>
            <a:fld id="{D7BA180B-6FBE-4759-9213-C69723D531F5}" type="slidenum">
              <a:rPr lang="ja-JP" altLang="en-US" smtClean="0"/>
              <a:pPr/>
              <a:t>10</a:t>
            </a:fld>
            <a:endParaRPr lang="en-US" altLang="ja-JP"/>
          </a:p>
        </p:txBody>
      </p:sp>
      <p:sp>
        <p:nvSpPr>
          <p:cNvPr id="6" name="TextBox 5">
            <a:extLst>
              <a:ext uri="{FF2B5EF4-FFF2-40B4-BE49-F238E27FC236}">
                <a16:creationId xmlns:a16="http://schemas.microsoft.com/office/drawing/2014/main" id="{59654E86-C897-4F55-B256-76B147A97FF4}"/>
              </a:ext>
            </a:extLst>
          </p:cNvPr>
          <p:cNvSpPr txBox="1">
            <a:spLocks noChangeArrowheads="1"/>
          </p:cNvSpPr>
          <p:nvPr/>
        </p:nvSpPr>
        <p:spPr bwMode="auto">
          <a:xfrm>
            <a:off x="266699" y="76200"/>
            <a:ext cx="11085885" cy="6740307"/>
          </a:xfrm>
          <a:prstGeom prst="rect">
            <a:avLst/>
          </a:prstGeom>
          <a:solidFill>
            <a:schemeClr val="bg1"/>
          </a:solidFill>
          <a:ln w="9525">
            <a:solidFill>
              <a:schemeClr val="tx1"/>
            </a:solidFill>
            <a:miter lim="800000"/>
            <a:headEnd/>
            <a:tailEnd/>
          </a:ln>
        </p:spPr>
        <p:txBody>
          <a:bodyPr wrap="squar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400" b="1" dirty="0">
                <a:solidFill>
                  <a:srgbClr val="008000"/>
                </a:solidFill>
                <a:latin typeface="Courier New" charset="0"/>
                <a:ea typeface="Courier New" charset="0"/>
                <a:cs typeface="Courier New" charset="0"/>
              </a:rPr>
              <a:t>//********************************************************************</a:t>
            </a:r>
          </a:p>
          <a:p>
            <a:pPr eaLnBrk="1" hangingPunct="1"/>
            <a:r>
              <a:rPr lang="en-US" altLang="x-none" sz="1400" b="1" dirty="0">
                <a:solidFill>
                  <a:srgbClr val="008000"/>
                </a:solidFill>
                <a:latin typeface="Courier New" charset="0"/>
                <a:ea typeface="Courier New" charset="0"/>
                <a:cs typeface="Courier New" charset="0"/>
              </a:rPr>
              <a:t>//  Age.java       Author: Lewis/Loftus</a:t>
            </a:r>
          </a:p>
          <a:p>
            <a:pPr eaLnBrk="1" hangingPunct="1"/>
            <a:r>
              <a:rPr lang="en-US" altLang="x-none" sz="1400" b="1" dirty="0">
                <a:solidFill>
                  <a:srgbClr val="008000"/>
                </a:solidFill>
                <a:latin typeface="Courier New" charset="0"/>
                <a:ea typeface="Courier New" charset="0"/>
                <a:cs typeface="Courier New" charset="0"/>
              </a:rPr>
              <a:t>//</a:t>
            </a:r>
          </a:p>
          <a:p>
            <a:pPr eaLnBrk="1" hangingPunct="1"/>
            <a:r>
              <a:rPr lang="en-US" altLang="x-none" sz="1400" b="1" dirty="0">
                <a:solidFill>
                  <a:srgbClr val="008000"/>
                </a:solidFill>
                <a:latin typeface="Courier New" charset="0"/>
                <a:ea typeface="Courier New" charset="0"/>
                <a:cs typeface="Courier New" charset="0"/>
              </a:rPr>
              <a:t>//  Demonstrates the use of an if statement.</a:t>
            </a:r>
          </a:p>
          <a:p>
            <a:pPr eaLnBrk="1" hangingPunct="1"/>
            <a:r>
              <a:rPr lang="en-US" altLang="x-none" sz="1400" b="1" dirty="0">
                <a:solidFill>
                  <a:srgbClr val="008000"/>
                </a:solidFill>
                <a:latin typeface="Courier New" charset="0"/>
                <a:ea typeface="Courier New" charset="0"/>
                <a:cs typeface="Courier New" charset="0"/>
              </a:rPr>
              <a:t>//********************************************************************</a:t>
            </a:r>
          </a:p>
          <a:p>
            <a:pPr eaLnBrk="1" hangingPunct="1"/>
            <a:endParaRPr lang="en-US" altLang="x-none" sz="1400" b="1" dirty="0">
              <a:solidFill>
                <a:srgbClr val="000000"/>
              </a:solidFill>
              <a:latin typeface="Courier New" charset="0"/>
              <a:ea typeface="Courier New" charset="0"/>
              <a:cs typeface="Courier New" charset="0"/>
            </a:endParaRPr>
          </a:p>
          <a:p>
            <a:pPr eaLnBrk="1" hangingPunct="1"/>
            <a:r>
              <a:rPr lang="en-US" altLang="x-none" sz="1400" b="1" dirty="0">
                <a:solidFill>
                  <a:srgbClr val="3366FF"/>
                </a:solidFill>
                <a:latin typeface="Courier New" charset="0"/>
                <a:ea typeface="Courier New" charset="0"/>
                <a:cs typeface="Courier New" charset="0"/>
              </a:rPr>
              <a:t>import </a:t>
            </a:r>
            <a:r>
              <a:rPr lang="en-US" altLang="x-none" sz="1400" b="1" dirty="0" err="1">
                <a:solidFill>
                  <a:srgbClr val="000000"/>
                </a:solidFill>
                <a:latin typeface="Courier New" charset="0"/>
                <a:ea typeface="Courier New" charset="0"/>
                <a:cs typeface="Courier New" charset="0"/>
              </a:rPr>
              <a:t>java.util.Scanner</a:t>
            </a:r>
            <a:r>
              <a:rPr lang="en-US" altLang="x-none" sz="1400" b="1" dirty="0">
                <a:solidFill>
                  <a:srgbClr val="000000"/>
                </a:solidFill>
                <a:latin typeface="Courier New" charset="0"/>
                <a:ea typeface="Courier New" charset="0"/>
                <a:cs typeface="Courier New" charset="0"/>
              </a:rPr>
              <a:t>;</a:t>
            </a:r>
          </a:p>
          <a:p>
            <a:pPr eaLnBrk="1" hangingPunct="1"/>
            <a:endParaRPr lang="en-US" altLang="x-none" sz="1400" b="1" dirty="0">
              <a:solidFill>
                <a:srgbClr val="000000"/>
              </a:solidFill>
              <a:latin typeface="Courier New" charset="0"/>
              <a:ea typeface="Courier New" charset="0"/>
              <a:cs typeface="Courier New" charset="0"/>
            </a:endParaRPr>
          </a:p>
          <a:p>
            <a:pPr eaLnBrk="1" hangingPunct="1"/>
            <a:r>
              <a:rPr lang="en-US" altLang="x-none" sz="1400" b="1" dirty="0">
                <a:solidFill>
                  <a:srgbClr val="3366FF"/>
                </a:solidFill>
                <a:latin typeface="Courier New" charset="0"/>
                <a:ea typeface="Courier New" charset="0"/>
                <a:cs typeface="Courier New" charset="0"/>
              </a:rPr>
              <a:t>public class </a:t>
            </a:r>
            <a:r>
              <a:rPr lang="en-US" altLang="x-none" sz="1400" b="1" dirty="0">
                <a:solidFill>
                  <a:srgbClr val="000000"/>
                </a:solidFill>
                <a:latin typeface="Courier New" charset="0"/>
                <a:ea typeface="Courier New" charset="0"/>
                <a:cs typeface="Courier New" charset="0"/>
              </a:rPr>
              <a:t>Age</a:t>
            </a:r>
          </a:p>
          <a:p>
            <a:pPr eaLnBrk="1" hangingPunct="1"/>
            <a:r>
              <a:rPr lang="en-US" altLang="x-none" sz="1400" b="1" dirty="0">
                <a:solidFill>
                  <a:srgbClr val="000000"/>
                </a:solidFill>
                <a:latin typeface="Courier New" charset="0"/>
                <a:ea typeface="Courier New" charset="0"/>
                <a:cs typeface="Courier New" charset="0"/>
              </a:rPr>
              <a:t>{</a:t>
            </a:r>
          </a:p>
          <a:p>
            <a:pPr eaLnBrk="1" hangingPunct="1"/>
            <a:r>
              <a:rPr lang="en-US" altLang="x-none" sz="1400" b="1" dirty="0">
                <a:solidFill>
                  <a:srgbClr val="000000"/>
                </a:solidFill>
                <a:latin typeface="Courier New" charset="0"/>
                <a:ea typeface="Courier New" charset="0"/>
                <a:cs typeface="Courier New" charset="0"/>
              </a:rPr>
              <a:t>   </a:t>
            </a:r>
            <a:r>
              <a:rPr lang="en-US" altLang="x-none" sz="1400" b="1" dirty="0">
                <a:solidFill>
                  <a:srgbClr val="008000"/>
                </a:solidFill>
                <a:latin typeface="Courier New" charset="0"/>
                <a:ea typeface="Courier New" charset="0"/>
                <a:cs typeface="Courier New" charset="0"/>
              </a:rPr>
              <a:t>//-----------------------------------------------------------------</a:t>
            </a:r>
          </a:p>
          <a:p>
            <a:pPr eaLnBrk="1" hangingPunct="1"/>
            <a:r>
              <a:rPr lang="en-US" altLang="x-none" sz="1400" b="1" dirty="0">
                <a:solidFill>
                  <a:srgbClr val="008000"/>
                </a:solidFill>
                <a:latin typeface="Courier New" charset="0"/>
                <a:ea typeface="Courier New" charset="0"/>
                <a:cs typeface="Courier New" charset="0"/>
              </a:rPr>
              <a:t>   //  Reads the user's age and prints comments accordingly.</a:t>
            </a:r>
          </a:p>
          <a:p>
            <a:pPr eaLnBrk="1" hangingPunct="1"/>
            <a:r>
              <a:rPr lang="en-US" altLang="x-none" sz="1400" b="1" dirty="0">
                <a:solidFill>
                  <a:srgbClr val="008000"/>
                </a:solidFill>
                <a:latin typeface="Courier New" charset="0"/>
                <a:ea typeface="Courier New" charset="0"/>
                <a:cs typeface="Courier New" charset="0"/>
              </a:rPr>
              <a:t>   //-----------------------------------------------------------------</a:t>
            </a:r>
          </a:p>
          <a:p>
            <a:pPr eaLnBrk="1" hangingPunct="1"/>
            <a:r>
              <a:rPr lang="en-US" altLang="x-none" sz="1400" b="1" dirty="0">
                <a:solidFill>
                  <a:srgbClr val="000000"/>
                </a:solidFill>
                <a:latin typeface="Courier New" charset="0"/>
                <a:ea typeface="Courier New" charset="0"/>
                <a:cs typeface="Courier New" charset="0"/>
              </a:rPr>
              <a:t>   </a:t>
            </a:r>
            <a:r>
              <a:rPr lang="en-US" altLang="x-none" sz="1400" b="1" dirty="0">
                <a:solidFill>
                  <a:srgbClr val="3366FF"/>
                </a:solidFill>
                <a:latin typeface="Courier New" charset="0"/>
                <a:ea typeface="Courier New" charset="0"/>
                <a:cs typeface="Courier New" charset="0"/>
              </a:rPr>
              <a:t>public static void </a:t>
            </a:r>
            <a:r>
              <a:rPr lang="en-US" altLang="x-none" sz="1400" b="1" dirty="0">
                <a:solidFill>
                  <a:srgbClr val="000000"/>
                </a:solidFill>
                <a:latin typeface="Courier New" charset="0"/>
                <a:ea typeface="Courier New" charset="0"/>
                <a:cs typeface="Courier New" charset="0"/>
              </a:rPr>
              <a:t>main(String[] </a:t>
            </a:r>
            <a:r>
              <a:rPr lang="en-US" altLang="x-none" sz="1400" b="1" dirty="0" err="1">
                <a:solidFill>
                  <a:srgbClr val="000000"/>
                </a:solidFill>
                <a:latin typeface="Courier New" charset="0"/>
                <a:ea typeface="Courier New" charset="0"/>
                <a:cs typeface="Courier New" charset="0"/>
              </a:rPr>
              <a:t>args</a:t>
            </a:r>
            <a:r>
              <a:rPr lang="en-US" altLang="x-none" sz="1400" b="1" dirty="0">
                <a:solidFill>
                  <a:srgbClr val="000000"/>
                </a:solidFill>
                <a:latin typeface="Courier New" charset="0"/>
                <a:ea typeface="Courier New" charset="0"/>
                <a:cs typeface="Courier New" charset="0"/>
              </a:rPr>
              <a:t>)</a:t>
            </a:r>
          </a:p>
          <a:p>
            <a:pPr eaLnBrk="1" hangingPunct="1"/>
            <a:r>
              <a:rPr lang="en-US" altLang="x-none" sz="1400" b="1" dirty="0">
                <a:solidFill>
                  <a:srgbClr val="000000"/>
                </a:solidFill>
                <a:latin typeface="Courier New" charset="0"/>
                <a:ea typeface="Courier New" charset="0"/>
                <a:cs typeface="Courier New" charset="0"/>
              </a:rPr>
              <a:t>   {</a:t>
            </a:r>
          </a:p>
          <a:p>
            <a:pPr eaLnBrk="1" hangingPunct="1"/>
            <a:r>
              <a:rPr lang="en-US" altLang="x-none" sz="1400" b="1" dirty="0">
                <a:solidFill>
                  <a:srgbClr val="000000"/>
                </a:solidFill>
                <a:latin typeface="Courier New" charset="0"/>
                <a:ea typeface="Courier New" charset="0"/>
                <a:cs typeface="Courier New" charset="0"/>
              </a:rPr>
              <a:t>      </a:t>
            </a:r>
            <a:r>
              <a:rPr lang="en-US" altLang="x-none" sz="1400" b="1" dirty="0">
                <a:solidFill>
                  <a:srgbClr val="3366FF"/>
                </a:solidFill>
                <a:latin typeface="Courier New" charset="0"/>
                <a:ea typeface="Courier New" charset="0"/>
                <a:cs typeface="Courier New" charset="0"/>
              </a:rPr>
              <a:t>final int </a:t>
            </a:r>
            <a:r>
              <a:rPr lang="en-US" altLang="x-none" sz="1400" b="1" dirty="0">
                <a:solidFill>
                  <a:srgbClr val="000000"/>
                </a:solidFill>
                <a:latin typeface="Courier New" charset="0"/>
                <a:ea typeface="Courier New" charset="0"/>
                <a:cs typeface="Courier New" charset="0"/>
              </a:rPr>
              <a:t>MINOR = 21;</a:t>
            </a:r>
          </a:p>
          <a:p>
            <a:pPr eaLnBrk="1" hangingPunct="1"/>
            <a:endParaRPr lang="en-US" altLang="x-none" sz="1400" b="1" dirty="0">
              <a:solidFill>
                <a:srgbClr val="000000"/>
              </a:solidFill>
              <a:latin typeface="Courier New" charset="0"/>
              <a:ea typeface="Courier New" charset="0"/>
              <a:cs typeface="Courier New" charset="0"/>
            </a:endParaRPr>
          </a:p>
          <a:p>
            <a:pPr eaLnBrk="1" hangingPunct="1"/>
            <a:r>
              <a:rPr lang="en-US" altLang="x-none" sz="1400" b="1" dirty="0">
                <a:solidFill>
                  <a:srgbClr val="000000"/>
                </a:solidFill>
                <a:latin typeface="Courier New" charset="0"/>
                <a:ea typeface="Courier New" charset="0"/>
                <a:cs typeface="Courier New" charset="0"/>
              </a:rPr>
              <a:t>      Scanner scan = </a:t>
            </a:r>
            <a:r>
              <a:rPr lang="en-US" altLang="x-none" sz="1400" b="1" dirty="0">
                <a:solidFill>
                  <a:srgbClr val="3366FF"/>
                </a:solidFill>
                <a:latin typeface="Courier New" charset="0"/>
                <a:ea typeface="Courier New" charset="0"/>
                <a:cs typeface="Courier New" charset="0"/>
              </a:rPr>
              <a:t>new </a:t>
            </a:r>
            <a:r>
              <a:rPr lang="en-US" altLang="x-none" sz="1400" b="1" dirty="0">
                <a:solidFill>
                  <a:srgbClr val="000000"/>
                </a:solidFill>
                <a:latin typeface="Courier New" charset="0"/>
                <a:ea typeface="Courier New" charset="0"/>
                <a:cs typeface="Courier New" charset="0"/>
              </a:rPr>
              <a:t>Scanner(System.in);</a:t>
            </a:r>
          </a:p>
          <a:p>
            <a:pPr eaLnBrk="1" hangingPunct="1"/>
            <a:endParaRPr lang="en-US" altLang="x-none" sz="1400" b="1" dirty="0">
              <a:solidFill>
                <a:srgbClr val="000000"/>
              </a:solidFill>
              <a:latin typeface="Courier New" charset="0"/>
              <a:ea typeface="Courier New" charset="0"/>
              <a:cs typeface="Courier New" charset="0"/>
            </a:endParaRPr>
          </a:p>
          <a:p>
            <a:pPr eaLnBrk="1" hangingPunct="1"/>
            <a:r>
              <a:rPr lang="en-US" altLang="x-none" sz="1400" b="1" dirty="0">
                <a:solidFill>
                  <a:srgbClr val="000000"/>
                </a:solidFill>
                <a:latin typeface="Courier New" charset="0"/>
                <a:ea typeface="Courier New" charset="0"/>
                <a:cs typeface="Courier New" charset="0"/>
              </a:rPr>
              <a:t>      </a:t>
            </a:r>
            <a:r>
              <a:rPr lang="en-US" altLang="x-none" sz="1400" b="1" dirty="0" err="1">
                <a:solidFill>
                  <a:srgbClr val="000000"/>
                </a:solidFill>
                <a:latin typeface="Courier New" charset="0"/>
                <a:ea typeface="Courier New" charset="0"/>
                <a:cs typeface="Courier New" charset="0"/>
              </a:rPr>
              <a:t>System.out.print</a:t>
            </a:r>
            <a:r>
              <a:rPr lang="en-US" altLang="x-none" sz="1400" b="1" dirty="0">
                <a:solidFill>
                  <a:srgbClr val="000000"/>
                </a:solidFill>
                <a:latin typeface="Courier New" charset="0"/>
                <a:ea typeface="Courier New" charset="0"/>
                <a:cs typeface="Courier New" charset="0"/>
              </a:rPr>
              <a:t>("Enter your age: ");</a:t>
            </a:r>
          </a:p>
          <a:p>
            <a:pPr eaLnBrk="1" hangingPunct="1"/>
            <a:r>
              <a:rPr lang="en-US" altLang="x-none" sz="1400" b="1" dirty="0">
                <a:solidFill>
                  <a:srgbClr val="000000"/>
                </a:solidFill>
                <a:latin typeface="Courier New" charset="0"/>
                <a:ea typeface="Courier New" charset="0"/>
                <a:cs typeface="Courier New" charset="0"/>
              </a:rPr>
              <a:t>      </a:t>
            </a:r>
            <a:r>
              <a:rPr lang="en-US" altLang="x-none" sz="1400" b="1" dirty="0">
                <a:solidFill>
                  <a:srgbClr val="3366FF"/>
                </a:solidFill>
                <a:latin typeface="Courier New" charset="0"/>
                <a:ea typeface="Courier New" charset="0"/>
                <a:cs typeface="Courier New" charset="0"/>
              </a:rPr>
              <a:t>int </a:t>
            </a:r>
            <a:r>
              <a:rPr lang="en-US" altLang="x-none" sz="1400" b="1" dirty="0">
                <a:solidFill>
                  <a:srgbClr val="000000"/>
                </a:solidFill>
                <a:latin typeface="Courier New" charset="0"/>
                <a:ea typeface="Courier New" charset="0"/>
                <a:cs typeface="Courier New" charset="0"/>
              </a:rPr>
              <a:t>age = </a:t>
            </a:r>
            <a:r>
              <a:rPr lang="en-US" altLang="x-none" sz="1400" b="1" dirty="0" err="1">
                <a:solidFill>
                  <a:srgbClr val="000000"/>
                </a:solidFill>
                <a:latin typeface="Courier New" charset="0"/>
                <a:ea typeface="Courier New" charset="0"/>
                <a:cs typeface="Courier New" charset="0"/>
              </a:rPr>
              <a:t>scan.nextInt</a:t>
            </a:r>
            <a:r>
              <a:rPr lang="en-US" altLang="x-none" sz="1400" b="1" dirty="0">
                <a:solidFill>
                  <a:srgbClr val="000000"/>
                </a:solidFill>
                <a:latin typeface="Courier New" charset="0"/>
                <a:ea typeface="Courier New" charset="0"/>
                <a:cs typeface="Courier New" charset="0"/>
              </a:rPr>
              <a:t>();</a:t>
            </a:r>
          </a:p>
          <a:p>
            <a:pPr eaLnBrk="1" hangingPunct="1"/>
            <a:endParaRPr lang="en-US" altLang="x-none" sz="1400" b="1" dirty="0">
              <a:solidFill>
                <a:srgbClr val="000000"/>
              </a:solidFill>
              <a:latin typeface="Courier New" charset="0"/>
              <a:ea typeface="Courier New" charset="0"/>
              <a:cs typeface="Courier New" charset="0"/>
            </a:endParaRPr>
          </a:p>
          <a:p>
            <a:pPr eaLnBrk="1" hangingPunct="1"/>
            <a:r>
              <a:rPr lang="tr-TR" altLang="x-none" sz="1400" dirty="0">
                <a:latin typeface="Courier New" charset="0"/>
                <a:ea typeface="Courier New" charset="0"/>
                <a:cs typeface="Courier New" charset="0"/>
              </a:rPr>
              <a:t>      </a:t>
            </a:r>
            <a:r>
              <a:rPr lang="en-US" altLang="x-none" sz="1400" b="1" dirty="0" err="1">
                <a:latin typeface="Courier New" charset="0"/>
                <a:ea typeface="Courier New" charset="0"/>
                <a:cs typeface="Courier New" charset="0"/>
              </a:rPr>
              <a:t>System.out.println</a:t>
            </a:r>
            <a:r>
              <a:rPr lang="en-US" altLang="x-none" sz="1400" b="1" dirty="0">
                <a:latin typeface="Courier New" charset="0"/>
                <a:ea typeface="Courier New" charset="0"/>
                <a:cs typeface="Courier New" charset="0"/>
              </a:rPr>
              <a:t>("You entered: " + age);</a:t>
            </a:r>
          </a:p>
          <a:p>
            <a:pPr eaLnBrk="1" hangingPunct="1"/>
            <a:endParaRPr lang="en-US" altLang="x-none" sz="1400" b="1" dirty="0">
              <a:latin typeface="Courier New" charset="0"/>
              <a:ea typeface="Courier New" charset="0"/>
              <a:cs typeface="Courier New" charset="0"/>
            </a:endParaRPr>
          </a:p>
          <a:p>
            <a:pPr eaLnBrk="1" hangingPunct="1"/>
            <a:r>
              <a:rPr lang="en-US" altLang="x-none" sz="1400" b="1" dirty="0">
                <a:latin typeface="Courier New" charset="0"/>
                <a:ea typeface="Courier New" charset="0"/>
                <a:cs typeface="Courier New" charset="0"/>
              </a:rPr>
              <a:t>      </a:t>
            </a:r>
            <a:r>
              <a:rPr lang="en-US" altLang="x-none" sz="1400" b="1" dirty="0">
                <a:solidFill>
                  <a:srgbClr val="3366FF"/>
                </a:solidFill>
                <a:latin typeface="Courier New" charset="0"/>
                <a:ea typeface="Courier New" charset="0"/>
                <a:cs typeface="Courier New" charset="0"/>
              </a:rPr>
              <a:t>if </a:t>
            </a:r>
            <a:r>
              <a:rPr lang="en-US" altLang="x-none" sz="1400" b="1" dirty="0">
                <a:latin typeface="Courier New" charset="0"/>
                <a:ea typeface="Courier New" charset="0"/>
                <a:cs typeface="Courier New" charset="0"/>
              </a:rPr>
              <a:t>(age &lt; MINOR)</a:t>
            </a:r>
          </a:p>
          <a:p>
            <a:pPr eaLnBrk="1" hangingPunct="1"/>
            <a:r>
              <a:rPr lang="en-US" altLang="x-none" sz="1400" b="1" dirty="0">
                <a:latin typeface="Courier New" charset="0"/>
                <a:ea typeface="Courier New" charset="0"/>
                <a:cs typeface="Courier New" charset="0"/>
              </a:rPr>
              <a:t>         </a:t>
            </a:r>
            <a:r>
              <a:rPr lang="en-US" altLang="x-none" sz="1400" b="1" dirty="0" err="1">
                <a:latin typeface="Courier New" charset="0"/>
                <a:ea typeface="Courier New" charset="0"/>
                <a:cs typeface="Courier New" charset="0"/>
              </a:rPr>
              <a:t>System.out.println</a:t>
            </a:r>
            <a:r>
              <a:rPr lang="en-US" altLang="x-none" sz="1400" b="1" dirty="0">
                <a:latin typeface="Courier New" charset="0"/>
                <a:ea typeface="Courier New" charset="0"/>
                <a:cs typeface="Courier New" charset="0"/>
              </a:rPr>
              <a:t>("Youth is a wonderful thing. Enjoy.");</a:t>
            </a:r>
          </a:p>
          <a:p>
            <a:pPr eaLnBrk="1" hangingPunct="1"/>
            <a:endParaRPr lang="en-US" altLang="x-none" sz="1400" b="1" dirty="0">
              <a:latin typeface="Courier New" charset="0"/>
              <a:ea typeface="Courier New" charset="0"/>
              <a:cs typeface="Courier New" charset="0"/>
            </a:endParaRPr>
          </a:p>
          <a:p>
            <a:pPr eaLnBrk="1" hangingPunct="1"/>
            <a:r>
              <a:rPr lang="en-US" altLang="x-none" sz="1400" b="1" dirty="0">
                <a:latin typeface="Courier New" charset="0"/>
                <a:ea typeface="Courier New" charset="0"/>
                <a:cs typeface="Courier New" charset="0"/>
              </a:rPr>
              <a:t>      </a:t>
            </a:r>
            <a:r>
              <a:rPr lang="en-US" altLang="x-none" sz="1400" b="1" dirty="0" err="1">
                <a:latin typeface="Courier New" charset="0"/>
                <a:ea typeface="Courier New" charset="0"/>
                <a:cs typeface="Courier New" charset="0"/>
              </a:rPr>
              <a:t>System.out.println</a:t>
            </a:r>
            <a:r>
              <a:rPr lang="en-US" altLang="x-none" sz="1400" b="1" dirty="0">
                <a:latin typeface="Courier New" charset="0"/>
                <a:ea typeface="Courier New" charset="0"/>
                <a:cs typeface="Courier New" charset="0"/>
              </a:rPr>
              <a:t>("Age is a state of mind.");</a:t>
            </a:r>
          </a:p>
          <a:p>
            <a:pPr eaLnBrk="1" hangingPunct="1"/>
            <a:r>
              <a:rPr lang="en-US" altLang="x-none" sz="1400" b="1" dirty="0">
                <a:latin typeface="Courier New" charset="0"/>
                <a:ea typeface="Courier New" charset="0"/>
                <a:cs typeface="Courier New" charset="0"/>
              </a:rPr>
              <a:t>   }</a:t>
            </a:r>
          </a:p>
          <a:p>
            <a:pPr eaLnBrk="1" hangingPunct="1"/>
            <a:r>
              <a:rPr lang="en-US" altLang="x-none" sz="1400" b="1" dirty="0">
                <a:latin typeface="Courier New" charset="0"/>
                <a:ea typeface="Courier New" charset="0"/>
                <a:cs typeface="Courier New" charset="0"/>
              </a:rPr>
              <a:t>}</a:t>
            </a:r>
          </a:p>
        </p:txBody>
      </p:sp>
      <p:sp>
        <p:nvSpPr>
          <p:cNvPr id="7" name="TextBox 5">
            <a:extLst>
              <a:ext uri="{FF2B5EF4-FFF2-40B4-BE49-F238E27FC236}">
                <a16:creationId xmlns:a16="http://schemas.microsoft.com/office/drawing/2014/main" id="{2A090A76-6011-4E7E-9FAB-8219A4155855}"/>
              </a:ext>
            </a:extLst>
          </p:cNvPr>
          <p:cNvSpPr txBox="1">
            <a:spLocks noChangeArrowheads="1"/>
          </p:cNvSpPr>
          <p:nvPr/>
        </p:nvSpPr>
        <p:spPr bwMode="auto">
          <a:xfrm>
            <a:off x="8009473" y="337344"/>
            <a:ext cx="3201988" cy="1538288"/>
          </a:xfrm>
          <a:prstGeom prst="rect">
            <a:avLst/>
          </a:prstGeom>
          <a:solidFill>
            <a:srgbClr val="FFFFCC"/>
          </a:solidFill>
          <a:ln w="9525">
            <a:solidFill>
              <a:schemeClr val="tx1"/>
            </a:solidFill>
            <a:miter lim="800000"/>
            <a:headEnd/>
            <a:tailEnd/>
          </a:ln>
        </p:spPr>
        <p:txBody>
          <a:bodyPr wrap="non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200"/>
              </a:spcAft>
            </a:pPr>
            <a:r>
              <a:rPr lang="en-US" altLang="x-none" b="1" u="sng">
                <a:ea typeface="Courier New" charset="0"/>
                <a:cs typeface="Courier New" charset="0"/>
              </a:rPr>
              <a:t>Sample Run</a:t>
            </a:r>
            <a:endParaRPr lang="en-US" altLang="x-none" b="1">
              <a:latin typeface="Courier New" charset="0"/>
              <a:ea typeface="Courier New" charset="0"/>
              <a:cs typeface="Courier New" charset="0"/>
            </a:endParaRPr>
          </a:p>
          <a:p>
            <a:pPr eaLnBrk="1" hangingPunct="1"/>
            <a:r>
              <a:rPr lang="en-US" altLang="x-none" sz="1600" b="1">
                <a:latin typeface="Courier New" charset="0"/>
                <a:ea typeface="Courier New" charset="0"/>
                <a:cs typeface="Courier New" charset="0"/>
              </a:rPr>
              <a:t>Enter your age: </a:t>
            </a:r>
            <a:r>
              <a:rPr lang="en-US" altLang="x-none" sz="1600" b="1">
                <a:solidFill>
                  <a:srgbClr val="FF0000"/>
                </a:solidFill>
                <a:latin typeface="Courier New" charset="0"/>
                <a:ea typeface="Courier New" charset="0"/>
                <a:cs typeface="Courier New" charset="0"/>
              </a:rPr>
              <a:t>47</a:t>
            </a:r>
          </a:p>
          <a:p>
            <a:pPr eaLnBrk="1" hangingPunct="1"/>
            <a:r>
              <a:rPr lang="en-US" altLang="x-none" sz="1600" b="1">
                <a:latin typeface="Courier New" charset="0"/>
                <a:ea typeface="Courier New" charset="0"/>
                <a:cs typeface="Courier New" charset="0"/>
              </a:rPr>
              <a:t>You entered: 47</a:t>
            </a:r>
          </a:p>
          <a:p>
            <a:pPr eaLnBrk="1" hangingPunct="1"/>
            <a:r>
              <a:rPr lang="en-US" altLang="x-none" sz="1600" b="1">
                <a:latin typeface="Courier New" charset="0"/>
                <a:ea typeface="Courier New" charset="0"/>
                <a:cs typeface="Courier New" charset="0"/>
              </a:rPr>
              <a:t>Age is a state of mind.</a:t>
            </a:r>
          </a:p>
        </p:txBody>
      </p:sp>
      <p:sp>
        <p:nvSpPr>
          <p:cNvPr id="8" name="TextBox 5">
            <a:extLst>
              <a:ext uri="{FF2B5EF4-FFF2-40B4-BE49-F238E27FC236}">
                <a16:creationId xmlns:a16="http://schemas.microsoft.com/office/drawing/2014/main" id="{D5415731-9FBA-4A14-AD16-610A47E0E9C4}"/>
              </a:ext>
            </a:extLst>
          </p:cNvPr>
          <p:cNvSpPr txBox="1">
            <a:spLocks noChangeArrowheads="1"/>
          </p:cNvSpPr>
          <p:nvPr/>
        </p:nvSpPr>
        <p:spPr bwMode="auto">
          <a:xfrm>
            <a:off x="7339548" y="3385344"/>
            <a:ext cx="4556125" cy="1784350"/>
          </a:xfrm>
          <a:prstGeom prst="rect">
            <a:avLst/>
          </a:prstGeom>
          <a:solidFill>
            <a:srgbClr val="FFFFCC"/>
          </a:solidFill>
          <a:ln w="9525">
            <a:solidFill>
              <a:schemeClr val="tx1"/>
            </a:solidFill>
            <a:miter lim="800000"/>
            <a:headEnd/>
            <a:tailEnd/>
          </a:ln>
        </p:spPr>
        <p:txBody>
          <a:bodyPr wrap="non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200"/>
              </a:spcAft>
            </a:pPr>
            <a:r>
              <a:rPr lang="en-US" altLang="x-none" b="1" u="sng">
                <a:ea typeface="Courier New" charset="0"/>
                <a:cs typeface="Courier New" charset="0"/>
              </a:rPr>
              <a:t>Another Sample Run</a:t>
            </a:r>
            <a:endParaRPr lang="en-US" altLang="x-none" b="1">
              <a:latin typeface="Courier New" charset="0"/>
              <a:ea typeface="Courier New" charset="0"/>
              <a:cs typeface="Courier New" charset="0"/>
            </a:endParaRPr>
          </a:p>
          <a:p>
            <a:pPr eaLnBrk="1" hangingPunct="1"/>
            <a:r>
              <a:rPr lang="en-US" altLang="x-none" sz="1600" b="1">
                <a:latin typeface="Courier New" charset="0"/>
                <a:ea typeface="Courier New" charset="0"/>
                <a:cs typeface="Courier New" charset="0"/>
              </a:rPr>
              <a:t>Enter your age: </a:t>
            </a:r>
            <a:r>
              <a:rPr lang="en-US" altLang="x-none" sz="1600" b="1">
                <a:solidFill>
                  <a:srgbClr val="FF0000"/>
                </a:solidFill>
                <a:latin typeface="Courier New" charset="0"/>
                <a:ea typeface="Courier New" charset="0"/>
                <a:cs typeface="Courier New" charset="0"/>
              </a:rPr>
              <a:t>12</a:t>
            </a:r>
          </a:p>
          <a:p>
            <a:pPr eaLnBrk="1" hangingPunct="1"/>
            <a:r>
              <a:rPr lang="en-US" altLang="x-none" sz="1600" b="1">
                <a:latin typeface="Courier New" charset="0"/>
                <a:ea typeface="Courier New" charset="0"/>
                <a:cs typeface="Courier New" charset="0"/>
              </a:rPr>
              <a:t>You entered: 12</a:t>
            </a:r>
          </a:p>
          <a:p>
            <a:pPr eaLnBrk="1" hangingPunct="1"/>
            <a:r>
              <a:rPr lang="en-US" altLang="x-none" sz="1600" b="1">
                <a:latin typeface="Courier New" charset="0"/>
                <a:ea typeface="Courier New" charset="0"/>
                <a:cs typeface="Courier New" charset="0"/>
              </a:rPr>
              <a:t>Youth is a wonderful thing. Enjoy.</a:t>
            </a:r>
          </a:p>
          <a:p>
            <a:pPr eaLnBrk="1" hangingPunct="1"/>
            <a:r>
              <a:rPr lang="en-US" altLang="x-none" sz="1600" b="1">
                <a:latin typeface="Courier New" charset="0"/>
                <a:ea typeface="Courier New" charset="0"/>
                <a:cs typeface="Courier New" charset="0"/>
              </a:rPr>
              <a:t>Age is a state of mind.</a:t>
            </a:r>
          </a:p>
        </p:txBody>
      </p:sp>
    </p:spTree>
    <p:extLst>
      <p:ext uri="{BB962C8B-B14F-4D97-AF65-F5344CB8AC3E}">
        <p14:creationId xmlns:p14="http://schemas.microsoft.com/office/powerpoint/2010/main" val="3666251967"/>
      </p:ext>
    </p:extLst>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slide(fromTop)">
                                      <p:cBhvr>
                                        <p:cTn id="7" dur="500"/>
                                        <p:tgtEl>
                                          <p:spTgt spid="7"/>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8"/>
                                        </p:tgtEl>
                                        <p:attrNameLst>
                                          <p:attrName>style.visibility</p:attrName>
                                        </p:attrNameLst>
                                      </p:cBhvr>
                                      <p:to>
                                        <p:strVal val="visible"/>
                                      </p:to>
                                    </p:set>
                                    <p:animEffect transition="in" filter="slide(fromTop)">
                                      <p:cBhvr>
                                        <p:cTn id="1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3" name="Rectangle 2">
            <a:extLst>
              <a:ext uri="{FF2B5EF4-FFF2-40B4-BE49-F238E27FC236}">
                <a16:creationId xmlns:a16="http://schemas.microsoft.com/office/drawing/2014/main" id="{BDBC3671-7F2C-498F-8F97-07B66C805409}"/>
              </a:ext>
            </a:extLst>
          </p:cNvPr>
          <p:cNvSpPr>
            <a:spLocks noGrp="1" noChangeArrowheads="1"/>
          </p:cNvSpPr>
          <p:nvPr>
            <p:ph type="title"/>
          </p:nvPr>
        </p:nvSpPr>
        <p:spPr/>
        <p:txBody>
          <a:bodyPr/>
          <a:lstStyle/>
          <a:p>
            <a:r>
              <a:rPr lang="en-US" altLang="en-US"/>
              <a:t>Note</a:t>
            </a:r>
            <a:endParaRPr lang="en-US" altLang="en-US" sz="5400"/>
          </a:p>
        </p:txBody>
      </p:sp>
      <p:sp>
        <p:nvSpPr>
          <p:cNvPr id="2052" name="Slide Number Placeholder 4">
            <a:extLst>
              <a:ext uri="{FF2B5EF4-FFF2-40B4-BE49-F238E27FC236}">
                <a16:creationId xmlns:a16="http://schemas.microsoft.com/office/drawing/2014/main" id="{9C061FCD-2829-44F3-8157-1A5501C77A6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0315557-2A96-4E56-BA3F-6A7CA0A5E22B}" type="slidenum">
              <a:rPr lang="en-US" altLang="en-US" sz="1400"/>
              <a:pPr/>
              <a:t>11</a:t>
            </a:fld>
            <a:endParaRPr lang="en-US" altLang="en-US" sz="1400"/>
          </a:p>
        </p:txBody>
      </p:sp>
      <p:sp>
        <p:nvSpPr>
          <p:cNvPr id="2054" name="Rectangle 3">
            <a:extLst>
              <a:ext uri="{FF2B5EF4-FFF2-40B4-BE49-F238E27FC236}">
                <a16:creationId xmlns:a16="http://schemas.microsoft.com/office/drawing/2014/main" id="{16A66D53-C302-4DBB-A4E7-A6F9A3EABE66}"/>
              </a:ext>
            </a:extLst>
          </p:cNvPr>
          <p:cNvSpPr>
            <a:spLocks noChangeArrowheads="1"/>
          </p:cNvSpPr>
          <p:nvPr/>
        </p:nvSpPr>
        <p:spPr bwMode="auto">
          <a:xfrm>
            <a:off x="3519488" y="2071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055" name="Rectangle 10">
            <a:extLst>
              <a:ext uri="{FF2B5EF4-FFF2-40B4-BE49-F238E27FC236}">
                <a16:creationId xmlns:a16="http://schemas.microsoft.com/office/drawing/2014/main" id="{FCDBE046-03DF-4B00-BD10-9C2E27DDD5F3}"/>
              </a:ext>
            </a:extLst>
          </p:cNvPr>
          <p:cNvSpPr>
            <a:spLocks noChangeArrowheads="1"/>
          </p:cNvSpPr>
          <p:nvPr/>
        </p:nvSpPr>
        <p:spPr bwMode="auto">
          <a:xfrm>
            <a:off x="3662363" y="28765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056" name="Rectangle 13">
            <a:extLst>
              <a:ext uri="{FF2B5EF4-FFF2-40B4-BE49-F238E27FC236}">
                <a16:creationId xmlns:a16="http://schemas.microsoft.com/office/drawing/2014/main" id="{F68DDAB4-BA55-44C3-BF00-28F71AF0B26B}"/>
              </a:ext>
            </a:extLst>
          </p:cNvPr>
          <p:cNvSpPr>
            <a:spLocks noChangeArrowheads="1"/>
          </p:cNvSpPr>
          <p:nvPr/>
        </p:nvSpPr>
        <p:spPr bwMode="auto">
          <a:xfrm>
            <a:off x="1524001" y="28822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050" name="Object 12">
            <a:extLst>
              <a:ext uri="{FF2B5EF4-FFF2-40B4-BE49-F238E27FC236}">
                <a16:creationId xmlns:a16="http://schemas.microsoft.com/office/drawing/2014/main" id="{5F9ED1A6-5CDD-4B98-A0F8-D04985BF5053}"/>
              </a:ext>
            </a:extLst>
          </p:cNvPr>
          <p:cNvGraphicFramePr>
            <a:graphicFrameLocks noChangeAspect="1"/>
          </p:cNvGraphicFramePr>
          <p:nvPr>
            <p:extLst>
              <p:ext uri="{D42A27DB-BD31-4B8C-83A1-F6EECF244321}">
                <p14:modId xmlns:p14="http://schemas.microsoft.com/office/powerpoint/2010/main" val="3753934942"/>
              </p:ext>
            </p:extLst>
          </p:nvPr>
        </p:nvGraphicFramePr>
        <p:xfrm>
          <a:off x="191344" y="1566243"/>
          <a:ext cx="11434461" cy="1472556"/>
        </p:xfrm>
        <a:graphic>
          <a:graphicData uri="http://schemas.openxmlformats.org/presentationml/2006/ole">
            <mc:AlternateContent xmlns:mc="http://schemas.openxmlformats.org/markup-compatibility/2006">
              <mc:Choice xmlns:v="urn:schemas-microsoft-com:vml" Requires="v">
                <p:oleObj spid="_x0000_s2066" name="Picture" r:id="rId4" imgW="5191828" imgH="558459" progId="Word.Picture.8">
                  <p:embed/>
                </p:oleObj>
              </mc:Choice>
              <mc:Fallback>
                <p:oleObj name="Picture" r:id="rId4" imgW="5191828" imgH="558459" progId="Word.Picture.8">
                  <p:embed/>
                  <p:pic>
                    <p:nvPicPr>
                      <p:cNvPr id="2050" name="Object 12">
                        <a:extLst>
                          <a:ext uri="{FF2B5EF4-FFF2-40B4-BE49-F238E27FC236}">
                            <a16:creationId xmlns:a16="http://schemas.microsoft.com/office/drawing/2014/main" id="{5F9ED1A6-5CDD-4B98-A0F8-D04985BF505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1344" y="1566243"/>
                        <a:ext cx="11434461" cy="1472556"/>
                      </a:xfrm>
                      <a:prstGeom prst="rect">
                        <a:avLst/>
                      </a:prstGeom>
                      <a:noFill/>
                      <a:ln>
                        <a:noFill/>
                      </a:ln>
                    </p:spPr>
                  </p:pic>
                </p:oleObj>
              </mc:Fallback>
            </mc:AlternateContent>
          </a:graphicData>
        </a:graphic>
      </p:graphicFrame>
      <p:sp>
        <p:nvSpPr>
          <p:cNvPr id="2057" name="Rectangle 15">
            <a:extLst>
              <a:ext uri="{FF2B5EF4-FFF2-40B4-BE49-F238E27FC236}">
                <a16:creationId xmlns:a16="http://schemas.microsoft.com/office/drawing/2014/main" id="{0D2E7EEB-480B-4389-B686-F03EDB0620A3}"/>
              </a:ext>
            </a:extLst>
          </p:cNvPr>
          <p:cNvSpPr>
            <a:spLocks noChangeArrowheads="1"/>
          </p:cNvSpPr>
          <p:nvPr/>
        </p:nvSpPr>
        <p:spPr bwMode="auto">
          <a:xfrm>
            <a:off x="1524001" y="28663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051" name="Object 14">
            <a:extLst>
              <a:ext uri="{FF2B5EF4-FFF2-40B4-BE49-F238E27FC236}">
                <a16:creationId xmlns:a16="http://schemas.microsoft.com/office/drawing/2014/main" id="{8D5267A9-6928-4830-AB22-6D8DBAA95816}"/>
              </a:ext>
            </a:extLst>
          </p:cNvPr>
          <p:cNvGraphicFramePr>
            <a:graphicFrameLocks noChangeAspect="1"/>
          </p:cNvGraphicFramePr>
          <p:nvPr>
            <p:extLst>
              <p:ext uri="{D42A27DB-BD31-4B8C-83A1-F6EECF244321}">
                <p14:modId xmlns:p14="http://schemas.microsoft.com/office/powerpoint/2010/main" val="1643040090"/>
              </p:ext>
            </p:extLst>
          </p:nvPr>
        </p:nvGraphicFramePr>
        <p:xfrm>
          <a:off x="107869" y="4400995"/>
          <a:ext cx="11976262" cy="1454323"/>
        </p:xfrm>
        <a:graphic>
          <a:graphicData uri="http://schemas.openxmlformats.org/presentationml/2006/ole">
            <mc:AlternateContent xmlns:mc="http://schemas.openxmlformats.org/markup-compatibility/2006">
              <mc:Choice xmlns:v="urn:schemas-microsoft-com:vml" Requires="v">
                <p:oleObj spid="_x0000_s2067" name="Picture" r:id="rId6" imgW="5748528" imgH="579120" progId="Word.Picture.8">
                  <p:embed/>
                </p:oleObj>
              </mc:Choice>
              <mc:Fallback>
                <p:oleObj name="Picture" r:id="rId6" imgW="5748528" imgH="579120" progId="Word.Picture.8">
                  <p:embed/>
                  <p:pic>
                    <p:nvPicPr>
                      <p:cNvPr id="2051" name="Object 14">
                        <a:extLst>
                          <a:ext uri="{FF2B5EF4-FFF2-40B4-BE49-F238E27FC236}">
                            <a16:creationId xmlns:a16="http://schemas.microsoft.com/office/drawing/2014/main" id="{8D5267A9-6928-4830-AB22-6D8DBAA9581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7869" y="4400995"/>
                        <a:ext cx="11976262" cy="1454323"/>
                      </a:xfrm>
                      <a:prstGeom prst="rect">
                        <a:avLst/>
                      </a:prstGeom>
                      <a:noFill/>
                      <a:ln>
                        <a:noFill/>
                      </a:ln>
                    </p:spPr>
                  </p:pic>
                </p:oleObj>
              </mc:Fallback>
            </mc:AlternateContent>
          </a:graphicData>
        </a:graphic>
      </p:graphicFrame>
    </p:spTree>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7" name="Rectangle 2">
            <a:extLst>
              <a:ext uri="{FF2B5EF4-FFF2-40B4-BE49-F238E27FC236}">
                <a16:creationId xmlns:a16="http://schemas.microsoft.com/office/drawing/2014/main" id="{5FE82900-54D8-4F54-AEFA-32FEAE169A98}"/>
              </a:ext>
            </a:extLst>
          </p:cNvPr>
          <p:cNvSpPr>
            <a:spLocks noGrp="1" noChangeArrowheads="1"/>
          </p:cNvSpPr>
          <p:nvPr>
            <p:ph type="title"/>
          </p:nvPr>
        </p:nvSpPr>
        <p:spPr/>
        <p:txBody>
          <a:bodyPr/>
          <a:lstStyle/>
          <a:p>
            <a:r>
              <a:rPr lang="en-US" altLang="en-US"/>
              <a:t>Simple if Demo</a:t>
            </a:r>
          </a:p>
        </p:txBody>
      </p:sp>
      <p:sp>
        <p:nvSpPr>
          <p:cNvPr id="2" name="İçerik Yer Tutucusu 1">
            <a:extLst>
              <a:ext uri="{FF2B5EF4-FFF2-40B4-BE49-F238E27FC236}">
                <a16:creationId xmlns:a16="http://schemas.microsoft.com/office/drawing/2014/main" id="{0883F5DC-D109-4F65-96F8-6EDFBE110574}"/>
              </a:ext>
            </a:extLst>
          </p:cNvPr>
          <p:cNvSpPr>
            <a:spLocks noGrp="1"/>
          </p:cNvSpPr>
          <p:nvPr>
            <p:ph idx="1"/>
          </p:nvPr>
        </p:nvSpPr>
        <p:spPr/>
        <p:txBody>
          <a:bodyPr/>
          <a:lstStyle/>
          <a:p>
            <a:r>
              <a:rPr lang="en-US" dirty="0"/>
              <a:t>Write a program that prompts the user to enter an integer. </a:t>
            </a:r>
            <a:endParaRPr lang="tr-TR" dirty="0"/>
          </a:p>
          <a:p>
            <a:pPr lvl="1"/>
            <a:r>
              <a:rPr lang="en-US" sz="3200" dirty="0"/>
              <a:t>If the number is a multiple of 5, </a:t>
            </a:r>
            <a:r>
              <a:rPr lang="tr-TR" sz="3200" dirty="0"/>
              <a:t>	</a:t>
            </a:r>
            <a:r>
              <a:rPr lang="en-US" sz="3200" dirty="0"/>
              <a:t>print </a:t>
            </a:r>
            <a:r>
              <a:rPr lang="en-US" sz="3200" dirty="0" err="1"/>
              <a:t>HiFive</a:t>
            </a:r>
            <a:r>
              <a:rPr lang="en-US" sz="3200" dirty="0"/>
              <a:t>. </a:t>
            </a:r>
            <a:endParaRPr lang="tr-TR" sz="3200" dirty="0"/>
          </a:p>
          <a:p>
            <a:pPr lvl="1"/>
            <a:r>
              <a:rPr lang="en-US" sz="3200" dirty="0"/>
              <a:t>If the number is divisible by 2, </a:t>
            </a:r>
            <a:r>
              <a:rPr lang="tr-TR" sz="3200" dirty="0"/>
              <a:t>	</a:t>
            </a:r>
            <a:r>
              <a:rPr lang="en-US" sz="3200" dirty="0"/>
              <a:t>print </a:t>
            </a:r>
            <a:r>
              <a:rPr lang="en-US" sz="3200" dirty="0" err="1"/>
              <a:t>HiEven</a:t>
            </a:r>
            <a:r>
              <a:rPr lang="en-US" sz="3200" dirty="0"/>
              <a:t>.</a:t>
            </a:r>
          </a:p>
          <a:p>
            <a:endParaRPr lang="en-US" dirty="0"/>
          </a:p>
        </p:txBody>
      </p:sp>
      <p:sp>
        <p:nvSpPr>
          <p:cNvPr id="16386" name="Slide Number Placeholder 4">
            <a:extLst>
              <a:ext uri="{FF2B5EF4-FFF2-40B4-BE49-F238E27FC236}">
                <a16:creationId xmlns:a16="http://schemas.microsoft.com/office/drawing/2014/main" id="{C82F8322-1BD6-4C13-9BFE-EE796A61A362}"/>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12D9665-70DE-4642-B575-3A2ABF19CE45}" type="slidenum">
              <a:rPr lang="en-US" altLang="en-US" sz="1400"/>
              <a:pPr/>
              <a:t>12</a:t>
            </a:fld>
            <a:endParaRPr lang="en-US" altLang="en-US" sz="1400"/>
          </a:p>
        </p:txBody>
      </p:sp>
      <p:sp>
        <p:nvSpPr>
          <p:cNvPr id="16388" name="AutoShape 10">
            <a:hlinkClick r:id="rId3" action="ppaction://program" highlightClick="1"/>
            <a:extLst>
              <a:ext uri="{FF2B5EF4-FFF2-40B4-BE49-F238E27FC236}">
                <a16:creationId xmlns:a16="http://schemas.microsoft.com/office/drawing/2014/main" id="{DEFF3E3D-4403-4059-83BA-833363D8C3A1}"/>
              </a:ext>
            </a:extLst>
          </p:cNvPr>
          <p:cNvSpPr>
            <a:spLocks noChangeArrowheads="1"/>
          </p:cNvSpPr>
          <p:nvPr/>
        </p:nvSpPr>
        <p:spPr bwMode="auto">
          <a:xfrm>
            <a:off x="10776520" y="5589587"/>
            <a:ext cx="833438"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
        <p:nvSpPr>
          <p:cNvPr id="16390" name="Rectangle 8">
            <a:hlinkClick r:id="rId4"/>
            <a:extLst>
              <a:ext uri="{FF2B5EF4-FFF2-40B4-BE49-F238E27FC236}">
                <a16:creationId xmlns:a16="http://schemas.microsoft.com/office/drawing/2014/main" id="{FCDD74E7-492C-41AE-A26A-C285314349A6}"/>
              </a:ext>
            </a:extLst>
          </p:cNvPr>
          <p:cNvSpPr>
            <a:spLocks noChangeArrowheads="1"/>
          </p:cNvSpPr>
          <p:nvPr/>
        </p:nvSpPr>
        <p:spPr bwMode="auto">
          <a:xfrm>
            <a:off x="8634983" y="5589587"/>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SimpleIfDemo</a:t>
            </a:r>
          </a:p>
        </p:txBody>
      </p:sp>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9FD778C-E112-497A-8DB5-EE896295913B}"/>
              </a:ext>
            </a:extLst>
          </p:cNvPr>
          <p:cNvSpPr>
            <a:spLocks noGrp="1"/>
          </p:cNvSpPr>
          <p:nvPr>
            <p:ph type="title"/>
          </p:nvPr>
        </p:nvSpPr>
        <p:spPr/>
        <p:txBody>
          <a:bodyPr/>
          <a:lstStyle/>
          <a:p>
            <a:r>
              <a:rPr lang="tr-TR" dirty="0"/>
              <a:t>0(</a:t>
            </a:r>
            <a:r>
              <a:rPr lang="tr-TR" dirty="0" err="1"/>
              <a:t>zero</a:t>
            </a:r>
            <a:r>
              <a:rPr lang="tr-TR" dirty="0"/>
              <a:t>) </a:t>
            </a:r>
            <a:r>
              <a:rPr lang="tr-TR" dirty="0" err="1"/>
              <a:t>means</a:t>
            </a:r>
            <a:r>
              <a:rPr lang="tr-TR" dirty="0"/>
              <a:t> </a:t>
            </a:r>
            <a:r>
              <a:rPr lang="tr-TR" dirty="0" err="1"/>
              <a:t>False</a:t>
            </a:r>
            <a:r>
              <a:rPr lang="tr-TR" dirty="0"/>
              <a:t> (in C </a:t>
            </a:r>
            <a:r>
              <a:rPr lang="tr-TR" dirty="0" err="1"/>
              <a:t>and</a:t>
            </a:r>
            <a:r>
              <a:rPr lang="tr-TR" dirty="0"/>
              <a:t> C++)</a:t>
            </a:r>
            <a:endParaRPr lang="en-US" dirty="0"/>
          </a:p>
        </p:txBody>
      </p:sp>
      <p:sp>
        <p:nvSpPr>
          <p:cNvPr id="3" name="İçerik Yer Tutucusu 2">
            <a:extLst>
              <a:ext uri="{FF2B5EF4-FFF2-40B4-BE49-F238E27FC236}">
                <a16:creationId xmlns:a16="http://schemas.microsoft.com/office/drawing/2014/main" id="{224E8FBB-7947-47DB-A3BF-1BA5D105EAC1}"/>
              </a:ext>
            </a:extLst>
          </p:cNvPr>
          <p:cNvSpPr>
            <a:spLocks noGrp="1"/>
          </p:cNvSpPr>
          <p:nvPr>
            <p:ph idx="1"/>
          </p:nvPr>
        </p:nvSpPr>
        <p:spPr/>
        <p:txBody>
          <a:bodyPr/>
          <a:lstStyle/>
          <a:p>
            <a:pPr marL="0" indent="0">
              <a:buNone/>
            </a:pPr>
            <a:r>
              <a:rPr lang="en-US" dirty="0"/>
              <a:t>if(0)          </a:t>
            </a:r>
            <a:r>
              <a:rPr lang="tr-TR" dirty="0"/>
              <a:t>		</a:t>
            </a:r>
            <a:r>
              <a:rPr lang="en-US" dirty="0"/>
              <a:t>// false</a:t>
            </a:r>
          </a:p>
          <a:p>
            <a:pPr marL="0" indent="0">
              <a:buNone/>
            </a:pPr>
            <a:r>
              <a:rPr lang="en-US" dirty="0"/>
              <a:t>if(1)          </a:t>
            </a:r>
            <a:r>
              <a:rPr lang="tr-TR" dirty="0"/>
              <a:t>		</a:t>
            </a:r>
            <a:r>
              <a:rPr lang="en-US" dirty="0"/>
              <a:t>// true</a:t>
            </a:r>
          </a:p>
          <a:p>
            <a:pPr marL="0" indent="0">
              <a:buNone/>
            </a:pPr>
            <a:r>
              <a:rPr lang="en-US" dirty="0"/>
              <a:t>if(2)          </a:t>
            </a:r>
            <a:r>
              <a:rPr lang="tr-TR" dirty="0"/>
              <a:t>		</a:t>
            </a:r>
            <a:r>
              <a:rPr lang="en-US" b="1" dirty="0">
                <a:solidFill>
                  <a:srgbClr val="FF0000"/>
                </a:solidFill>
              </a:rPr>
              <a:t>// true</a:t>
            </a:r>
          </a:p>
          <a:p>
            <a:pPr marL="0" indent="0">
              <a:buNone/>
            </a:pPr>
            <a:r>
              <a:rPr lang="en-US" dirty="0"/>
              <a:t>if(0 == false) </a:t>
            </a:r>
            <a:r>
              <a:rPr lang="tr-TR" dirty="0"/>
              <a:t>	</a:t>
            </a:r>
            <a:r>
              <a:rPr lang="en-US" dirty="0"/>
              <a:t>// true</a:t>
            </a:r>
          </a:p>
          <a:p>
            <a:pPr marL="0" indent="0">
              <a:buNone/>
            </a:pPr>
            <a:r>
              <a:rPr lang="en-US" dirty="0"/>
              <a:t>if(0 == true)  </a:t>
            </a:r>
            <a:r>
              <a:rPr lang="tr-TR" dirty="0"/>
              <a:t>	</a:t>
            </a:r>
            <a:r>
              <a:rPr lang="en-US" dirty="0"/>
              <a:t>// false</a:t>
            </a:r>
          </a:p>
          <a:p>
            <a:pPr marL="0" indent="0">
              <a:buNone/>
            </a:pPr>
            <a:r>
              <a:rPr lang="en-US" dirty="0"/>
              <a:t>if(1 == false) </a:t>
            </a:r>
            <a:r>
              <a:rPr lang="tr-TR" dirty="0"/>
              <a:t>	</a:t>
            </a:r>
            <a:r>
              <a:rPr lang="en-US" dirty="0"/>
              <a:t>// false</a:t>
            </a:r>
          </a:p>
          <a:p>
            <a:pPr marL="0" indent="0">
              <a:buNone/>
            </a:pPr>
            <a:r>
              <a:rPr lang="en-US" dirty="0"/>
              <a:t>if(1 == true)  </a:t>
            </a:r>
            <a:r>
              <a:rPr lang="tr-TR" dirty="0"/>
              <a:t>	</a:t>
            </a:r>
            <a:r>
              <a:rPr lang="en-US" dirty="0"/>
              <a:t>// true</a:t>
            </a:r>
          </a:p>
          <a:p>
            <a:pPr marL="0" indent="0">
              <a:buNone/>
            </a:pPr>
            <a:r>
              <a:rPr lang="en-US" dirty="0"/>
              <a:t>if(2 == false) </a:t>
            </a:r>
            <a:r>
              <a:rPr lang="tr-TR" dirty="0"/>
              <a:t>	</a:t>
            </a:r>
            <a:r>
              <a:rPr lang="en-US" dirty="0"/>
              <a:t>// false</a:t>
            </a:r>
          </a:p>
          <a:p>
            <a:pPr marL="0" indent="0">
              <a:buNone/>
            </a:pPr>
            <a:r>
              <a:rPr lang="en-US" dirty="0"/>
              <a:t>if(2 == true)  </a:t>
            </a:r>
            <a:r>
              <a:rPr lang="tr-TR" dirty="0"/>
              <a:t>	</a:t>
            </a:r>
            <a:r>
              <a:rPr lang="en-US" dirty="0"/>
              <a:t>// false</a:t>
            </a:r>
          </a:p>
        </p:txBody>
      </p:sp>
      <p:sp>
        <p:nvSpPr>
          <p:cNvPr id="4" name="Veri Yer Tutucusu 3">
            <a:extLst>
              <a:ext uri="{FF2B5EF4-FFF2-40B4-BE49-F238E27FC236}">
                <a16:creationId xmlns:a16="http://schemas.microsoft.com/office/drawing/2014/main" id="{2B2DDF1B-8E0E-4EFA-A027-BA37E0E2FA16}"/>
              </a:ext>
            </a:extLst>
          </p:cNvPr>
          <p:cNvSpPr>
            <a:spLocks noGrp="1"/>
          </p:cNvSpPr>
          <p:nvPr>
            <p:ph type="dt" sz="half" idx="10"/>
          </p:nvPr>
        </p:nvSpPr>
        <p:spPr/>
        <p:txBody>
          <a:bodyPr/>
          <a:lstStyle/>
          <a:p>
            <a:pPr>
              <a:defRPr/>
            </a:pPr>
            <a:endParaRPr lang="en-US" altLang="ja-JP"/>
          </a:p>
        </p:txBody>
      </p:sp>
      <p:sp>
        <p:nvSpPr>
          <p:cNvPr id="5" name="Alt Bilgi Yer Tutucusu 4">
            <a:extLst>
              <a:ext uri="{FF2B5EF4-FFF2-40B4-BE49-F238E27FC236}">
                <a16:creationId xmlns:a16="http://schemas.microsoft.com/office/drawing/2014/main" id="{79DE62F6-A404-49CA-B6E5-FF223F246AB4}"/>
              </a:ext>
            </a:extLst>
          </p:cNvPr>
          <p:cNvSpPr>
            <a:spLocks noGrp="1"/>
          </p:cNvSpPr>
          <p:nvPr>
            <p:ph type="ftr" sz="quarter" idx="11"/>
          </p:nvPr>
        </p:nvSpPr>
        <p:spPr/>
        <p:txBody>
          <a:bodyPr/>
          <a:lstStyle/>
          <a:p>
            <a:pPr>
              <a:defRPr/>
            </a:pPr>
            <a:endParaRPr lang="en-US" altLang="ja-JP"/>
          </a:p>
        </p:txBody>
      </p:sp>
      <p:sp>
        <p:nvSpPr>
          <p:cNvPr id="6" name="Slayt Numarası Yer Tutucusu 5">
            <a:extLst>
              <a:ext uri="{FF2B5EF4-FFF2-40B4-BE49-F238E27FC236}">
                <a16:creationId xmlns:a16="http://schemas.microsoft.com/office/drawing/2014/main" id="{AE0EB17D-26B4-45B8-80B1-C8AA484351AB}"/>
              </a:ext>
            </a:extLst>
          </p:cNvPr>
          <p:cNvSpPr>
            <a:spLocks noGrp="1"/>
          </p:cNvSpPr>
          <p:nvPr>
            <p:ph type="sldNum" sz="quarter" idx="12"/>
          </p:nvPr>
        </p:nvSpPr>
        <p:spPr/>
        <p:txBody>
          <a:bodyPr/>
          <a:lstStyle/>
          <a:p>
            <a:fld id="{EA6424A8-CF04-499B-8855-1C002B408772}" type="slidenum">
              <a:rPr lang="ja-JP" altLang="en-US" smtClean="0"/>
              <a:pPr/>
              <a:t>13</a:t>
            </a:fld>
            <a:endParaRPr lang="en-US" altLang="ja-JP"/>
          </a:p>
        </p:txBody>
      </p:sp>
    </p:spTree>
    <p:extLst>
      <p:ext uri="{BB962C8B-B14F-4D97-AF65-F5344CB8AC3E}">
        <p14:creationId xmlns:p14="http://schemas.microsoft.com/office/powerpoint/2010/main" val="3356300877"/>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F43ACC63-2AB4-43B5-AD69-AE730FB74860}"/>
              </a:ext>
            </a:extLst>
          </p:cNvPr>
          <p:cNvSpPr>
            <a:spLocks noGrp="1"/>
          </p:cNvSpPr>
          <p:nvPr>
            <p:ph type="title"/>
          </p:nvPr>
        </p:nvSpPr>
        <p:spPr/>
        <p:txBody>
          <a:bodyPr/>
          <a:lstStyle/>
          <a:p>
            <a:r>
              <a:rPr lang="en-US" altLang="en-US" dirty="0"/>
              <a:t>The Two-way </a:t>
            </a:r>
            <a:r>
              <a:rPr lang="en-US" altLang="en-US" sz="4200" dirty="0">
                <a:latin typeface="Courier New" panose="02070309020205020404" pitchFamily="49" charset="0"/>
              </a:rPr>
              <a:t>if</a:t>
            </a:r>
            <a:r>
              <a:rPr lang="en-US" altLang="en-US" dirty="0"/>
              <a:t> Statement</a:t>
            </a:r>
            <a:endParaRPr lang="en-US" dirty="0"/>
          </a:p>
        </p:txBody>
      </p:sp>
      <p:sp>
        <p:nvSpPr>
          <p:cNvPr id="3" name="İçerik Yer Tutucusu 2">
            <a:extLst>
              <a:ext uri="{FF2B5EF4-FFF2-40B4-BE49-F238E27FC236}">
                <a16:creationId xmlns:a16="http://schemas.microsoft.com/office/drawing/2014/main" id="{632C0A6C-B8F2-4218-943C-E1F8A22D0A60}"/>
              </a:ext>
            </a:extLst>
          </p:cNvPr>
          <p:cNvSpPr>
            <a:spLocks noGrp="1"/>
          </p:cNvSpPr>
          <p:nvPr>
            <p:ph idx="1"/>
          </p:nvPr>
        </p:nvSpPr>
        <p:spPr/>
        <p:txBody>
          <a:bodyPr/>
          <a:lstStyle/>
          <a:p>
            <a:endParaRPr lang="en-US"/>
          </a:p>
        </p:txBody>
      </p:sp>
      <p:sp>
        <p:nvSpPr>
          <p:cNvPr id="4" name="Veri Yer Tutucusu 3">
            <a:extLst>
              <a:ext uri="{FF2B5EF4-FFF2-40B4-BE49-F238E27FC236}">
                <a16:creationId xmlns:a16="http://schemas.microsoft.com/office/drawing/2014/main" id="{C2DCBCB4-CAD0-4724-9A21-22AB80FD30CE}"/>
              </a:ext>
            </a:extLst>
          </p:cNvPr>
          <p:cNvSpPr>
            <a:spLocks noGrp="1"/>
          </p:cNvSpPr>
          <p:nvPr>
            <p:ph type="dt" sz="half" idx="10"/>
          </p:nvPr>
        </p:nvSpPr>
        <p:spPr/>
        <p:txBody>
          <a:bodyPr/>
          <a:lstStyle/>
          <a:p>
            <a:pPr>
              <a:defRPr/>
            </a:pPr>
            <a:endParaRPr lang="en-US" altLang="ja-JP"/>
          </a:p>
        </p:txBody>
      </p:sp>
      <p:sp>
        <p:nvSpPr>
          <p:cNvPr id="5" name="Alt Bilgi Yer Tutucusu 4">
            <a:extLst>
              <a:ext uri="{FF2B5EF4-FFF2-40B4-BE49-F238E27FC236}">
                <a16:creationId xmlns:a16="http://schemas.microsoft.com/office/drawing/2014/main" id="{7DEE7CA0-D291-4206-A403-787A6EC8BB3B}"/>
              </a:ext>
            </a:extLst>
          </p:cNvPr>
          <p:cNvSpPr>
            <a:spLocks noGrp="1"/>
          </p:cNvSpPr>
          <p:nvPr>
            <p:ph type="ftr" sz="quarter" idx="11"/>
          </p:nvPr>
        </p:nvSpPr>
        <p:spPr/>
        <p:txBody>
          <a:bodyPr/>
          <a:lstStyle/>
          <a:p>
            <a:pPr>
              <a:defRPr/>
            </a:pPr>
            <a:endParaRPr lang="en-US" altLang="ja-JP"/>
          </a:p>
        </p:txBody>
      </p:sp>
      <p:sp>
        <p:nvSpPr>
          <p:cNvPr id="6" name="Slayt Numarası Yer Tutucusu 5">
            <a:extLst>
              <a:ext uri="{FF2B5EF4-FFF2-40B4-BE49-F238E27FC236}">
                <a16:creationId xmlns:a16="http://schemas.microsoft.com/office/drawing/2014/main" id="{19752D44-C70E-4705-8234-B9ACAED5AFDF}"/>
              </a:ext>
            </a:extLst>
          </p:cNvPr>
          <p:cNvSpPr>
            <a:spLocks noGrp="1"/>
          </p:cNvSpPr>
          <p:nvPr>
            <p:ph type="sldNum" sz="quarter" idx="12"/>
          </p:nvPr>
        </p:nvSpPr>
        <p:spPr/>
        <p:txBody>
          <a:bodyPr/>
          <a:lstStyle/>
          <a:p>
            <a:fld id="{EA6424A8-CF04-499B-8855-1C002B408772}" type="slidenum">
              <a:rPr lang="ja-JP" altLang="en-US" smtClean="0"/>
              <a:pPr/>
              <a:t>14</a:t>
            </a:fld>
            <a:endParaRPr lang="en-US" altLang="ja-JP"/>
          </a:p>
        </p:txBody>
      </p:sp>
      <p:pic>
        <p:nvPicPr>
          <p:cNvPr id="7" name="Picture 10" descr="if else statement in python - DEV Community">
            <a:extLst>
              <a:ext uri="{FF2B5EF4-FFF2-40B4-BE49-F238E27FC236}">
                <a16:creationId xmlns:a16="http://schemas.microsoft.com/office/drawing/2014/main" id="{0764FF09-0053-4161-8200-7A8A49B549C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68738" y="1458913"/>
            <a:ext cx="4445000" cy="4445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897348251"/>
      </p:ext>
    </p:extLst>
  </p:cSld>
  <p:clrMapOvr>
    <a:masterClrMapping/>
  </p:clrMapOvr>
  <p:transition>
    <p:dissolv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4221EBD-AD54-4D10-991E-9979329A2146}"/>
              </a:ext>
            </a:extLst>
          </p:cNvPr>
          <p:cNvSpPr>
            <a:spLocks noGrp="1" noChangeArrowheads="1"/>
          </p:cNvSpPr>
          <p:nvPr>
            <p:ph type="title"/>
          </p:nvPr>
        </p:nvSpPr>
        <p:spPr/>
        <p:txBody>
          <a:bodyPr/>
          <a:lstStyle/>
          <a:p>
            <a:r>
              <a:rPr lang="en-US" altLang="en-US" dirty="0"/>
              <a:t>The Two-way </a:t>
            </a:r>
            <a:r>
              <a:rPr lang="en-US" altLang="en-US" sz="4200" dirty="0">
                <a:latin typeface="Courier New" panose="02070309020205020404" pitchFamily="49" charset="0"/>
              </a:rPr>
              <a:t>if</a:t>
            </a:r>
            <a:r>
              <a:rPr lang="en-US" altLang="en-US" dirty="0"/>
              <a:t> Statement</a:t>
            </a:r>
            <a:endParaRPr lang="en-US" altLang="en-US" dirty="0">
              <a:solidFill>
                <a:schemeClr val="tx1"/>
              </a:solidFill>
            </a:endParaRPr>
          </a:p>
        </p:txBody>
      </p:sp>
      <p:sp>
        <p:nvSpPr>
          <p:cNvPr id="17410" name="Slide Number Placeholder 4">
            <a:extLst>
              <a:ext uri="{FF2B5EF4-FFF2-40B4-BE49-F238E27FC236}">
                <a16:creationId xmlns:a16="http://schemas.microsoft.com/office/drawing/2014/main" id="{9364B613-5B17-41BE-A66C-E5EBF4372DF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35FB8CA-5FAB-4C6A-8CC7-FA60EEB90D76}" type="slidenum">
              <a:rPr lang="en-US" altLang="en-US" sz="1400"/>
              <a:pPr/>
              <a:t>15</a:t>
            </a:fld>
            <a:endParaRPr lang="en-US" altLang="en-US" sz="1400"/>
          </a:p>
        </p:txBody>
      </p:sp>
      <p:sp>
        <p:nvSpPr>
          <p:cNvPr id="17413" name="Rectangle 6">
            <a:extLst>
              <a:ext uri="{FF2B5EF4-FFF2-40B4-BE49-F238E27FC236}">
                <a16:creationId xmlns:a16="http://schemas.microsoft.com/office/drawing/2014/main" id="{098D42A1-EAD7-43F2-82A9-8DFCE2D1BBF8}"/>
              </a:ext>
            </a:extLst>
          </p:cNvPr>
          <p:cNvSpPr>
            <a:spLocks noChangeArrowheads="1"/>
          </p:cNvSpPr>
          <p:nvPr/>
        </p:nvSpPr>
        <p:spPr bwMode="auto">
          <a:xfrm>
            <a:off x="3686175" y="24288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8" name="Picture 8">
            <a:extLst>
              <a:ext uri="{FF2B5EF4-FFF2-40B4-BE49-F238E27FC236}">
                <a16:creationId xmlns:a16="http://schemas.microsoft.com/office/drawing/2014/main" id="{3A38C2B5-0F7A-4A7D-9EE7-138D97C693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1344" y="3235672"/>
            <a:ext cx="10956925" cy="287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Rectangle 3">
            <a:extLst>
              <a:ext uri="{FF2B5EF4-FFF2-40B4-BE49-F238E27FC236}">
                <a16:creationId xmlns:a16="http://schemas.microsoft.com/office/drawing/2014/main" id="{22817899-7687-4015-9096-DC576F2B1B61}"/>
              </a:ext>
            </a:extLst>
          </p:cNvPr>
          <p:cNvSpPr txBox="1">
            <a:spLocks noChangeArrowheads="1"/>
          </p:cNvSpPr>
          <p:nvPr/>
        </p:nvSpPr>
        <p:spPr bwMode="auto">
          <a:xfrm>
            <a:off x="191344" y="1268760"/>
            <a:ext cx="10668000" cy="3557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lr>
                <a:schemeClr val="folHlink"/>
              </a:buClr>
              <a:buSzPct val="60000"/>
              <a:buFont typeface="Wingdings" panose="05000000000000000000" pitchFamily="2" charset="2"/>
              <a:buChar char="n"/>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anose="05000000000000000000" pitchFamily="2" charset="2"/>
              <a:buChar char="n"/>
              <a:defRPr kumimoji="1"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anose="05000000000000000000" pitchFamily="2" charset="2"/>
              <a:buChar char="n"/>
              <a:defRPr kumimoji="1"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anose="05000000000000000000" pitchFamily="2" charset="2"/>
              <a:buChar char="n"/>
              <a:defRPr kumimoji="1"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anose="05000000000000000000" pitchFamily="2" charset="2"/>
              <a:buChar char="n"/>
              <a:defRPr kumimoji="1"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kumimoji="1" sz="2000">
                <a:solidFill>
                  <a:schemeClr val="tx1"/>
                </a:solidFill>
                <a:latin typeface="+mn-lt"/>
              </a:defRPr>
            </a:lvl9pPr>
          </a:lstStyle>
          <a:p>
            <a:pPr>
              <a:lnSpc>
                <a:spcPct val="90000"/>
              </a:lnSpc>
              <a:buFont typeface="Monotype Sorts" pitchFamily="2" charset="2"/>
              <a:buNone/>
              <a:defRPr/>
            </a:pPr>
            <a:r>
              <a:rPr lang="en-US" sz="2000" b="1" kern="0">
                <a:solidFill>
                  <a:srgbClr val="0000CC"/>
                </a:solidFill>
                <a:latin typeface="Consolas" pitchFamily="49" charset="0"/>
              </a:rPr>
              <a:t>if</a:t>
            </a:r>
            <a:r>
              <a:rPr lang="en-US" sz="2000" b="1" kern="0">
                <a:solidFill>
                  <a:srgbClr val="000000"/>
                </a:solidFill>
                <a:latin typeface="Consolas" pitchFamily="49" charset="0"/>
              </a:rPr>
              <a:t> </a:t>
            </a:r>
            <a:r>
              <a:rPr lang="en-US" sz="2000" b="1" kern="0">
                <a:solidFill>
                  <a:schemeClr val="accent6">
                    <a:lumMod val="75000"/>
                  </a:schemeClr>
                </a:solidFill>
                <a:latin typeface="Consolas" pitchFamily="49" charset="0"/>
              </a:rPr>
              <a:t>(boolean-expression) </a:t>
            </a:r>
            <a:endParaRPr lang="tr-TR" sz="2000" b="1" kern="0">
              <a:solidFill>
                <a:schemeClr val="accent6">
                  <a:lumMod val="75000"/>
                </a:schemeClr>
              </a:solidFill>
              <a:latin typeface="Consolas" pitchFamily="49" charset="0"/>
            </a:endParaRPr>
          </a:p>
          <a:p>
            <a:pPr>
              <a:lnSpc>
                <a:spcPct val="90000"/>
              </a:lnSpc>
              <a:buFont typeface="Monotype Sorts" pitchFamily="2" charset="2"/>
              <a:buNone/>
              <a:defRPr/>
            </a:pPr>
            <a:r>
              <a:rPr lang="en-US" sz="2000" b="1" kern="0">
                <a:solidFill>
                  <a:schemeClr val="accent5">
                    <a:lumMod val="50000"/>
                  </a:schemeClr>
                </a:solidFill>
                <a:latin typeface="Consolas" pitchFamily="49" charset="0"/>
              </a:rPr>
              <a:t>{ </a:t>
            </a:r>
          </a:p>
          <a:p>
            <a:pPr>
              <a:lnSpc>
                <a:spcPct val="90000"/>
              </a:lnSpc>
              <a:buFont typeface="Monotype Sorts" pitchFamily="2" charset="2"/>
              <a:buNone/>
              <a:defRPr/>
            </a:pPr>
            <a:r>
              <a:rPr lang="en-US" sz="2000" b="1" kern="0">
                <a:solidFill>
                  <a:schemeClr val="accent5">
                    <a:lumMod val="50000"/>
                  </a:schemeClr>
                </a:solidFill>
                <a:latin typeface="Consolas" pitchFamily="49" charset="0"/>
              </a:rPr>
              <a:t>  statement(s)-for-the-true-case;</a:t>
            </a:r>
          </a:p>
          <a:p>
            <a:pPr>
              <a:lnSpc>
                <a:spcPct val="90000"/>
              </a:lnSpc>
              <a:buFont typeface="Monotype Sorts" pitchFamily="2" charset="2"/>
              <a:buNone/>
              <a:defRPr/>
            </a:pPr>
            <a:r>
              <a:rPr lang="en-US" sz="2000" b="1" kern="0">
                <a:solidFill>
                  <a:schemeClr val="accent5">
                    <a:lumMod val="50000"/>
                  </a:schemeClr>
                </a:solidFill>
                <a:latin typeface="Consolas" pitchFamily="49" charset="0"/>
              </a:rPr>
              <a:t>}</a:t>
            </a:r>
          </a:p>
          <a:p>
            <a:pPr>
              <a:lnSpc>
                <a:spcPct val="90000"/>
              </a:lnSpc>
              <a:buFont typeface="Monotype Sorts" pitchFamily="2" charset="2"/>
              <a:buNone/>
              <a:defRPr/>
            </a:pPr>
            <a:r>
              <a:rPr lang="en-US" sz="2400" b="1" kern="0">
                <a:solidFill>
                  <a:srgbClr val="C00000"/>
                </a:solidFill>
                <a:latin typeface="Consolas" pitchFamily="49" charset="0"/>
              </a:rPr>
              <a:t>else</a:t>
            </a:r>
            <a:r>
              <a:rPr lang="en-US" sz="2400" b="1" kern="0">
                <a:solidFill>
                  <a:srgbClr val="000000"/>
                </a:solidFill>
                <a:latin typeface="Consolas" pitchFamily="49" charset="0"/>
              </a:rPr>
              <a:t> </a:t>
            </a:r>
            <a:endParaRPr lang="tr-TR" sz="2400" b="1" kern="0">
              <a:solidFill>
                <a:srgbClr val="000000"/>
              </a:solidFill>
              <a:latin typeface="Consolas" pitchFamily="49" charset="0"/>
            </a:endParaRPr>
          </a:p>
          <a:p>
            <a:pPr>
              <a:lnSpc>
                <a:spcPct val="90000"/>
              </a:lnSpc>
              <a:buFont typeface="Monotype Sorts" pitchFamily="2" charset="2"/>
              <a:buNone/>
              <a:defRPr/>
            </a:pPr>
            <a:r>
              <a:rPr lang="en-US" sz="2000" b="1" kern="0">
                <a:solidFill>
                  <a:srgbClr val="FF33CC"/>
                </a:solidFill>
                <a:latin typeface="Consolas" pitchFamily="49" charset="0"/>
              </a:rPr>
              <a:t>{</a:t>
            </a:r>
          </a:p>
          <a:p>
            <a:pPr>
              <a:lnSpc>
                <a:spcPct val="90000"/>
              </a:lnSpc>
              <a:buFont typeface="Monotype Sorts" pitchFamily="2" charset="2"/>
              <a:buNone/>
              <a:defRPr/>
            </a:pPr>
            <a:r>
              <a:rPr lang="en-US" sz="2000" b="1" kern="0">
                <a:solidFill>
                  <a:srgbClr val="FF33CC"/>
                </a:solidFill>
                <a:latin typeface="Consolas" pitchFamily="49" charset="0"/>
              </a:rPr>
              <a:t>  statement(s)-for-the-false-case;</a:t>
            </a:r>
            <a:endParaRPr lang="tr-TR" sz="2000" b="1" kern="0">
              <a:solidFill>
                <a:srgbClr val="FF33CC"/>
              </a:solidFill>
              <a:latin typeface="Consolas" pitchFamily="49" charset="0"/>
            </a:endParaRPr>
          </a:p>
          <a:p>
            <a:pPr>
              <a:lnSpc>
                <a:spcPct val="90000"/>
              </a:lnSpc>
              <a:buFont typeface="Monotype Sorts" pitchFamily="2" charset="2"/>
              <a:buNone/>
              <a:defRPr/>
            </a:pPr>
            <a:r>
              <a:rPr lang="en-US" sz="2000" b="1" kern="0">
                <a:solidFill>
                  <a:srgbClr val="FF33CC"/>
                </a:solidFill>
                <a:latin typeface="Consolas" pitchFamily="49" charset="0"/>
              </a:rPr>
              <a:t>}</a:t>
            </a:r>
            <a:endParaRPr lang="en-US" sz="2800" b="1" kern="0" dirty="0">
              <a:solidFill>
                <a:srgbClr val="FF33CC"/>
              </a:solidFill>
              <a:latin typeface="Consolas" pitchFamily="49" charset="0"/>
            </a:endParaRPr>
          </a:p>
        </p:txBody>
      </p:sp>
      <p:pic>
        <p:nvPicPr>
          <p:cNvPr id="10" name="Picture 6" descr="13 Decks Java Developers Must See to Stay Updated - DZone Java">
            <a:extLst>
              <a:ext uri="{FF2B5EF4-FFF2-40B4-BE49-F238E27FC236}">
                <a16:creationId xmlns:a16="http://schemas.microsoft.com/office/drawing/2014/main" id="{C518AF08-5356-4B06-9099-4FFD894DD0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9000" y="1428750"/>
            <a:ext cx="4305300" cy="2228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Rectangle 2">
            <a:extLst>
              <a:ext uri="{FF2B5EF4-FFF2-40B4-BE49-F238E27FC236}">
                <a16:creationId xmlns:a16="http://schemas.microsoft.com/office/drawing/2014/main" id="{40962EA5-21A7-4CC6-A5C6-68DA5C77CE45}"/>
              </a:ext>
            </a:extLst>
          </p:cNvPr>
          <p:cNvSpPr>
            <a:spLocks noGrp="1" noChangeArrowheads="1"/>
          </p:cNvSpPr>
          <p:nvPr>
            <p:ph type="title"/>
          </p:nvPr>
        </p:nvSpPr>
        <p:spPr/>
        <p:txBody>
          <a:bodyPr/>
          <a:lstStyle/>
          <a:p>
            <a:r>
              <a:rPr lang="en-US" altLang="en-US" sz="4200">
                <a:latin typeface="Courier New" panose="02070309020205020404" pitchFamily="49" charset="0"/>
              </a:rPr>
              <a:t>if-else</a:t>
            </a:r>
            <a:r>
              <a:rPr lang="en-US" altLang="en-US"/>
              <a:t> Example</a:t>
            </a:r>
          </a:p>
        </p:txBody>
      </p:sp>
      <p:sp>
        <p:nvSpPr>
          <p:cNvPr id="18436" name="Rectangle 3">
            <a:extLst>
              <a:ext uri="{FF2B5EF4-FFF2-40B4-BE49-F238E27FC236}">
                <a16:creationId xmlns:a16="http://schemas.microsoft.com/office/drawing/2014/main" id="{7FA177BC-B966-490C-96F2-ECBB1A0269A8}"/>
              </a:ext>
            </a:extLst>
          </p:cNvPr>
          <p:cNvSpPr>
            <a:spLocks noGrp="1" noChangeArrowheads="1"/>
          </p:cNvSpPr>
          <p:nvPr>
            <p:ph idx="1"/>
          </p:nvPr>
        </p:nvSpPr>
        <p:spPr/>
        <p:txBody>
          <a:bodyPr/>
          <a:lstStyle/>
          <a:p>
            <a:pPr>
              <a:buFont typeface="Monotype Sorts"/>
              <a:buNone/>
            </a:pPr>
            <a:r>
              <a:rPr lang="en-US" altLang="en-US" sz="2400" b="1" dirty="0">
                <a:latin typeface="Courier New" panose="02070309020205020404" pitchFamily="49" charset="0"/>
              </a:rPr>
              <a:t>if (radius &gt;= 0) {   </a:t>
            </a:r>
          </a:p>
          <a:p>
            <a:pPr>
              <a:spcBef>
                <a:spcPct val="0"/>
              </a:spcBef>
              <a:buFont typeface="Monotype Sorts"/>
              <a:buNone/>
            </a:pPr>
            <a:r>
              <a:rPr lang="en-US" altLang="en-US" sz="2400" b="1" dirty="0">
                <a:latin typeface="Courier New" panose="02070309020205020404" pitchFamily="49" charset="0"/>
              </a:rPr>
              <a:t>  area = radius * radius * 3.14159;</a:t>
            </a:r>
          </a:p>
          <a:p>
            <a:pPr>
              <a:spcBef>
                <a:spcPct val="0"/>
              </a:spcBef>
              <a:buFont typeface="Monotype Sorts"/>
              <a:buNone/>
            </a:pPr>
            <a:endParaRPr lang="en-US" altLang="en-US" sz="2400" b="1" dirty="0">
              <a:latin typeface="Courier New" panose="02070309020205020404" pitchFamily="49" charset="0"/>
            </a:endParaRPr>
          </a:p>
          <a:p>
            <a:pPr>
              <a:spcBef>
                <a:spcPct val="0"/>
              </a:spcBef>
              <a:buFont typeface="Monotype Sorts"/>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("The area for the “  </a:t>
            </a:r>
          </a:p>
          <a:p>
            <a:pPr>
              <a:spcBef>
                <a:spcPct val="0"/>
              </a:spcBef>
              <a:buFont typeface="Monotype Sorts"/>
              <a:buNone/>
            </a:pPr>
            <a:r>
              <a:rPr lang="en-US" altLang="en-US" sz="2400" b="1" dirty="0">
                <a:latin typeface="Courier New" panose="02070309020205020404" pitchFamily="49" charset="0"/>
              </a:rPr>
              <a:t>    + “circle of radius " + radius + </a:t>
            </a:r>
          </a:p>
          <a:p>
            <a:pPr>
              <a:spcBef>
                <a:spcPct val="0"/>
              </a:spcBef>
              <a:buFont typeface="Monotype Sorts"/>
              <a:buNone/>
            </a:pPr>
            <a:r>
              <a:rPr lang="en-US" altLang="en-US" sz="2400" b="1" dirty="0">
                <a:latin typeface="Courier New" panose="02070309020205020404" pitchFamily="49" charset="0"/>
              </a:rPr>
              <a:t>    " is " + area);</a:t>
            </a:r>
          </a:p>
          <a:p>
            <a:pPr>
              <a:spcBef>
                <a:spcPct val="0"/>
              </a:spcBef>
              <a:buFont typeface="Monotype Sorts"/>
              <a:buNone/>
            </a:pPr>
            <a:r>
              <a:rPr lang="en-US" altLang="en-US" sz="2400" b="1" dirty="0">
                <a:latin typeface="Courier New" panose="02070309020205020404" pitchFamily="49" charset="0"/>
              </a:rPr>
              <a:t>}</a:t>
            </a:r>
          </a:p>
          <a:p>
            <a:pPr>
              <a:spcBef>
                <a:spcPct val="0"/>
              </a:spcBef>
              <a:buFont typeface="Monotype Sorts"/>
              <a:buNone/>
            </a:pPr>
            <a:r>
              <a:rPr lang="en-US" altLang="en-US" sz="2400" b="1" dirty="0">
                <a:latin typeface="Courier New" panose="02070309020205020404" pitchFamily="49" charset="0"/>
              </a:rPr>
              <a:t>else {</a:t>
            </a:r>
          </a:p>
          <a:p>
            <a:pPr>
              <a:spcBef>
                <a:spcPct val="0"/>
              </a:spcBef>
              <a:buFont typeface="Monotype Sorts"/>
              <a:buNone/>
            </a:pPr>
            <a:r>
              <a:rPr lang="en-US" altLang="en-US" sz="2400" b="1" dirty="0">
                <a:latin typeface="Courier New" panose="02070309020205020404" pitchFamily="49" charset="0"/>
              </a:rPr>
              <a:t>  </a:t>
            </a:r>
            <a:r>
              <a:rPr lang="en-US" altLang="en-US" sz="2400" b="1" dirty="0" err="1">
                <a:latin typeface="Courier New" panose="02070309020205020404" pitchFamily="49" charset="0"/>
              </a:rPr>
              <a:t>System.out.println</a:t>
            </a:r>
            <a:r>
              <a:rPr lang="en-US" altLang="en-US" sz="2400" b="1" dirty="0">
                <a:latin typeface="Courier New" panose="02070309020205020404" pitchFamily="49" charset="0"/>
              </a:rPr>
              <a:t>("Negative input");</a:t>
            </a:r>
          </a:p>
          <a:p>
            <a:pPr>
              <a:spcBef>
                <a:spcPct val="0"/>
              </a:spcBef>
              <a:buFont typeface="Monotype Sorts"/>
              <a:buNone/>
            </a:pPr>
            <a:r>
              <a:rPr lang="en-US" altLang="en-US" sz="2400" b="1" dirty="0">
                <a:latin typeface="Courier New" panose="02070309020205020404" pitchFamily="49" charset="0"/>
              </a:rPr>
              <a:t>}</a:t>
            </a:r>
          </a:p>
        </p:txBody>
      </p:sp>
      <p:sp>
        <p:nvSpPr>
          <p:cNvPr id="18434" name="Slide Number Placeholder 4">
            <a:extLst>
              <a:ext uri="{FF2B5EF4-FFF2-40B4-BE49-F238E27FC236}">
                <a16:creationId xmlns:a16="http://schemas.microsoft.com/office/drawing/2014/main" id="{F1FD6774-6839-40B3-9B03-5B57111EFBB7}"/>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1618BD4-8F5F-4857-B49A-271D31F36011}" type="slidenum">
              <a:rPr lang="en-US" altLang="en-US" sz="1400"/>
              <a:pPr/>
              <a:t>16</a:t>
            </a:fld>
            <a:endParaRPr lang="en-US" altLang="en-US" sz="1400"/>
          </a:p>
        </p:txBody>
      </p:sp>
    </p:spTree>
  </p:cSld>
  <p:clrMapOvr>
    <a:masterClrMapping/>
  </p:clrMapOvr>
  <p:transition>
    <p:dissolv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r>
              <a:rPr lang="en-US" altLang="x-none"/>
              <a:t>Indentation Revisited</a:t>
            </a:r>
          </a:p>
        </p:txBody>
      </p:sp>
      <p:sp>
        <p:nvSpPr>
          <p:cNvPr id="62467" name="Rectangle 3"/>
          <p:cNvSpPr>
            <a:spLocks noGrp="1" noChangeArrowheads="1"/>
          </p:cNvSpPr>
          <p:nvPr>
            <p:ph idx="1"/>
          </p:nvPr>
        </p:nvSpPr>
        <p:spPr/>
        <p:txBody>
          <a:bodyPr/>
          <a:lstStyle/>
          <a:p>
            <a:pPr>
              <a:spcBef>
                <a:spcPct val="0"/>
              </a:spcBef>
              <a:spcAft>
                <a:spcPts val="1800"/>
              </a:spcAft>
            </a:pPr>
            <a:r>
              <a:rPr lang="en-US" altLang="x-none" dirty="0"/>
              <a:t>Remember that indentation is for the human reader, and is ignored by the compiler</a:t>
            </a:r>
          </a:p>
          <a:p>
            <a:pPr>
              <a:spcBef>
                <a:spcPct val="0"/>
              </a:spcBef>
              <a:buFontTx/>
              <a:buNone/>
            </a:pPr>
            <a:r>
              <a:rPr lang="en-US" altLang="x-none" sz="2400" dirty="0">
                <a:latin typeface="Courier New" charset="0"/>
                <a:ea typeface="Courier New" charset="0"/>
                <a:cs typeface="Courier New" charset="0"/>
              </a:rPr>
              <a:t>		if (depth &gt;= UPPER_LIMIT)</a:t>
            </a:r>
          </a:p>
          <a:p>
            <a:pPr>
              <a:spcBef>
                <a:spcPct val="0"/>
              </a:spcBef>
              <a:buFontTx/>
              <a:buNone/>
            </a:pPr>
            <a:r>
              <a:rPr lang="en-US" altLang="x-none" sz="2400" dirty="0">
                <a:latin typeface="Courier New" charset="0"/>
                <a:ea typeface="Courier New" charset="0"/>
                <a:cs typeface="Courier New" charset="0"/>
              </a:rPr>
              <a:t>		   delta = 100;</a:t>
            </a:r>
          </a:p>
          <a:p>
            <a:pPr>
              <a:spcBef>
                <a:spcPct val="0"/>
              </a:spcBef>
              <a:buFontTx/>
              <a:buNone/>
            </a:pPr>
            <a:r>
              <a:rPr lang="en-US" altLang="x-none" sz="2400" dirty="0">
                <a:latin typeface="Courier New" charset="0"/>
                <a:ea typeface="Courier New" charset="0"/>
                <a:cs typeface="Courier New" charset="0"/>
              </a:rPr>
              <a:t>		else</a:t>
            </a:r>
          </a:p>
          <a:p>
            <a:pPr>
              <a:spcBef>
                <a:spcPct val="0"/>
              </a:spcBef>
              <a:buFontTx/>
              <a:buNone/>
            </a:pPr>
            <a:r>
              <a:rPr lang="en-US" altLang="x-none" sz="2400" dirty="0">
                <a:latin typeface="Courier New" charset="0"/>
                <a:ea typeface="Courier New" charset="0"/>
                <a:cs typeface="Courier New" charset="0"/>
              </a:rPr>
              <a:t>		   </a:t>
            </a:r>
            <a:r>
              <a:rPr lang="en-US" altLang="x-none" sz="2400" dirty="0" err="1">
                <a:latin typeface="Courier New" charset="0"/>
                <a:ea typeface="Courier New" charset="0"/>
                <a:cs typeface="Courier New" charset="0"/>
              </a:rPr>
              <a:t>System.out.println</a:t>
            </a:r>
            <a:r>
              <a:rPr lang="en-US" altLang="x-none" sz="2400" dirty="0">
                <a:latin typeface="Courier New" charset="0"/>
                <a:ea typeface="Courier New" charset="0"/>
                <a:cs typeface="Courier New" charset="0"/>
              </a:rPr>
              <a:t>("</a:t>
            </a:r>
            <a:r>
              <a:rPr lang="en-US" altLang="x-none" sz="2400" dirty="0" err="1">
                <a:latin typeface="Courier New" charset="0"/>
                <a:ea typeface="Courier New" charset="0"/>
                <a:cs typeface="Courier New" charset="0"/>
              </a:rPr>
              <a:t>Reseting</a:t>
            </a:r>
            <a:r>
              <a:rPr lang="en-US" altLang="x-none" sz="2400" dirty="0">
                <a:latin typeface="Courier New" charset="0"/>
                <a:ea typeface="Courier New" charset="0"/>
                <a:cs typeface="Courier New" charset="0"/>
              </a:rPr>
              <a:t> Delta");</a:t>
            </a:r>
          </a:p>
          <a:p>
            <a:pPr>
              <a:spcBef>
                <a:spcPct val="0"/>
              </a:spcBef>
              <a:spcAft>
                <a:spcPts val="2400"/>
              </a:spcAft>
              <a:buNone/>
            </a:pPr>
            <a:r>
              <a:rPr lang="en-US" altLang="x-none" sz="2400" dirty="0">
                <a:latin typeface="Courier New" charset="0"/>
                <a:ea typeface="Courier New" charset="0"/>
                <a:cs typeface="Courier New" charset="0"/>
              </a:rPr>
              <a:t>		   delta = 0;</a:t>
            </a:r>
          </a:p>
          <a:p>
            <a:pPr>
              <a:spcBef>
                <a:spcPct val="0"/>
              </a:spcBef>
              <a:spcAft>
                <a:spcPts val="1800"/>
              </a:spcAft>
            </a:pPr>
            <a:r>
              <a:rPr lang="en-US" altLang="x-none" dirty="0"/>
              <a:t>Despite what the indentation implies, </a:t>
            </a:r>
            <a:r>
              <a:rPr lang="en-US" altLang="x-none" dirty="0">
                <a:latin typeface="Courier New" charset="0"/>
                <a:ea typeface="Courier New" charset="0"/>
                <a:cs typeface="Courier New" charset="0"/>
              </a:rPr>
              <a:t>delta</a:t>
            </a:r>
            <a:r>
              <a:rPr lang="en-US" altLang="x-none" dirty="0">
                <a:ea typeface="Courier New" charset="0"/>
                <a:cs typeface="Courier New" charset="0"/>
              </a:rPr>
              <a:t> </a:t>
            </a:r>
            <a:r>
              <a:rPr lang="en-US" altLang="x-none" dirty="0"/>
              <a:t>will be set to 0 no matter what</a:t>
            </a:r>
          </a:p>
        </p:txBody>
      </p:sp>
      <p:sp>
        <p:nvSpPr>
          <p:cNvPr id="62469" name="Footer Placeholder 7"/>
          <p:cNvSpPr>
            <a:spLocks noGrp="1"/>
          </p:cNvSpPr>
          <p:nvPr>
            <p:ph type="ftr" sz="quarter" idx="4294967295"/>
          </p:nvPr>
        </p:nvSpPr>
        <p:spPr>
          <a:xfrm>
            <a:off x="0" y="6381750"/>
            <a:ext cx="2540000"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200" dirty="0">
                <a:latin typeface="Times New Roman" charset="0"/>
              </a:rPr>
              <a:t>Copyright © 2018 Pearson Education, Ltd.</a:t>
            </a:r>
          </a:p>
        </p:txBody>
      </p:sp>
      <p:sp>
        <p:nvSpPr>
          <p:cNvPr id="102407" name="AutoShape 7"/>
          <p:cNvSpPr>
            <a:spLocks noChangeArrowheads="1"/>
          </p:cNvSpPr>
          <p:nvPr/>
        </p:nvSpPr>
        <p:spPr bwMode="auto">
          <a:xfrm>
            <a:off x="4295800" y="2340496"/>
            <a:ext cx="2327920" cy="2177008"/>
          </a:xfrm>
          <a:custGeom>
            <a:avLst/>
            <a:gdLst>
              <a:gd name="T0" fmla="*/ 2147483647 w 21600"/>
              <a:gd name="T1" fmla="*/ 0 h 21600"/>
              <a:gd name="T2" fmla="*/ 2147483647 w 21600"/>
              <a:gd name="T3" fmla="*/ 2147483647 h 21600"/>
              <a:gd name="T4" fmla="*/ 0 w 21600"/>
              <a:gd name="T5" fmla="*/ 2147483647 h 21600"/>
              <a:gd name="T6" fmla="*/ 2147483647 w 21600"/>
              <a:gd name="T7" fmla="*/ 2147483647 h 21600"/>
              <a:gd name="T8" fmla="*/ 2147483647 w 21600"/>
              <a:gd name="T9" fmla="*/ 2147483647 h 21600"/>
              <a:gd name="T10" fmla="*/ 2147483647 w 21600"/>
              <a:gd name="T11" fmla="*/ 2147483647 h 21600"/>
              <a:gd name="T12" fmla="*/ 2147483647 w 21600"/>
              <a:gd name="T13" fmla="*/ 2147483647 h 21600"/>
              <a:gd name="T14" fmla="*/ 2147483647 w 21600"/>
              <a:gd name="T15" fmla="*/ 2147483647 h 21600"/>
              <a:gd name="T16" fmla="*/ 0 60000 65536"/>
              <a:gd name="T17" fmla="*/ 0 60000 65536"/>
              <a:gd name="T18" fmla="*/ 0 60000 65536"/>
              <a:gd name="T19" fmla="*/ 0 60000 65536"/>
              <a:gd name="T20" fmla="*/ 0 60000 65536"/>
              <a:gd name="T21" fmla="*/ 0 60000 65536"/>
              <a:gd name="T22" fmla="*/ 0 60000 65536"/>
              <a:gd name="T23" fmla="*/ 0 60000 65536"/>
              <a:gd name="T24" fmla="*/ 3163 w 21600"/>
              <a:gd name="T25" fmla="*/ 3163 h 21600"/>
              <a:gd name="T26" fmla="*/ 18437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7762" y="16478"/>
                </a:moveTo>
                <a:cubicBezTo>
                  <a:pt x="19069" y="14874"/>
                  <a:pt x="19784" y="12869"/>
                  <a:pt x="19784" y="10800"/>
                </a:cubicBezTo>
                <a:cubicBezTo>
                  <a:pt x="19784" y="5838"/>
                  <a:pt x="15761" y="1816"/>
                  <a:pt x="10800" y="1816"/>
                </a:cubicBezTo>
                <a:cubicBezTo>
                  <a:pt x="8730" y="1815"/>
                  <a:pt x="6725" y="2530"/>
                  <a:pt x="5121" y="3837"/>
                </a:cubicBezTo>
                <a:close/>
                <a:moveTo>
                  <a:pt x="3837" y="5121"/>
                </a:moveTo>
                <a:cubicBezTo>
                  <a:pt x="2530" y="6725"/>
                  <a:pt x="1815" y="8730"/>
                  <a:pt x="1815" y="10799"/>
                </a:cubicBezTo>
                <a:cubicBezTo>
                  <a:pt x="1816" y="15761"/>
                  <a:pt x="5838" y="19784"/>
                  <a:pt x="10800" y="19784"/>
                </a:cubicBezTo>
                <a:cubicBezTo>
                  <a:pt x="12869" y="19784"/>
                  <a:pt x="14874" y="19069"/>
                  <a:pt x="16478" y="17762"/>
                </a:cubicBezTo>
                <a:close/>
              </a:path>
            </a:pathLst>
          </a:custGeom>
          <a:gradFill rotWithShape="0">
            <a:gsLst>
              <a:gs pos="0">
                <a:srgbClr val="FF0000">
                  <a:alpha val="39998"/>
                </a:srgbClr>
              </a:gs>
              <a:gs pos="100000">
                <a:srgbClr val="760000">
                  <a:alpha val="39998"/>
                </a:srgbClr>
              </a:gs>
            </a:gsLst>
            <a:lin ang="540000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endParaRPr lang="x-none" altLang="x-none" sz="1800"/>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9" presetClass="entr" presetSubtype="0" fill="hold" grpId="0" nodeType="afterEffect">
                                  <p:stCondLst>
                                    <p:cond delay="0"/>
                                  </p:stCondLst>
                                  <p:childTnLst>
                                    <p:set>
                                      <p:cBhvr>
                                        <p:cTn id="6" dur="1" fill="hold">
                                          <p:stCondLst>
                                            <p:cond delay="0"/>
                                          </p:stCondLst>
                                        </p:cTn>
                                        <p:tgtEl>
                                          <p:spTgt spid="102407"/>
                                        </p:tgtEl>
                                        <p:attrNameLst>
                                          <p:attrName>style.visibility</p:attrName>
                                        </p:attrNameLst>
                                      </p:cBhvr>
                                      <p:to>
                                        <p:strVal val="visible"/>
                                      </p:to>
                                    </p:set>
                                    <p:animEffect transition="in" filter="dissolve">
                                      <p:cBhvr>
                                        <p:cTn id="7" dur="2000"/>
                                        <p:tgtEl>
                                          <p:spTgt spid="1024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r>
              <a:rPr lang="en-US" altLang="x-none"/>
              <a:t>Block Statements</a:t>
            </a:r>
          </a:p>
        </p:txBody>
      </p:sp>
      <p:sp>
        <p:nvSpPr>
          <p:cNvPr id="63491" name="Rectangle 3"/>
          <p:cNvSpPr>
            <a:spLocks noGrp="1" noChangeArrowheads="1"/>
          </p:cNvSpPr>
          <p:nvPr>
            <p:ph idx="1"/>
          </p:nvPr>
        </p:nvSpPr>
        <p:spPr>
          <a:noFill/>
        </p:spPr>
        <p:txBody>
          <a:bodyPr vert="horz" wrap="square" lIns="92075" tIns="46038" rIns="92075" bIns="46038" numCol="1" anchor="t" anchorCtr="0" compatLnSpc="1">
            <a:prstTxWarp prst="textNoShape">
              <a:avLst/>
            </a:prstTxWarp>
          </a:bodyPr>
          <a:lstStyle/>
          <a:p>
            <a:pPr>
              <a:spcBef>
                <a:spcPct val="75000"/>
              </a:spcBef>
            </a:pPr>
            <a:r>
              <a:rPr lang="en-US" altLang="x-none"/>
              <a:t>Several statements can be grouped together into a </a:t>
            </a:r>
            <a:r>
              <a:rPr lang="en-US" altLang="x-none" i="1"/>
              <a:t>block statement </a:t>
            </a:r>
            <a:r>
              <a:rPr lang="en-US" altLang="x-none"/>
              <a:t>delimited by braces</a:t>
            </a:r>
            <a:endParaRPr lang="en-US" altLang="x-none" i="1"/>
          </a:p>
          <a:p>
            <a:pPr>
              <a:spcBef>
                <a:spcPct val="75000"/>
              </a:spcBef>
            </a:pPr>
            <a:r>
              <a:rPr lang="en-US" altLang="x-none"/>
              <a:t>A block statement can be used wherever a statement is called for in the Java syntax rules</a:t>
            </a:r>
          </a:p>
        </p:txBody>
      </p:sp>
      <p:sp>
        <p:nvSpPr>
          <p:cNvPr id="63493" name="Footer Placeholder 5"/>
          <p:cNvSpPr>
            <a:spLocks noGrp="1"/>
          </p:cNvSpPr>
          <p:nvPr>
            <p:ph type="ftr" sz="quarter" idx="4294967295"/>
          </p:nvPr>
        </p:nvSpPr>
        <p:spPr>
          <a:xfrm>
            <a:off x="0" y="6381750"/>
            <a:ext cx="2540000"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200" dirty="0">
                <a:latin typeface="Times New Roman" charset="0"/>
              </a:rPr>
              <a:t>Copyright © 2018 Pearson Education, Ltd.</a:t>
            </a:r>
          </a:p>
        </p:txBody>
      </p:sp>
      <p:sp>
        <p:nvSpPr>
          <p:cNvPr id="25604" name="Text Box 4"/>
          <p:cNvSpPr txBox="1">
            <a:spLocks noChangeArrowheads="1"/>
          </p:cNvSpPr>
          <p:nvPr/>
        </p:nvSpPr>
        <p:spPr bwMode="auto">
          <a:xfrm>
            <a:off x="2135560" y="3680619"/>
            <a:ext cx="7273145" cy="22467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2800" dirty="0">
                <a:latin typeface="Courier New" charset="0"/>
              </a:rPr>
              <a:t>if (total &gt; MAX)</a:t>
            </a:r>
          </a:p>
          <a:p>
            <a:pPr eaLnBrk="1" hangingPunct="1"/>
            <a:r>
              <a:rPr lang="en-US" altLang="x-none" sz="2800" dirty="0">
                <a:latin typeface="Courier New" charset="0"/>
              </a:rPr>
              <a:t>{</a:t>
            </a:r>
          </a:p>
          <a:p>
            <a:pPr eaLnBrk="1" hangingPunct="1"/>
            <a:r>
              <a:rPr lang="en-US" altLang="x-none" sz="2800" dirty="0">
                <a:latin typeface="Courier New" charset="0"/>
              </a:rPr>
              <a:t>   </a:t>
            </a:r>
            <a:r>
              <a:rPr lang="en-US" altLang="x-none" sz="2800" dirty="0" err="1">
                <a:latin typeface="Courier New" charset="0"/>
              </a:rPr>
              <a:t>System.out.println</a:t>
            </a:r>
            <a:r>
              <a:rPr lang="en-US" altLang="x-none" sz="2800" dirty="0">
                <a:latin typeface="Courier New" charset="0"/>
              </a:rPr>
              <a:t>("Error!!");</a:t>
            </a:r>
          </a:p>
          <a:p>
            <a:pPr eaLnBrk="1" hangingPunct="1"/>
            <a:r>
              <a:rPr lang="en-US" altLang="x-none" sz="2800" dirty="0">
                <a:latin typeface="Courier New" charset="0"/>
              </a:rPr>
              <a:t>   </a:t>
            </a:r>
            <a:r>
              <a:rPr lang="en-US" altLang="x-none" sz="2800" dirty="0" err="1">
                <a:latin typeface="Courier New" charset="0"/>
              </a:rPr>
              <a:t>errorCount</a:t>
            </a:r>
            <a:r>
              <a:rPr lang="en-US" altLang="x-none" sz="2800" dirty="0">
                <a:latin typeface="Courier New" charset="0"/>
              </a:rPr>
              <a:t>++;</a:t>
            </a:r>
          </a:p>
          <a:p>
            <a:pPr eaLnBrk="1" hangingPunct="1"/>
            <a:r>
              <a:rPr lang="en-US" altLang="x-none" sz="2800" dirty="0">
                <a:latin typeface="Courier New" charset="0"/>
              </a:rPr>
              <a:t>}</a:t>
            </a:r>
            <a:endParaRPr lang="en-US" altLang="x-none" sz="2800" dirty="0">
              <a:latin typeface="Times New Roman"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25604"/>
                                        </p:tgtEl>
                                        <p:attrNameLst>
                                          <p:attrName>style.visibility</p:attrName>
                                        </p:attrNameLst>
                                      </p:cBhvr>
                                      <p:to>
                                        <p:strVal val="visible"/>
                                      </p:to>
                                    </p:set>
                                    <p:anim calcmode="lin" valueType="num">
                                      <p:cBhvr additive="base">
                                        <p:cTn id="7" dur="500" fill="hold"/>
                                        <p:tgtEl>
                                          <p:spTgt spid="25604"/>
                                        </p:tgtEl>
                                        <p:attrNameLst>
                                          <p:attrName>ppt_x</p:attrName>
                                        </p:attrNameLst>
                                      </p:cBhvr>
                                      <p:tavLst>
                                        <p:tav tm="0">
                                          <p:val>
                                            <p:strVal val="1+#ppt_w/2"/>
                                          </p:val>
                                        </p:tav>
                                        <p:tav tm="100000">
                                          <p:val>
                                            <p:strVal val="#ppt_x"/>
                                          </p:val>
                                        </p:tav>
                                      </p:tavLst>
                                    </p:anim>
                                    <p:anim calcmode="lin" valueType="num">
                                      <p:cBhvr additive="base">
                                        <p:cTn id="8"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r>
              <a:rPr lang="en-US" altLang="x-none"/>
              <a:t>Block Statements</a:t>
            </a:r>
          </a:p>
        </p:txBody>
      </p:sp>
      <p:sp>
        <p:nvSpPr>
          <p:cNvPr id="64515" name="Rectangle 3"/>
          <p:cNvSpPr>
            <a:spLocks noGrp="1" noChangeArrowheads="1"/>
          </p:cNvSpPr>
          <p:nvPr>
            <p:ph idx="1"/>
          </p:nvPr>
        </p:nvSpPr>
        <p:spPr>
          <a:noFill/>
        </p:spPr>
        <p:txBody>
          <a:bodyPr vert="horz" wrap="square" lIns="92075" tIns="46038" rIns="92075" bIns="46038" numCol="1" anchor="t" anchorCtr="0" compatLnSpc="1">
            <a:prstTxWarp prst="textNoShape">
              <a:avLst/>
            </a:prstTxWarp>
          </a:bodyPr>
          <a:lstStyle/>
          <a:p>
            <a:pPr>
              <a:lnSpc>
                <a:spcPct val="90000"/>
              </a:lnSpc>
              <a:spcBef>
                <a:spcPct val="75000"/>
              </a:spcBef>
            </a:pPr>
            <a:r>
              <a:rPr lang="en-US" altLang="x-none" dirty="0"/>
              <a:t>The </a:t>
            </a:r>
            <a:r>
              <a:rPr lang="en-US" altLang="x-none" dirty="0">
                <a:latin typeface="Courier New" charset="0"/>
              </a:rPr>
              <a:t>if</a:t>
            </a:r>
            <a:r>
              <a:rPr lang="en-US" altLang="x-none" dirty="0"/>
              <a:t> clause, or the </a:t>
            </a:r>
            <a:r>
              <a:rPr lang="en-US" altLang="x-none" dirty="0">
                <a:latin typeface="Courier New" charset="0"/>
              </a:rPr>
              <a:t>else</a:t>
            </a:r>
            <a:r>
              <a:rPr lang="en-US" altLang="x-none" dirty="0"/>
              <a:t> clause, or both, could govern block statements</a:t>
            </a:r>
          </a:p>
          <a:p>
            <a:pPr>
              <a:lnSpc>
                <a:spcPct val="90000"/>
              </a:lnSpc>
              <a:spcBef>
                <a:spcPct val="75000"/>
              </a:spcBef>
            </a:pPr>
            <a:endParaRPr lang="en-US" altLang="x-none" dirty="0"/>
          </a:p>
          <a:p>
            <a:pPr>
              <a:lnSpc>
                <a:spcPct val="90000"/>
              </a:lnSpc>
              <a:spcBef>
                <a:spcPct val="75000"/>
              </a:spcBef>
            </a:pPr>
            <a:endParaRPr lang="en-US" altLang="x-none" dirty="0"/>
          </a:p>
          <a:p>
            <a:pPr marL="0" indent="0">
              <a:lnSpc>
                <a:spcPct val="90000"/>
              </a:lnSpc>
              <a:spcBef>
                <a:spcPct val="75000"/>
              </a:spcBef>
              <a:buNone/>
            </a:pPr>
            <a:endParaRPr lang="en-US" altLang="x-none" dirty="0"/>
          </a:p>
        </p:txBody>
      </p:sp>
      <p:sp>
        <p:nvSpPr>
          <p:cNvPr id="103429" name="Text Box 5"/>
          <p:cNvSpPr txBox="1">
            <a:spLocks noChangeArrowheads="1"/>
          </p:cNvSpPr>
          <p:nvPr/>
        </p:nvSpPr>
        <p:spPr bwMode="auto">
          <a:xfrm>
            <a:off x="1703512" y="2419349"/>
            <a:ext cx="6648450" cy="3170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2000" dirty="0">
                <a:latin typeface="Courier New" charset="0"/>
              </a:rPr>
              <a:t>if (total &gt; MAX)</a:t>
            </a:r>
          </a:p>
          <a:p>
            <a:pPr eaLnBrk="1" hangingPunct="1"/>
            <a:r>
              <a:rPr lang="en-US" altLang="x-none" sz="2000" dirty="0">
                <a:latin typeface="Courier New" charset="0"/>
              </a:rPr>
              <a:t>{</a:t>
            </a:r>
          </a:p>
          <a:p>
            <a:pPr eaLnBrk="1" hangingPunct="1"/>
            <a:r>
              <a:rPr lang="en-US" altLang="x-none" sz="2000" dirty="0">
                <a:latin typeface="Courier New" charset="0"/>
              </a:rPr>
              <a:t>   </a:t>
            </a:r>
            <a:r>
              <a:rPr lang="en-US" altLang="x-none" sz="2000" dirty="0" err="1">
                <a:latin typeface="Courier New" charset="0"/>
              </a:rPr>
              <a:t>System.out.println</a:t>
            </a:r>
            <a:r>
              <a:rPr lang="en-US" altLang="x-none" sz="2000" dirty="0">
                <a:latin typeface="Courier New" charset="0"/>
              </a:rPr>
              <a:t>("Error!!");</a:t>
            </a:r>
          </a:p>
          <a:p>
            <a:pPr eaLnBrk="1" hangingPunct="1"/>
            <a:r>
              <a:rPr lang="en-US" altLang="x-none" sz="2000" dirty="0">
                <a:latin typeface="Courier New" charset="0"/>
              </a:rPr>
              <a:t>   </a:t>
            </a:r>
            <a:r>
              <a:rPr lang="en-US" altLang="x-none" sz="2000" dirty="0" err="1">
                <a:latin typeface="Courier New" charset="0"/>
              </a:rPr>
              <a:t>errorCount</a:t>
            </a:r>
            <a:r>
              <a:rPr lang="en-US" altLang="x-none" sz="2000" dirty="0">
                <a:latin typeface="Courier New" charset="0"/>
              </a:rPr>
              <a:t>++;</a:t>
            </a:r>
          </a:p>
          <a:p>
            <a:pPr eaLnBrk="1" hangingPunct="1"/>
            <a:r>
              <a:rPr lang="en-US" altLang="x-none" sz="2000" dirty="0">
                <a:latin typeface="Courier New" charset="0"/>
              </a:rPr>
              <a:t>}</a:t>
            </a:r>
          </a:p>
          <a:p>
            <a:pPr eaLnBrk="1" hangingPunct="1"/>
            <a:r>
              <a:rPr lang="en-US" altLang="x-none" sz="2000" dirty="0">
                <a:latin typeface="Courier New" charset="0"/>
              </a:rPr>
              <a:t>else</a:t>
            </a:r>
          </a:p>
          <a:p>
            <a:pPr eaLnBrk="1" hangingPunct="1"/>
            <a:r>
              <a:rPr lang="en-US" altLang="x-none" sz="2000" dirty="0">
                <a:latin typeface="Courier New" charset="0"/>
              </a:rPr>
              <a:t>{</a:t>
            </a:r>
          </a:p>
          <a:p>
            <a:pPr eaLnBrk="1" hangingPunct="1"/>
            <a:r>
              <a:rPr lang="en-US" altLang="x-none" sz="2000" dirty="0">
                <a:latin typeface="Courier New" charset="0"/>
              </a:rPr>
              <a:t>   </a:t>
            </a:r>
            <a:r>
              <a:rPr lang="en-US" altLang="x-none" sz="2000" dirty="0" err="1">
                <a:latin typeface="Courier New" charset="0"/>
              </a:rPr>
              <a:t>System.out.println</a:t>
            </a:r>
            <a:r>
              <a:rPr lang="en-US" altLang="x-none" sz="2000" dirty="0">
                <a:latin typeface="Courier New" charset="0"/>
              </a:rPr>
              <a:t>("Total: " + total);</a:t>
            </a:r>
          </a:p>
          <a:p>
            <a:pPr eaLnBrk="1" hangingPunct="1"/>
            <a:r>
              <a:rPr lang="en-US" altLang="x-none" sz="2000" dirty="0">
                <a:latin typeface="Courier New" charset="0"/>
              </a:rPr>
              <a:t>   current = total*2;</a:t>
            </a:r>
          </a:p>
          <a:p>
            <a:pPr eaLnBrk="1" hangingPunct="1"/>
            <a:r>
              <a:rPr lang="en-US" altLang="x-none" sz="2000" dirty="0">
                <a:latin typeface="Courier New" charset="0"/>
              </a:rPr>
              <a:t>}</a:t>
            </a:r>
            <a:endParaRPr lang="en-US" altLang="x-none" sz="2000" dirty="0">
              <a:latin typeface="Times New Roman" charset="0"/>
            </a:endParaRP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03429"/>
                                        </p:tgtEl>
                                        <p:attrNameLst>
                                          <p:attrName>style.visibility</p:attrName>
                                        </p:attrNameLst>
                                      </p:cBhvr>
                                      <p:to>
                                        <p:strVal val="visible"/>
                                      </p:to>
                                    </p:set>
                                    <p:anim calcmode="lin" valueType="num">
                                      <p:cBhvr additive="base">
                                        <p:cTn id="7" dur="500" fill="hold"/>
                                        <p:tgtEl>
                                          <p:spTgt spid="103429"/>
                                        </p:tgtEl>
                                        <p:attrNameLst>
                                          <p:attrName>ppt_x</p:attrName>
                                        </p:attrNameLst>
                                      </p:cBhvr>
                                      <p:tavLst>
                                        <p:tav tm="0">
                                          <p:val>
                                            <p:strVal val="1+#ppt_w/2"/>
                                          </p:val>
                                        </p:tav>
                                        <p:tav tm="100000">
                                          <p:val>
                                            <p:strVal val="#ppt_x"/>
                                          </p:val>
                                        </p:tav>
                                      </p:tavLst>
                                    </p:anim>
                                    <p:anim calcmode="lin" valueType="num">
                                      <p:cBhvr additive="base">
                                        <p:cTn id="8" dur="500" fill="hold"/>
                                        <p:tgtEl>
                                          <p:spTgt spid="10342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9" grpId="0"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a:extLst>
              <a:ext uri="{FF2B5EF4-FFF2-40B4-BE49-F238E27FC236}">
                <a16:creationId xmlns:a16="http://schemas.microsoft.com/office/drawing/2014/main" id="{39A37512-BBDF-426C-B439-4464D89BAB37}"/>
              </a:ext>
            </a:extLst>
          </p:cNvPr>
          <p:cNvSpPr>
            <a:spLocks noGrp="1" noChangeArrowheads="1"/>
          </p:cNvSpPr>
          <p:nvPr>
            <p:ph type="title"/>
          </p:nvPr>
        </p:nvSpPr>
        <p:spPr/>
        <p:txBody>
          <a:bodyPr/>
          <a:lstStyle/>
          <a:p>
            <a:r>
              <a:rPr lang="en-US" altLang="en-US"/>
              <a:t>Motivations</a:t>
            </a:r>
          </a:p>
        </p:txBody>
      </p:sp>
      <p:sp>
        <p:nvSpPr>
          <p:cNvPr id="11268" name="Rectangle 3">
            <a:extLst>
              <a:ext uri="{FF2B5EF4-FFF2-40B4-BE49-F238E27FC236}">
                <a16:creationId xmlns:a16="http://schemas.microsoft.com/office/drawing/2014/main" id="{9B97C964-62C3-49DE-805F-F6D84A682401}"/>
              </a:ext>
            </a:extLst>
          </p:cNvPr>
          <p:cNvSpPr>
            <a:spLocks noGrp="1" noChangeArrowheads="1"/>
          </p:cNvSpPr>
          <p:nvPr>
            <p:ph idx="1"/>
          </p:nvPr>
        </p:nvSpPr>
        <p:spPr/>
        <p:txBody>
          <a:bodyPr/>
          <a:lstStyle/>
          <a:p>
            <a:pPr marL="0" indent="0">
              <a:buNone/>
            </a:pPr>
            <a:r>
              <a:rPr lang="en-US" altLang="en-US" dirty="0"/>
              <a:t>If you assigned a negative value for </a:t>
            </a:r>
            <a:r>
              <a:rPr lang="en-US" altLang="en-US" u="sng" dirty="0"/>
              <a:t>radius</a:t>
            </a:r>
            <a:r>
              <a:rPr lang="en-US" altLang="en-US" dirty="0"/>
              <a:t> in Listing 2.2, ComputeAreaWithConsoleInput.java, the program would print an invalid result. If the radius is negative, you don't want the program to compute the area. How can you deal with this situation? </a:t>
            </a:r>
          </a:p>
        </p:txBody>
      </p:sp>
      <p:sp>
        <p:nvSpPr>
          <p:cNvPr id="11266" name="Slide Number Placeholder 4">
            <a:extLst>
              <a:ext uri="{FF2B5EF4-FFF2-40B4-BE49-F238E27FC236}">
                <a16:creationId xmlns:a16="http://schemas.microsoft.com/office/drawing/2014/main" id="{F5517B52-562B-4FC1-8EA0-E6021EDA9CF7}"/>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FE3C06B-85AF-451A-99EA-9633D06D18E9}" type="slidenum">
              <a:rPr lang="en-US" altLang="en-US" sz="1400"/>
              <a:pPr/>
              <a:t>2</a:t>
            </a:fld>
            <a:endParaRPr lang="en-US" altLang="en-US" sz="1400"/>
          </a:p>
        </p:txBody>
      </p:sp>
    </p:spTree>
  </p:cSld>
  <p:clrMapOvr>
    <a:masterClrMapping/>
  </p:clrMapOvr>
  <p:transition>
    <p:dissolv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6D81750-D45E-4746-A9F9-AA2016666EA7}"/>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6AC79A23-25A1-4ACE-BB0A-FA2D2CAF4A29}"/>
              </a:ext>
            </a:extLst>
          </p:cNvPr>
          <p:cNvSpPr>
            <a:spLocks noGrp="1"/>
          </p:cNvSpPr>
          <p:nvPr>
            <p:ph idx="1"/>
          </p:nvPr>
        </p:nvSpPr>
        <p:spPr/>
        <p:txBody>
          <a:bodyPr/>
          <a:lstStyle/>
          <a:p>
            <a:endParaRPr lang="en-US"/>
          </a:p>
        </p:txBody>
      </p:sp>
      <p:sp>
        <p:nvSpPr>
          <p:cNvPr id="65539" name="TextBox 5"/>
          <p:cNvSpPr txBox="1">
            <a:spLocks noChangeArrowheads="1"/>
          </p:cNvSpPr>
          <p:nvPr/>
        </p:nvSpPr>
        <p:spPr bwMode="auto">
          <a:xfrm>
            <a:off x="1199456" y="627"/>
            <a:ext cx="10992544" cy="6678751"/>
          </a:xfrm>
          <a:prstGeom prst="rect">
            <a:avLst/>
          </a:prstGeom>
          <a:solidFill>
            <a:schemeClr val="bg1"/>
          </a:solidFill>
          <a:ln w="9525">
            <a:solidFill>
              <a:schemeClr val="tx1"/>
            </a:solidFill>
            <a:miter lim="800000"/>
            <a:headEnd/>
            <a:tailEnd/>
          </a:ln>
        </p:spPr>
        <p:txBody>
          <a:bodyPr wrap="squar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600" dirty="0">
                <a:solidFill>
                  <a:srgbClr val="3366FF"/>
                </a:solidFill>
                <a:latin typeface="Courier New" charset="0"/>
                <a:ea typeface="Courier New" charset="0"/>
                <a:cs typeface="Courier New" charset="0"/>
              </a:rPr>
              <a:t>import </a:t>
            </a:r>
            <a:r>
              <a:rPr lang="en-US" altLang="x-none" sz="1600" dirty="0" err="1">
                <a:latin typeface="Courier New" charset="0"/>
                <a:ea typeface="Courier New" charset="0"/>
                <a:cs typeface="Courier New" charset="0"/>
              </a:rPr>
              <a:t>java.util</a:t>
            </a:r>
            <a:r>
              <a:rPr lang="en-US" altLang="x-none" sz="1600" dirty="0">
                <a:latin typeface="Courier New" charset="0"/>
                <a:ea typeface="Courier New" charset="0"/>
                <a:cs typeface="Courier New" charset="0"/>
              </a:rPr>
              <a:t>.*;</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solidFill>
                  <a:srgbClr val="3366FF"/>
                </a:solidFill>
                <a:latin typeface="Courier New" charset="0"/>
                <a:ea typeface="Courier New" charset="0"/>
                <a:cs typeface="Courier New" charset="0"/>
              </a:rPr>
              <a:t>public class </a:t>
            </a:r>
            <a:r>
              <a:rPr lang="en-US" altLang="x-none" sz="1600" dirty="0">
                <a:latin typeface="Courier New" charset="0"/>
                <a:ea typeface="Courier New" charset="0"/>
                <a:cs typeface="Courier New" charset="0"/>
              </a:rPr>
              <a:t>Guessing</a:t>
            </a:r>
            <a:r>
              <a:rPr lang="tr-TR" altLang="x-none" sz="1600" dirty="0">
                <a:latin typeface="Courier New" charset="0"/>
                <a:ea typeface="Courier New" charset="0"/>
                <a:cs typeface="Courier New" charset="0"/>
              </a:rPr>
              <a:t> </a:t>
            </a:r>
            <a:r>
              <a:rPr lang="en-US" altLang="x-none" sz="1600" dirty="0">
                <a:latin typeface="Courier New" charset="0"/>
                <a:ea typeface="Courier New" charset="0"/>
                <a:cs typeface="Courier New" charset="0"/>
              </a:rPr>
              <a:t>{</a:t>
            </a:r>
          </a:p>
          <a:p>
            <a:pPr eaLnBrk="1" hangingPunct="1"/>
            <a:r>
              <a:rPr lang="tr-TR" altLang="x-none" sz="1600" dirty="0">
                <a:solidFill>
                  <a:srgbClr val="3366FF"/>
                </a:solidFill>
                <a:latin typeface="Courier New" charset="0"/>
                <a:ea typeface="Courier New" charset="0"/>
                <a:cs typeface="Courier New" charset="0"/>
              </a:rPr>
              <a:t>  </a:t>
            </a:r>
            <a:r>
              <a:rPr lang="en-US" altLang="x-none" sz="1600" dirty="0">
                <a:solidFill>
                  <a:srgbClr val="3366FF"/>
                </a:solidFill>
                <a:latin typeface="Courier New" charset="0"/>
                <a:ea typeface="Courier New" charset="0"/>
                <a:cs typeface="Courier New" charset="0"/>
              </a:rPr>
              <a:t>public static void </a:t>
            </a:r>
            <a:r>
              <a:rPr lang="en-US" altLang="x-none" sz="1600" dirty="0">
                <a:latin typeface="Courier New" charset="0"/>
                <a:ea typeface="Courier New" charset="0"/>
                <a:cs typeface="Courier New" charset="0"/>
              </a:rPr>
              <a:t>main(String[] </a:t>
            </a:r>
            <a:r>
              <a:rPr lang="en-US" altLang="x-none" sz="1600" dirty="0" err="1">
                <a:latin typeface="Courier New" charset="0"/>
                <a:ea typeface="Courier New" charset="0"/>
                <a:cs typeface="Courier New" charset="0"/>
              </a:rPr>
              <a:t>args</a:t>
            </a:r>
            <a:r>
              <a:rPr lang="en-US" altLang="x-none" sz="1600" dirty="0">
                <a:latin typeface="Courier New" charset="0"/>
                <a:ea typeface="Courier New" charset="0"/>
                <a:cs typeface="Courier New" charset="0"/>
              </a:rPr>
              <a:t>)</a:t>
            </a:r>
            <a:r>
              <a:rPr lang="tr-TR" altLang="x-none" sz="1600" dirty="0">
                <a:latin typeface="Courier New" charset="0"/>
                <a:ea typeface="Courier New" charset="0"/>
                <a:cs typeface="Courier New" charset="0"/>
              </a:rPr>
              <a:t> </a:t>
            </a:r>
            <a:r>
              <a:rPr lang="en-US" altLang="x-none" sz="1600" dirty="0">
                <a:latin typeface="Courier New" charset="0"/>
                <a:ea typeface="Courier New" charset="0"/>
                <a:cs typeface="Courier New" charset="0"/>
              </a:rPr>
              <a:t>{</a:t>
            </a:r>
          </a:p>
          <a:p>
            <a:pPr eaLnBrk="1" hangingPunct="1"/>
            <a:r>
              <a:rPr lang="en-US" altLang="x-none" sz="1600" dirty="0">
                <a:latin typeface="Courier New" charset="0"/>
                <a:ea typeface="Courier New" charset="0"/>
                <a:cs typeface="Courier New" charset="0"/>
              </a:rPr>
              <a:t>      </a:t>
            </a:r>
            <a:r>
              <a:rPr lang="en-US" altLang="x-none" sz="1600" dirty="0">
                <a:solidFill>
                  <a:srgbClr val="3366FF"/>
                </a:solidFill>
                <a:latin typeface="Courier New" charset="0"/>
                <a:ea typeface="Courier New" charset="0"/>
                <a:cs typeface="Courier New" charset="0"/>
              </a:rPr>
              <a:t>final int </a:t>
            </a:r>
            <a:r>
              <a:rPr lang="en-US" altLang="x-none" sz="1600" dirty="0">
                <a:latin typeface="Courier New" charset="0"/>
                <a:ea typeface="Courier New" charset="0"/>
                <a:cs typeface="Courier New" charset="0"/>
              </a:rPr>
              <a:t>MAX = 10;</a:t>
            </a:r>
          </a:p>
          <a:p>
            <a:pPr eaLnBrk="1" hangingPunct="1"/>
            <a:r>
              <a:rPr lang="en-US" altLang="x-none" sz="1600" dirty="0">
                <a:latin typeface="Courier New" charset="0"/>
                <a:ea typeface="Courier New" charset="0"/>
                <a:cs typeface="Courier New" charset="0"/>
              </a:rPr>
              <a:t>      </a:t>
            </a:r>
            <a:r>
              <a:rPr lang="en-US" altLang="x-none" sz="1600" dirty="0">
                <a:solidFill>
                  <a:srgbClr val="3366FF"/>
                </a:solidFill>
                <a:latin typeface="Courier New" charset="0"/>
                <a:ea typeface="Courier New" charset="0"/>
                <a:cs typeface="Courier New" charset="0"/>
              </a:rPr>
              <a:t>int </a:t>
            </a:r>
            <a:r>
              <a:rPr lang="en-US" altLang="x-none" sz="1600" dirty="0">
                <a:latin typeface="Courier New" charset="0"/>
                <a:ea typeface="Courier New" charset="0"/>
                <a:cs typeface="Courier New" charset="0"/>
              </a:rPr>
              <a:t>answer, guess;</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latin typeface="Courier New" charset="0"/>
                <a:ea typeface="Courier New" charset="0"/>
                <a:cs typeface="Courier New" charset="0"/>
              </a:rPr>
              <a:t>      Scanner scan = </a:t>
            </a:r>
            <a:r>
              <a:rPr lang="en-US" altLang="x-none" sz="1600" dirty="0">
                <a:solidFill>
                  <a:srgbClr val="3366FF"/>
                </a:solidFill>
                <a:latin typeface="Courier New" charset="0"/>
                <a:ea typeface="Courier New" charset="0"/>
                <a:cs typeface="Courier New" charset="0"/>
              </a:rPr>
              <a:t>new </a:t>
            </a:r>
            <a:r>
              <a:rPr lang="en-US" altLang="x-none" sz="1600" dirty="0">
                <a:latin typeface="Courier New" charset="0"/>
                <a:ea typeface="Courier New" charset="0"/>
                <a:cs typeface="Courier New" charset="0"/>
              </a:rPr>
              <a:t>Scanner(System.in);</a:t>
            </a:r>
          </a:p>
          <a:p>
            <a:pPr eaLnBrk="1" hangingPunct="1"/>
            <a:r>
              <a:rPr lang="en-US" altLang="x-none" sz="1600" dirty="0">
                <a:latin typeface="Courier New" charset="0"/>
                <a:ea typeface="Courier New" charset="0"/>
                <a:cs typeface="Courier New" charset="0"/>
              </a:rPr>
              <a:t>      Random generator = </a:t>
            </a:r>
            <a:r>
              <a:rPr lang="en-US" altLang="x-none" sz="1600" dirty="0">
                <a:solidFill>
                  <a:srgbClr val="3366FF"/>
                </a:solidFill>
                <a:latin typeface="Courier New" charset="0"/>
                <a:ea typeface="Courier New" charset="0"/>
                <a:cs typeface="Courier New" charset="0"/>
              </a:rPr>
              <a:t>new </a:t>
            </a:r>
            <a:r>
              <a:rPr lang="en-US" altLang="x-none" sz="1600" dirty="0">
                <a:latin typeface="Courier New" charset="0"/>
                <a:ea typeface="Courier New" charset="0"/>
                <a:cs typeface="Courier New" charset="0"/>
              </a:rPr>
              <a:t>Random();</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latin typeface="Courier New" charset="0"/>
                <a:ea typeface="Courier New" charset="0"/>
                <a:cs typeface="Courier New" charset="0"/>
              </a:rPr>
              <a:t>      answer = </a:t>
            </a:r>
            <a:r>
              <a:rPr lang="en-US" altLang="x-none" sz="1600" dirty="0" err="1">
                <a:latin typeface="Courier New" charset="0"/>
                <a:ea typeface="Courier New" charset="0"/>
                <a:cs typeface="Courier New" charset="0"/>
              </a:rPr>
              <a:t>generator.nextInt</a:t>
            </a:r>
            <a:r>
              <a:rPr lang="en-US" altLang="x-none" sz="1600" dirty="0">
                <a:latin typeface="Courier New" charset="0"/>
                <a:ea typeface="Courier New" charset="0"/>
                <a:cs typeface="Courier New" charset="0"/>
              </a:rPr>
              <a:t>(MAX) + 1;</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solidFill>
                  <a:srgbClr val="008000"/>
                </a:solidFill>
                <a:latin typeface="Courier New" charset="0"/>
                <a:ea typeface="Courier New" charset="0"/>
                <a:cs typeface="Courier New" charset="0"/>
              </a:rPr>
              <a:t>     </a:t>
            </a:r>
            <a:r>
              <a:rPr lang="en-US" altLang="x-none" sz="1600" dirty="0">
                <a:latin typeface="Courier New" charset="0"/>
                <a:ea typeface="Courier New" charset="0"/>
                <a:cs typeface="Courier New" charset="0"/>
              </a:rPr>
              <a:t> </a:t>
            </a:r>
            <a:r>
              <a:rPr lang="en-US" altLang="x-none" sz="1600" dirty="0" err="1">
                <a:latin typeface="Courier New" charset="0"/>
                <a:ea typeface="Courier New" charset="0"/>
                <a:cs typeface="Courier New" charset="0"/>
              </a:rPr>
              <a:t>System.out.print</a:t>
            </a:r>
            <a:r>
              <a:rPr lang="en-US" altLang="x-none" sz="1600" dirty="0">
                <a:latin typeface="Courier New" charset="0"/>
                <a:ea typeface="Courier New" charset="0"/>
                <a:cs typeface="Courier New" charset="0"/>
              </a:rPr>
              <a:t>("I'm thinking of a number between 1 and "</a:t>
            </a:r>
          </a:p>
          <a:p>
            <a:pPr eaLnBrk="1" hangingPunct="1"/>
            <a:r>
              <a:rPr lang="en-US" altLang="x-none" sz="1600" dirty="0">
                <a:latin typeface="Courier New" charset="0"/>
                <a:ea typeface="Courier New" charset="0"/>
                <a:cs typeface="Courier New" charset="0"/>
              </a:rPr>
              <a:t>                        + MAX + ". Guess what it is: ");</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latin typeface="Courier New" charset="0"/>
                <a:ea typeface="Courier New" charset="0"/>
                <a:cs typeface="Courier New" charset="0"/>
              </a:rPr>
              <a:t>      guess = </a:t>
            </a:r>
            <a:r>
              <a:rPr lang="en-US" altLang="x-none" sz="1600" dirty="0" err="1">
                <a:latin typeface="Courier New" charset="0"/>
                <a:ea typeface="Courier New" charset="0"/>
                <a:cs typeface="Courier New" charset="0"/>
              </a:rPr>
              <a:t>scan.nextInt</a:t>
            </a:r>
            <a:r>
              <a:rPr lang="en-US" altLang="x-none" sz="1600" dirty="0">
                <a:latin typeface="Courier New" charset="0"/>
                <a:ea typeface="Courier New" charset="0"/>
                <a:cs typeface="Courier New" charset="0"/>
              </a:rPr>
              <a:t>();</a:t>
            </a:r>
          </a:p>
          <a:p>
            <a:pPr eaLnBrk="1" hangingPunct="1"/>
            <a:endParaRPr lang="en-US" altLang="x-none" sz="1600" dirty="0">
              <a:latin typeface="Courier New" charset="0"/>
              <a:ea typeface="Courier New" charset="0"/>
              <a:cs typeface="Courier New" charset="0"/>
            </a:endParaRPr>
          </a:p>
          <a:p>
            <a:pPr eaLnBrk="1" hangingPunct="1"/>
            <a:r>
              <a:rPr lang="en-US" altLang="x-none" sz="1600" dirty="0">
                <a:latin typeface="Courier New" charset="0"/>
                <a:ea typeface="Courier New" charset="0"/>
                <a:cs typeface="Courier New" charset="0"/>
              </a:rPr>
              <a:t>      </a:t>
            </a:r>
            <a:r>
              <a:rPr lang="en-US" altLang="x-none" sz="1600" dirty="0">
                <a:solidFill>
                  <a:srgbClr val="3366FF"/>
                </a:solidFill>
                <a:latin typeface="Courier New" charset="0"/>
                <a:ea typeface="Courier New" charset="0"/>
                <a:cs typeface="Courier New" charset="0"/>
              </a:rPr>
              <a:t>if </a:t>
            </a:r>
            <a:r>
              <a:rPr lang="en-US" altLang="x-none" sz="1600" dirty="0">
                <a:latin typeface="Courier New" charset="0"/>
                <a:ea typeface="Courier New" charset="0"/>
                <a:cs typeface="Courier New" charset="0"/>
              </a:rPr>
              <a:t>(guess == answer)</a:t>
            </a:r>
          </a:p>
          <a:p>
            <a:pPr eaLnBrk="1" hangingPunct="1"/>
            <a:r>
              <a:rPr lang="en-US" altLang="x-none" sz="1600" dirty="0">
                <a:latin typeface="Courier New" charset="0"/>
                <a:ea typeface="Courier New" charset="0"/>
                <a:cs typeface="Courier New" charset="0"/>
              </a:rPr>
              <a:t>         </a:t>
            </a:r>
            <a:r>
              <a:rPr lang="en-US" altLang="x-none" sz="1600" dirty="0" err="1">
                <a:latin typeface="Courier New" charset="0"/>
                <a:ea typeface="Courier New" charset="0"/>
                <a:cs typeface="Courier New" charset="0"/>
              </a:rPr>
              <a:t>System.out.println</a:t>
            </a:r>
            <a:r>
              <a:rPr lang="en-US" altLang="x-none" sz="1600" dirty="0">
                <a:latin typeface="Courier New" charset="0"/>
                <a:ea typeface="Courier New" charset="0"/>
                <a:cs typeface="Courier New" charset="0"/>
              </a:rPr>
              <a:t>("You got it! Good guessing!");</a:t>
            </a:r>
          </a:p>
          <a:p>
            <a:pPr eaLnBrk="1" hangingPunct="1"/>
            <a:r>
              <a:rPr lang="en-US" altLang="x-none" sz="1600" dirty="0">
                <a:latin typeface="Courier New" charset="0"/>
                <a:ea typeface="Courier New" charset="0"/>
                <a:cs typeface="Courier New" charset="0"/>
              </a:rPr>
              <a:t>      </a:t>
            </a:r>
            <a:r>
              <a:rPr lang="en-US" altLang="x-none" sz="1600" dirty="0">
                <a:solidFill>
                  <a:srgbClr val="3366FF"/>
                </a:solidFill>
                <a:latin typeface="Courier New" charset="0"/>
                <a:ea typeface="Courier New" charset="0"/>
                <a:cs typeface="Courier New" charset="0"/>
              </a:rPr>
              <a:t>else</a:t>
            </a:r>
          </a:p>
          <a:p>
            <a:pPr eaLnBrk="1" hangingPunct="1"/>
            <a:r>
              <a:rPr lang="en-US" altLang="x-none" sz="1600" dirty="0">
                <a:latin typeface="Courier New" charset="0"/>
                <a:ea typeface="Courier New" charset="0"/>
                <a:cs typeface="Courier New" charset="0"/>
              </a:rPr>
              <a:t>      {</a:t>
            </a:r>
          </a:p>
          <a:p>
            <a:pPr eaLnBrk="1" hangingPunct="1"/>
            <a:r>
              <a:rPr lang="en-US" altLang="x-none" sz="1600" dirty="0">
                <a:latin typeface="Courier New" charset="0"/>
                <a:ea typeface="Courier New" charset="0"/>
                <a:cs typeface="Courier New" charset="0"/>
              </a:rPr>
              <a:t>         </a:t>
            </a:r>
            <a:r>
              <a:rPr lang="en-US" altLang="x-none" sz="1600" dirty="0" err="1">
                <a:latin typeface="Courier New" charset="0"/>
                <a:ea typeface="Courier New" charset="0"/>
                <a:cs typeface="Courier New" charset="0"/>
              </a:rPr>
              <a:t>System.out.println</a:t>
            </a:r>
            <a:r>
              <a:rPr lang="en-US" altLang="x-none" sz="1600" dirty="0">
                <a:latin typeface="Courier New" charset="0"/>
                <a:ea typeface="Courier New" charset="0"/>
                <a:cs typeface="Courier New" charset="0"/>
              </a:rPr>
              <a:t>("That is not correct, sorry.");</a:t>
            </a:r>
          </a:p>
          <a:p>
            <a:pPr eaLnBrk="1" hangingPunct="1"/>
            <a:r>
              <a:rPr lang="en-US" altLang="x-none" sz="1600" dirty="0">
                <a:latin typeface="Courier New" charset="0"/>
                <a:ea typeface="Courier New" charset="0"/>
                <a:cs typeface="Courier New" charset="0"/>
              </a:rPr>
              <a:t>         </a:t>
            </a:r>
            <a:r>
              <a:rPr lang="en-US" altLang="x-none" sz="1600" dirty="0" err="1">
                <a:latin typeface="Courier New" charset="0"/>
                <a:ea typeface="Courier New" charset="0"/>
                <a:cs typeface="Courier New" charset="0"/>
              </a:rPr>
              <a:t>System.out.println</a:t>
            </a:r>
            <a:r>
              <a:rPr lang="en-US" altLang="x-none" sz="1600" dirty="0">
                <a:latin typeface="Courier New" charset="0"/>
                <a:ea typeface="Courier New" charset="0"/>
                <a:cs typeface="Courier New" charset="0"/>
              </a:rPr>
              <a:t>("The number was " + answer);</a:t>
            </a:r>
          </a:p>
          <a:p>
            <a:pPr eaLnBrk="1" hangingPunct="1"/>
            <a:r>
              <a:rPr lang="en-US" altLang="x-none" sz="1600" dirty="0">
                <a:latin typeface="Courier New" charset="0"/>
                <a:ea typeface="Courier New" charset="0"/>
                <a:cs typeface="Courier New" charset="0"/>
              </a:rPr>
              <a:t>      }</a:t>
            </a:r>
          </a:p>
          <a:p>
            <a:pPr eaLnBrk="1" hangingPunct="1"/>
            <a:r>
              <a:rPr lang="en-US" altLang="x-none" sz="1600" dirty="0">
                <a:latin typeface="Courier New" charset="0"/>
                <a:ea typeface="Courier New" charset="0"/>
                <a:cs typeface="Courier New" charset="0"/>
              </a:rPr>
              <a:t>   }</a:t>
            </a:r>
          </a:p>
          <a:p>
            <a:pPr eaLnBrk="1" hangingPunct="1"/>
            <a:r>
              <a:rPr lang="en-US" altLang="x-none" sz="1600" dirty="0">
                <a:latin typeface="Courier New" charset="0"/>
                <a:ea typeface="Courier New" charset="0"/>
                <a:cs typeface="Courier New" charset="0"/>
              </a:rPr>
              <a:t>}</a:t>
            </a:r>
          </a:p>
        </p:txBody>
      </p:sp>
      <p:sp>
        <p:nvSpPr>
          <p:cNvPr id="6" name="TextBox 5">
            <a:extLst>
              <a:ext uri="{FF2B5EF4-FFF2-40B4-BE49-F238E27FC236}">
                <a16:creationId xmlns:a16="http://schemas.microsoft.com/office/drawing/2014/main" id="{0D1E9FA4-2D6C-454F-86C2-798ECFF658BC}"/>
              </a:ext>
            </a:extLst>
          </p:cNvPr>
          <p:cNvSpPr txBox="1">
            <a:spLocks noChangeArrowheads="1"/>
          </p:cNvSpPr>
          <p:nvPr/>
        </p:nvSpPr>
        <p:spPr bwMode="auto">
          <a:xfrm>
            <a:off x="4997863" y="72677"/>
            <a:ext cx="7093233" cy="1384995"/>
          </a:xfrm>
          <a:prstGeom prst="rect">
            <a:avLst/>
          </a:prstGeom>
          <a:solidFill>
            <a:srgbClr val="FFFFCC"/>
          </a:solidFill>
          <a:ln w="9525">
            <a:solidFill>
              <a:schemeClr val="tx1"/>
            </a:solidFill>
            <a:miter lim="800000"/>
            <a:headEnd/>
            <a:tailEnd/>
          </a:ln>
        </p:spPr>
        <p:txBody>
          <a:bodyPr wrap="squar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200"/>
              </a:spcAft>
            </a:pPr>
            <a:r>
              <a:rPr lang="en-US" altLang="x-none" sz="2000" u="sng">
                <a:ea typeface="Courier New" charset="0"/>
                <a:cs typeface="Courier New" charset="0"/>
              </a:rPr>
              <a:t>Sample Run</a:t>
            </a:r>
            <a:endParaRPr lang="en-US" altLang="x-none" sz="2000">
              <a:latin typeface="Courier New" charset="0"/>
              <a:ea typeface="Courier New" charset="0"/>
              <a:cs typeface="Courier New" charset="0"/>
            </a:endParaRPr>
          </a:p>
          <a:p>
            <a:pPr eaLnBrk="1" hangingPunct="1"/>
            <a:r>
              <a:rPr lang="en-US" altLang="x-none" sz="1400">
                <a:latin typeface="Courier New" charset="0"/>
                <a:ea typeface="Courier New" charset="0"/>
                <a:cs typeface="Courier New" charset="0"/>
              </a:rPr>
              <a:t>I'm thinking of a number between 1 and 10. Guess what it is: </a:t>
            </a:r>
            <a:r>
              <a:rPr lang="en-US" altLang="x-none" sz="1400">
                <a:solidFill>
                  <a:srgbClr val="FF0000"/>
                </a:solidFill>
                <a:latin typeface="Courier New" charset="0"/>
                <a:ea typeface="Courier New" charset="0"/>
                <a:cs typeface="Courier New" charset="0"/>
              </a:rPr>
              <a:t>6</a:t>
            </a:r>
          </a:p>
          <a:p>
            <a:pPr eaLnBrk="1" hangingPunct="1"/>
            <a:r>
              <a:rPr lang="en-US" altLang="x-none" sz="1400">
                <a:latin typeface="Courier New" charset="0"/>
                <a:ea typeface="Courier New" charset="0"/>
                <a:cs typeface="Courier New" charset="0"/>
              </a:rPr>
              <a:t>That is not correct, sorry.</a:t>
            </a:r>
          </a:p>
          <a:p>
            <a:pPr eaLnBrk="1" hangingPunct="1"/>
            <a:r>
              <a:rPr lang="en-US" altLang="x-none" sz="1400">
                <a:latin typeface="Courier New" charset="0"/>
                <a:ea typeface="Courier New" charset="0"/>
                <a:cs typeface="Courier New" charset="0"/>
              </a:rPr>
              <a:t>The number was 9</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r>
              <a:rPr lang="en-US" altLang="x-none"/>
              <a:t>Nested if Statements</a:t>
            </a:r>
          </a:p>
        </p:txBody>
      </p:sp>
      <p:sp>
        <p:nvSpPr>
          <p:cNvPr id="68611" name="Rectangle 3"/>
          <p:cNvSpPr>
            <a:spLocks noGrp="1" noChangeArrowheads="1"/>
          </p:cNvSpPr>
          <p:nvPr>
            <p:ph idx="1"/>
          </p:nvPr>
        </p:nvSpPr>
        <p:spPr>
          <a:noFill/>
        </p:spPr>
        <p:txBody>
          <a:bodyPr vert="horz" wrap="square" lIns="92075" tIns="46038" rIns="92075" bIns="46038" numCol="1" anchor="t" anchorCtr="0" compatLnSpc="1">
            <a:prstTxWarp prst="textNoShape">
              <a:avLst/>
            </a:prstTxWarp>
          </a:bodyPr>
          <a:lstStyle/>
          <a:p>
            <a:pPr>
              <a:spcBef>
                <a:spcPct val="75000"/>
              </a:spcBef>
            </a:pPr>
            <a:r>
              <a:rPr lang="en-US" altLang="x-none" dirty="0"/>
              <a:t>The statement executed as a result of an </a:t>
            </a:r>
            <a:r>
              <a:rPr lang="en-US" altLang="x-none" dirty="0">
                <a:latin typeface="Courier" charset="0"/>
              </a:rPr>
              <a:t>if</a:t>
            </a:r>
            <a:r>
              <a:rPr lang="en-US" altLang="x-none" dirty="0"/>
              <a:t> or </a:t>
            </a:r>
            <a:r>
              <a:rPr lang="en-US" altLang="x-none" dirty="0">
                <a:latin typeface="Courier" charset="0"/>
              </a:rPr>
              <a:t>else</a:t>
            </a:r>
            <a:r>
              <a:rPr lang="en-US" altLang="x-none" dirty="0"/>
              <a:t> clause could be another </a:t>
            </a:r>
            <a:r>
              <a:rPr lang="en-US" altLang="x-none" dirty="0">
                <a:latin typeface="Courier" charset="0"/>
              </a:rPr>
              <a:t>if</a:t>
            </a:r>
            <a:r>
              <a:rPr lang="en-US" altLang="x-none" dirty="0"/>
              <a:t> statement</a:t>
            </a:r>
          </a:p>
          <a:p>
            <a:pPr>
              <a:spcBef>
                <a:spcPct val="75000"/>
              </a:spcBef>
            </a:pPr>
            <a:r>
              <a:rPr lang="en-US" altLang="x-none" dirty="0"/>
              <a:t>These are called </a:t>
            </a:r>
            <a:r>
              <a:rPr lang="en-US" altLang="x-none" i="1" dirty="0"/>
              <a:t>nested if statements</a:t>
            </a:r>
          </a:p>
          <a:p>
            <a:pPr>
              <a:spcBef>
                <a:spcPct val="75000"/>
              </a:spcBef>
            </a:pPr>
            <a:r>
              <a:rPr lang="en-US" altLang="x-none" dirty="0"/>
              <a:t>An </a:t>
            </a:r>
            <a:r>
              <a:rPr lang="en-US" altLang="x-none" dirty="0">
                <a:latin typeface="Courier" charset="0"/>
              </a:rPr>
              <a:t>else</a:t>
            </a:r>
            <a:r>
              <a:rPr lang="en-US" altLang="x-none" dirty="0"/>
              <a:t> clause is matched to the last unmatched </a:t>
            </a:r>
            <a:r>
              <a:rPr lang="en-US" altLang="x-none" dirty="0">
                <a:latin typeface="Courier" charset="0"/>
              </a:rPr>
              <a:t>if</a:t>
            </a:r>
            <a:r>
              <a:rPr lang="en-US" altLang="x-none" dirty="0"/>
              <a:t> (no matter what the indentation implies)</a:t>
            </a:r>
          </a:p>
          <a:p>
            <a:pPr>
              <a:spcBef>
                <a:spcPct val="75000"/>
              </a:spcBef>
            </a:pPr>
            <a:r>
              <a:rPr lang="en-US" altLang="x-none" dirty="0"/>
              <a:t>Braces can be used to specify the </a:t>
            </a:r>
            <a:r>
              <a:rPr lang="en-US" altLang="x-none" dirty="0">
                <a:latin typeface="Courier" charset="0"/>
              </a:rPr>
              <a:t>if</a:t>
            </a:r>
            <a:r>
              <a:rPr lang="en-US" altLang="x-none" dirty="0"/>
              <a:t> statement to which an </a:t>
            </a:r>
            <a:r>
              <a:rPr lang="en-US" altLang="x-none" dirty="0">
                <a:latin typeface="Courier" charset="0"/>
              </a:rPr>
              <a:t>else</a:t>
            </a:r>
            <a:r>
              <a:rPr lang="en-US" altLang="x-none" dirty="0"/>
              <a:t> clause belongs</a:t>
            </a:r>
          </a:p>
        </p:txBody>
      </p:sp>
    </p:spTree>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730D7161-624C-495C-AFED-C655A34DE8C4}"/>
              </a:ext>
            </a:extLst>
          </p:cNvPr>
          <p:cNvSpPr>
            <a:spLocks noGrp="1"/>
          </p:cNvSpPr>
          <p:nvPr>
            <p:ph type="title"/>
          </p:nvPr>
        </p:nvSpPr>
        <p:spPr/>
        <p:txBody>
          <a:bodyPr/>
          <a:lstStyle/>
          <a:p>
            <a:endParaRPr lang="en-US"/>
          </a:p>
        </p:txBody>
      </p:sp>
      <p:sp>
        <p:nvSpPr>
          <p:cNvPr id="3" name="İçerik Yer Tutucusu 2">
            <a:extLst>
              <a:ext uri="{FF2B5EF4-FFF2-40B4-BE49-F238E27FC236}">
                <a16:creationId xmlns:a16="http://schemas.microsoft.com/office/drawing/2014/main" id="{3B3F49BD-D0A8-4346-A18E-D62C3EFD3CAF}"/>
              </a:ext>
            </a:extLst>
          </p:cNvPr>
          <p:cNvSpPr>
            <a:spLocks noGrp="1"/>
          </p:cNvSpPr>
          <p:nvPr>
            <p:ph idx="1"/>
          </p:nvPr>
        </p:nvSpPr>
        <p:spPr/>
        <p:txBody>
          <a:bodyPr/>
          <a:lstStyle/>
          <a:p>
            <a:endParaRPr lang="en-US"/>
          </a:p>
        </p:txBody>
      </p:sp>
      <p:sp>
        <p:nvSpPr>
          <p:cNvPr id="69635" name="TextBox 5"/>
          <p:cNvSpPr txBox="1">
            <a:spLocks noChangeArrowheads="1"/>
          </p:cNvSpPr>
          <p:nvPr/>
        </p:nvSpPr>
        <p:spPr bwMode="auto">
          <a:xfrm>
            <a:off x="1422401" y="53975"/>
            <a:ext cx="10769599" cy="6524863"/>
          </a:xfrm>
          <a:prstGeom prst="rect">
            <a:avLst/>
          </a:prstGeom>
          <a:solidFill>
            <a:schemeClr val="bg1"/>
          </a:solidFill>
          <a:ln w="9525">
            <a:solidFill>
              <a:schemeClr val="tx1"/>
            </a:solidFill>
            <a:miter lim="800000"/>
            <a:headEnd/>
            <a:tailEnd/>
          </a:ln>
        </p:spPr>
        <p:txBody>
          <a:bodyPr wrap="squar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400" dirty="0">
                <a:solidFill>
                  <a:srgbClr val="3366FF"/>
                </a:solidFill>
                <a:latin typeface="Courier New" charset="0"/>
                <a:ea typeface="Courier New" charset="0"/>
                <a:cs typeface="Courier New" charset="0"/>
              </a:rPr>
              <a:t>import </a:t>
            </a:r>
            <a:r>
              <a:rPr lang="en-US" altLang="x-none" sz="1400" dirty="0" err="1">
                <a:latin typeface="Courier New" charset="0"/>
                <a:ea typeface="Courier New" charset="0"/>
                <a:cs typeface="Courier New" charset="0"/>
              </a:rPr>
              <a:t>java.util.Scanner</a:t>
            </a:r>
            <a:r>
              <a:rPr lang="en-US" altLang="x-none" sz="1400" dirty="0">
                <a:latin typeface="Courier New" charset="0"/>
                <a:ea typeface="Courier New" charset="0"/>
                <a:cs typeface="Courier New" charset="0"/>
              </a:rPr>
              <a:t>;</a:t>
            </a:r>
          </a:p>
          <a:p>
            <a:pPr eaLnBrk="1" hangingPunct="1"/>
            <a:endParaRPr lang="en-US" altLang="x-none" sz="1400" dirty="0">
              <a:latin typeface="Courier New" charset="0"/>
              <a:ea typeface="Courier New" charset="0"/>
              <a:cs typeface="Courier New" charset="0"/>
            </a:endParaRPr>
          </a:p>
          <a:p>
            <a:pPr eaLnBrk="1" hangingPunct="1"/>
            <a:r>
              <a:rPr lang="en-US" altLang="x-none" sz="1400" dirty="0">
                <a:solidFill>
                  <a:srgbClr val="3366FF"/>
                </a:solidFill>
                <a:latin typeface="Courier New" charset="0"/>
                <a:ea typeface="Courier New" charset="0"/>
                <a:cs typeface="Courier New" charset="0"/>
              </a:rPr>
              <a:t>public class </a:t>
            </a:r>
            <a:r>
              <a:rPr lang="en-US" altLang="x-none" sz="1400" dirty="0" err="1">
                <a:latin typeface="Courier New" charset="0"/>
                <a:ea typeface="Courier New" charset="0"/>
                <a:cs typeface="Courier New" charset="0"/>
              </a:rPr>
              <a:t>MinOfThree</a:t>
            </a:r>
            <a:r>
              <a:rPr lang="tr-TR" altLang="x-none" sz="1400" dirty="0">
                <a:latin typeface="Courier New" charset="0"/>
                <a:ea typeface="Courier New" charset="0"/>
                <a:cs typeface="Courier New" charset="0"/>
              </a:rPr>
              <a:t> </a:t>
            </a:r>
            <a:r>
              <a:rPr lang="en-US" altLang="x-none" sz="1400" dirty="0">
                <a:latin typeface="Courier New" charset="0"/>
                <a:ea typeface="Courier New" charset="0"/>
                <a:cs typeface="Courier New" charset="0"/>
              </a:rPr>
              <a:t>{</a:t>
            </a:r>
          </a:p>
          <a:p>
            <a:pPr eaLnBrk="1" hangingPunct="1"/>
            <a:endParaRPr lang="tr-TR" altLang="x-none" sz="1400" dirty="0">
              <a:solidFill>
                <a:srgbClr val="3366FF"/>
              </a:solidFill>
              <a:latin typeface="Courier New" charset="0"/>
              <a:ea typeface="Courier New" charset="0"/>
              <a:cs typeface="Courier New" charset="0"/>
            </a:endParaRPr>
          </a:p>
          <a:p>
            <a:pPr eaLnBrk="1" hangingPunct="1"/>
            <a:r>
              <a:rPr lang="tr-TR" altLang="x-none" sz="1400" dirty="0">
                <a:solidFill>
                  <a:srgbClr val="3366FF"/>
                </a:solidFill>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public static void </a:t>
            </a:r>
            <a:r>
              <a:rPr lang="en-US" altLang="x-none" sz="1400" dirty="0">
                <a:latin typeface="Courier New" charset="0"/>
                <a:ea typeface="Courier New" charset="0"/>
                <a:cs typeface="Courier New" charset="0"/>
              </a:rPr>
              <a:t>main(String[] </a:t>
            </a:r>
            <a:r>
              <a:rPr lang="en-US" altLang="x-none" sz="1400" dirty="0" err="1">
                <a:latin typeface="Courier New" charset="0"/>
                <a:ea typeface="Courier New" charset="0"/>
                <a:cs typeface="Courier New" charset="0"/>
              </a:rPr>
              <a:t>args</a:t>
            </a:r>
            <a:r>
              <a:rPr lang="en-US" altLang="x-none" sz="1400" dirty="0">
                <a:latin typeface="Courier New" charset="0"/>
                <a:ea typeface="Courier New" charset="0"/>
                <a:cs typeface="Courier New" charset="0"/>
              </a:rPr>
              <a:t>)   {</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int </a:t>
            </a:r>
            <a:r>
              <a:rPr lang="en-US" altLang="x-none" sz="1400" dirty="0">
                <a:latin typeface="Courier New" charset="0"/>
                <a:ea typeface="Courier New" charset="0"/>
                <a:cs typeface="Courier New" charset="0"/>
              </a:rPr>
              <a:t>num1, num2, num3, min = 0;</a:t>
            </a:r>
          </a:p>
          <a:p>
            <a:pPr eaLnBrk="1" hangingPunct="1"/>
            <a:endParaRPr lang="en-US" altLang="x-none" sz="1400" dirty="0">
              <a:latin typeface="Courier New" charset="0"/>
              <a:ea typeface="Courier New" charset="0"/>
              <a:cs typeface="Courier New" charset="0"/>
            </a:endParaRPr>
          </a:p>
          <a:p>
            <a:pPr eaLnBrk="1" hangingPunct="1"/>
            <a:r>
              <a:rPr lang="en-US" altLang="x-none" sz="1400" dirty="0">
                <a:latin typeface="Courier New" charset="0"/>
                <a:ea typeface="Courier New" charset="0"/>
                <a:cs typeface="Courier New" charset="0"/>
              </a:rPr>
              <a:t>      Scanner scan = </a:t>
            </a:r>
            <a:r>
              <a:rPr lang="en-US" altLang="x-none" sz="1400" dirty="0">
                <a:solidFill>
                  <a:srgbClr val="3366FF"/>
                </a:solidFill>
                <a:latin typeface="Courier New" charset="0"/>
                <a:ea typeface="Courier New" charset="0"/>
                <a:cs typeface="Courier New" charset="0"/>
              </a:rPr>
              <a:t>new </a:t>
            </a:r>
            <a:r>
              <a:rPr lang="en-US" altLang="x-none" sz="1400" dirty="0">
                <a:latin typeface="Courier New" charset="0"/>
                <a:ea typeface="Courier New" charset="0"/>
                <a:cs typeface="Courier New" charset="0"/>
              </a:rPr>
              <a:t>Scanner(System.in);</a:t>
            </a:r>
          </a:p>
          <a:p>
            <a:pPr eaLnBrk="1" hangingPunct="1"/>
            <a:endParaRPr lang="en-US" altLang="x-none" sz="1400" dirty="0">
              <a:latin typeface="Courier New" charset="0"/>
              <a:ea typeface="Courier New" charset="0"/>
              <a:cs typeface="Courier New" charset="0"/>
            </a:endParaRPr>
          </a:p>
          <a:p>
            <a:pPr eaLnBrk="1" hangingPunct="1"/>
            <a:r>
              <a:rPr lang="en-US" altLang="x-none" sz="1400" dirty="0">
                <a:latin typeface="Courier New" charset="0"/>
                <a:ea typeface="Courier New" charset="0"/>
                <a:cs typeface="Courier New" charset="0"/>
              </a:rPr>
              <a:t>      </a:t>
            </a:r>
            <a:r>
              <a:rPr lang="en-US" altLang="x-none" sz="1400" dirty="0" err="1">
                <a:latin typeface="Courier New" charset="0"/>
                <a:ea typeface="Courier New" charset="0"/>
                <a:cs typeface="Courier New" charset="0"/>
              </a:rPr>
              <a:t>System.out.println</a:t>
            </a:r>
            <a:r>
              <a:rPr lang="en-US" altLang="x-none" sz="1400" dirty="0">
                <a:latin typeface="Courier New" charset="0"/>
                <a:ea typeface="Courier New" charset="0"/>
                <a:cs typeface="Courier New" charset="0"/>
              </a:rPr>
              <a:t>("Enter three integers: ");</a:t>
            </a:r>
          </a:p>
          <a:p>
            <a:pPr eaLnBrk="1" hangingPunct="1"/>
            <a:r>
              <a:rPr lang="en-US" altLang="x-none" sz="1400" dirty="0">
                <a:latin typeface="Courier New" charset="0"/>
                <a:ea typeface="Courier New" charset="0"/>
                <a:cs typeface="Courier New" charset="0"/>
              </a:rPr>
              <a:t>      num1 = </a:t>
            </a:r>
            <a:r>
              <a:rPr lang="en-US" altLang="x-none" sz="1400" dirty="0" err="1">
                <a:latin typeface="Courier New" charset="0"/>
                <a:ea typeface="Courier New" charset="0"/>
                <a:cs typeface="Courier New" charset="0"/>
              </a:rPr>
              <a:t>scan.nextInt</a:t>
            </a:r>
            <a:r>
              <a:rPr lang="en-US" altLang="x-none" sz="1400" dirty="0">
                <a:latin typeface="Courier New" charset="0"/>
                <a:ea typeface="Courier New" charset="0"/>
                <a:cs typeface="Courier New" charset="0"/>
              </a:rPr>
              <a:t>();</a:t>
            </a:r>
          </a:p>
          <a:p>
            <a:pPr eaLnBrk="1" hangingPunct="1"/>
            <a:r>
              <a:rPr lang="en-US" altLang="x-none" sz="1400" dirty="0">
                <a:latin typeface="Courier New" charset="0"/>
                <a:ea typeface="Courier New" charset="0"/>
                <a:cs typeface="Courier New" charset="0"/>
              </a:rPr>
              <a:t>      num2 = </a:t>
            </a:r>
            <a:r>
              <a:rPr lang="en-US" altLang="x-none" sz="1400" dirty="0" err="1">
                <a:latin typeface="Courier New" charset="0"/>
                <a:ea typeface="Courier New" charset="0"/>
                <a:cs typeface="Courier New" charset="0"/>
              </a:rPr>
              <a:t>scan.nextInt</a:t>
            </a:r>
            <a:r>
              <a:rPr lang="en-US" altLang="x-none" sz="1400" dirty="0">
                <a:latin typeface="Courier New" charset="0"/>
                <a:ea typeface="Courier New" charset="0"/>
                <a:cs typeface="Courier New" charset="0"/>
              </a:rPr>
              <a:t>();</a:t>
            </a:r>
          </a:p>
          <a:p>
            <a:pPr eaLnBrk="1" hangingPunct="1"/>
            <a:r>
              <a:rPr lang="en-US" altLang="x-none" sz="1400" dirty="0">
                <a:latin typeface="Courier New" charset="0"/>
                <a:ea typeface="Courier New" charset="0"/>
                <a:cs typeface="Courier New" charset="0"/>
              </a:rPr>
              <a:t>      num3 = </a:t>
            </a:r>
            <a:r>
              <a:rPr lang="en-US" altLang="x-none" sz="1400" dirty="0" err="1">
                <a:latin typeface="Courier New" charset="0"/>
                <a:ea typeface="Courier New" charset="0"/>
                <a:cs typeface="Courier New" charset="0"/>
              </a:rPr>
              <a:t>scan.nextInt</a:t>
            </a:r>
            <a:r>
              <a:rPr lang="en-US" altLang="x-none" sz="1400" dirty="0">
                <a:latin typeface="Courier New" charset="0"/>
                <a:ea typeface="Courier New" charset="0"/>
                <a:cs typeface="Courier New" charset="0"/>
              </a:rPr>
              <a:t>();</a:t>
            </a:r>
          </a:p>
          <a:p>
            <a:pPr eaLnBrk="1" hangingPunct="1"/>
            <a:endParaRPr lang="en-US" altLang="x-none" sz="1400" dirty="0">
              <a:latin typeface="Courier New" charset="0"/>
              <a:ea typeface="Courier New" charset="0"/>
              <a:cs typeface="Courier New" charset="0"/>
            </a:endParaRP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if </a:t>
            </a:r>
            <a:r>
              <a:rPr lang="en-US" altLang="x-none" sz="1400" dirty="0">
                <a:latin typeface="Courier New" charset="0"/>
                <a:ea typeface="Courier New" charset="0"/>
                <a:cs typeface="Courier New" charset="0"/>
              </a:rPr>
              <a:t>(num1 &lt; num2)</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if </a:t>
            </a:r>
            <a:r>
              <a:rPr lang="en-US" altLang="x-none" sz="1400" dirty="0">
                <a:latin typeface="Courier New" charset="0"/>
                <a:ea typeface="Courier New" charset="0"/>
                <a:cs typeface="Courier New" charset="0"/>
              </a:rPr>
              <a:t>(num1 &lt; num3)</a:t>
            </a:r>
          </a:p>
          <a:p>
            <a:pPr eaLnBrk="1" hangingPunct="1"/>
            <a:r>
              <a:rPr lang="en-US" altLang="x-none" sz="1400" dirty="0">
                <a:latin typeface="Courier New" charset="0"/>
                <a:ea typeface="Courier New" charset="0"/>
                <a:cs typeface="Courier New" charset="0"/>
              </a:rPr>
              <a:t>            min = num1;</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else</a:t>
            </a:r>
          </a:p>
          <a:p>
            <a:pPr eaLnBrk="1" hangingPunct="1"/>
            <a:r>
              <a:rPr lang="en-US" altLang="x-none" sz="1400" dirty="0">
                <a:latin typeface="Courier New" charset="0"/>
                <a:ea typeface="Courier New" charset="0"/>
                <a:cs typeface="Courier New" charset="0"/>
              </a:rPr>
              <a:t>            min = num3;</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else</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if </a:t>
            </a:r>
            <a:r>
              <a:rPr lang="en-US" altLang="x-none" sz="1400" dirty="0">
                <a:latin typeface="Courier New" charset="0"/>
                <a:ea typeface="Courier New" charset="0"/>
                <a:cs typeface="Courier New" charset="0"/>
              </a:rPr>
              <a:t>(num2 &lt; num3)</a:t>
            </a:r>
          </a:p>
          <a:p>
            <a:pPr eaLnBrk="1" hangingPunct="1"/>
            <a:r>
              <a:rPr lang="en-US" altLang="x-none" sz="1400" dirty="0">
                <a:latin typeface="Courier New" charset="0"/>
                <a:ea typeface="Courier New" charset="0"/>
                <a:cs typeface="Courier New" charset="0"/>
              </a:rPr>
              <a:t>            min = num2;</a:t>
            </a:r>
          </a:p>
          <a:p>
            <a:pPr eaLnBrk="1" hangingPunct="1"/>
            <a:r>
              <a:rPr lang="en-US" altLang="x-none" sz="1400" dirty="0">
                <a:latin typeface="Courier New" charset="0"/>
                <a:ea typeface="Courier New" charset="0"/>
                <a:cs typeface="Courier New" charset="0"/>
              </a:rPr>
              <a:t>         </a:t>
            </a:r>
            <a:r>
              <a:rPr lang="en-US" altLang="x-none" sz="1400" dirty="0">
                <a:solidFill>
                  <a:srgbClr val="3366FF"/>
                </a:solidFill>
                <a:latin typeface="Courier New" charset="0"/>
                <a:ea typeface="Courier New" charset="0"/>
                <a:cs typeface="Courier New" charset="0"/>
              </a:rPr>
              <a:t>else</a:t>
            </a:r>
          </a:p>
          <a:p>
            <a:pPr eaLnBrk="1" hangingPunct="1"/>
            <a:r>
              <a:rPr lang="en-US" altLang="x-none" sz="1400" dirty="0">
                <a:latin typeface="Courier New" charset="0"/>
                <a:ea typeface="Courier New" charset="0"/>
                <a:cs typeface="Courier New" charset="0"/>
              </a:rPr>
              <a:t>            min = num3;</a:t>
            </a:r>
          </a:p>
          <a:p>
            <a:pPr eaLnBrk="1" hangingPunct="1"/>
            <a:endParaRPr lang="en-US" altLang="x-none" sz="1400" dirty="0">
              <a:latin typeface="Courier New" charset="0"/>
              <a:ea typeface="Courier New" charset="0"/>
              <a:cs typeface="Courier New" charset="0"/>
            </a:endParaRPr>
          </a:p>
          <a:p>
            <a:pPr eaLnBrk="1" hangingPunct="1"/>
            <a:r>
              <a:rPr lang="en-US" altLang="x-none" sz="1400" dirty="0">
                <a:latin typeface="Courier New" charset="0"/>
                <a:ea typeface="Courier New" charset="0"/>
                <a:cs typeface="Courier New" charset="0"/>
              </a:rPr>
              <a:t>      </a:t>
            </a:r>
            <a:r>
              <a:rPr lang="en-US" altLang="x-none" sz="1400" dirty="0" err="1">
                <a:latin typeface="Courier New" charset="0"/>
                <a:ea typeface="Courier New" charset="0"/>
                <a:cs typeface="Courier New" charset="0"/>
              </a:rPr>
              <a:t>System.out.println</a:t>
            </a:r>
            <a:r>
              <a:rPr lang="en-US" altLang="x-none" sz="1400" dirty="0">
                <a:latin typeface="Courier New" charset="0"/>
                <a:ea typeface="Courier New" charset="0"/>
                <a:cs typeface="Courier New" charset="0"/>
              </a:rPr>
              <a:t>("Minimum value: " + min);</a:t>
            </a:r>
          </a:p>
          <a:p>
            <a:pPr eaLnBrk="1" hangingPunct="1"/>
            <a:r>
              <a:rPr lang="en-US" altLang="x-none" sz="1400" dirty="0">
                <a:latin typeface="Courier New" charset="0"/>
                <a:ea typeface="Courier New" charset="0"/>
                <a:cs typeface="Courier New" charset="0"/>
              </a:rPr>
              <a:t>   }</a:t>
            </a:r>
          </a:p>
          <a:p>
            <a:pPr eaLnBrk="1" hangingPunct="1"/>
            <a:r>
              <a:rPr lang="en-US" altLang="x-none" sz="1400" dirty="0">
                <a:latin typeface="Courier New" charset="0"/>
                <a:ea typeface="Courier New" charset="0"/>
                <a:cs typeface="Courier New" charset="0"/>
              </a:rPr>
              <a:t>}</a:t>
            </a:r>
            <a:endParaRPr lang="en-US" altLang="x-none" sz="1400" dirty="0">
              <a:solidFill>
                <a:srgbClr val="800000"/>
              </a:solidFill>
              <a:ea typeface="Courier New" charset="0"/>
              <a:cs typeface="Courier New" charset="0"/>
            </a:endParaRPr>
          </a:p>
        </p:txBody>
      </p:sp>
      <p:sp>
        <p:nvSpPr>
          <p:cNvPr id="6" name="TextBox 5">
            <a:extLst>
              <a:ext uri="{FF2B5EF4-FFF2-40B4-BE49-F238E27FC236}">
                <a16:creationId xmlns:a16="http://schemas.microsoft.com/office/drawing/2014/main" id="{0A94D735-6F2A-4890-98A8-4C71D2665F50}"/>
              </a:ext>
            </a:extLst>
          </p:cNvPr>
          <p:cNvSpPr txBox="1">
            <a:spLocks noChangeArrowheads="1"/>
          </p:cNvSpPr>
          <p:nvPr/>
        </p:nvSpPr>
        <p:spPr bwMode="auto">
          <a:xfrm>
            <a:off x="9032875" y="279162"/>
            <a:ext cx="2968625" cy="1538288"/>
          </a:xfrm>
          <a:prstGeom prst="rect">
            <a:avLst/>
          </a:prstGeom>
          <a:solidFill>
            <a:srgbClr val="FFFFCC"/>
          </a:solidFill>
          <a:ln w="9525">
            <a:solidFill>
              <a:schemeClr val="tx1"/>
            </a:solidFill>
            <a:miter lim="800000"/>
            <a:headEnd/>
            <a:tailEnd/>
          </a:ln>
        </p:spPr>
        <p:txBody>
          <a:bodyPr wrap="none" lIns="182880" tIns="137160" rIns="182880" bIns="137160">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spcAft>
                <a:spcPts val="1200"/>
              </a:spcAft>
            </a:pPr>
            <a:r>
              <a:rPr lang="en-US" altLang="x-none" u="sng" dirty="0">
                <a:ea typeface="Courier New" charset="0"/>
                <a:cs typeface="Courier New" charset="0"/>
              </a:rPr>
              <a:t>Sample Run</a:t>
            </a:r>
            <a:endParaRPr lang="en-US" altLang="x-none" dirty="0">
              <a:latin typeface="Courier New" charset="0"/>
              <a:ea typeface="Courier New" charset="0"/>
              <a:cs typeface="Courier New" charset="0"/>
            </a:endParaRPr>
          </a:p>
          <a:p>
            <a:pPr eaLnBrk="1" hangingPunct="1"/>
            <a:r>
              <a:rPr lang="en-US" altLang="x-none" sz="1600" dirty="0">
                <a:latin typeface="Courier New" charset="0"/>
                <a:ea typeface="Courier New" charset="0"/>
                <a:cs typeface="Courier New" charset="0"/>
              </a:rPr>
              <a:t>Enter three integers:</a:t>
            </a:r>
          </a:p>
          <a:p>
            <a:pPr eaLnBrk="1" hangingPunct="1"/>
            <a:r>
              <a:rPr lang="en-US" altLang="x-none" sz="1600" dirty="0">
                <a:solidFill>
                  <a:srgbClr val="FF0000"/>
                </a:solidFill>
                <a:latin typeface="Courier New" charset="0"/>
                <a:ea typeface="Courier New" charset="0"/>
                <a:cs typeface="Courier New" charset="0"/>
              </a:rPr>
              <a:t>84  69  90</a:t>
            </a:r>
          </a:p>
          <a:p>
            <a:pPr eaLnBrk="1" hangingPunct="1"/>
            <a:r>
              <a:rPr lang="en-US" altLang="x-none" sz="1600" dirty="0">
                <a:latin typeface="Courier New" charset="0"/>
                <a:ea typeface="Courier New" charset="0"/>
                <a:cs typeface="Courier New" charset="0"/>
              </a:rPr>
              <a:t>Minimum value: 69</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slide(fromTop)">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Rectangle 2">
            <a:extLst>
              <a:ext uri="{FF2B5EF4-FFF2-40B4-BE49-F238E27FC236}">
                <a16:creationId xmlns:a16="http://schemas.microsoft.com/office/drawing/2014/main" id="{B7C95870-BA46-4B0A-8A1D-7422D196E6AC}"/>
              </a:ext>
            </a:extLst>
          </p:cNvPr>
          <p:cNvSpPr>
            <a:spLocks noGrp="1" noChangeArrowheads="1"/>
          </p:cNvSpPr>
          <p:nvPr>
            <p:ph type="title"/>
          </p:nvPr>
        </p:nvSpPr>
        <p:spPr/>
        <p:txBody>
          <a:bodyPr/>
          <a:lstStyle/>
          <a:p>
            <a:r>
              <a:rPr lang="en-US" altLang="en-US"/>
              <a:t>Multiple Alternative if Statements</a:t>
            </a:r>
          </a:p>
        </p:txBody>
      </p:sp>
      <p:sp>
        <p:nvSpPr>
          <p:cNvPr id="3075" name="Slide Number Placeholder 4">
            <a:extLst>
              <a:ext uri="{FF2B5EF4-FFF2-40B4-BE49-F238E27FC236}">
                <a16:creationId xmlns:a16="http://schemas.microsoft.com/office/drawing/2014/main" id="{79EC321B-EB6C-4C05-8907-4A5DA8577F6C}"/>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8C43BD9-0E31-480F-86AB-F1A4698F2242}" type="slidenum">
              <a:rPr lang="en-US" altLang="en-US" sz="1400"/>
              <a:pPr/>
              <a:t>23</a:t>
            </a:fld>
            <a:endParaRPr lang="en-US" altLang="en-US" sz="1400"/>
          </a:p>
        </p:txBody>
      </p:sp>
      <p:sp>
        <p:nvSpPr>
          <p:cNvPr id="3077" name="Rectangle 7">
            <a:extLst>
              <a:ext uri="{FF2B5EF4-FFF2-40B4-BE49-F238E27FC236}">
                <a16:creationId xmlns:a16="http://schemas.microsoft.com/office/drawing/2014/main" id="{2130EADE-A8D3-4B2D-A5BE-D63B9B0C21B8}"/>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 name="Rectangle 7">
            <a:extLst>
              <a:ext uri="{FF2B5EF4-FFF2-40B4-BE49-F238E27FC236}">
                <a16:creationId xmlns:a16="http://schemas.microsoft.com/office/drawing/2014/main" id="{10FF369C-B84B-4A34-9699-DA2ED6382520}"/>
              </a:ext>
            </a:extLst>
          </p:cNvPr>
          <p:cNvSpPr>
            <a:spLocks noChangeArrowheads="1"/>
          </p:cNvSpPr>
          <p:nvPr/>
        </p:nvSpPr>
        <p:spPr bwMode="auto">
          <a:xfrm>
            <a:off x="1524001" y="-230832"/>
            <a:ext cx="184731" cy="461665"/>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p>
        </p:txBody>
      </p:sp>
      <p:graphicFrame>
        <p:nvGraphicFramePr>
          <p:cNvPr id="3074" name="Object 2">
            <a:extLst>
              <a:ext uri="{FF2B5EF4-FFF2-40B4-BE49-F238E27FC236}">
                <a16:creationId xmlns:a16="http://schemas.microsoft.com/office/drawing/2014/main" id="{6BAA1782-736A-4412-A789-CC437BD8F8B7}"/>
              </a:ext>
            </a:extLst>
          </p:cNvPr>
          <p:cNvGraphicFramePr>
            <a:graphicFrameLocks noChangeAspect="1"/>
          </p:cNvGraphicFramePr>
          <p:nvPr>
            <p:extLst>
              <p:ext uri="{D42A27DB-BD31-4B8C-83A1-F6EECF244321}">
                <p14:modId xmlns:p14="http://schemas.microsoft.com/office/powerpoint/2010/main" val="3543144236"/>
              </p:ext>
            </p:extLst>
          </p:nvPr>
        </p:nvGraphicFramePr>
        <p:xfrm>
          <a:off x="394314" y="1394693"/>
          <a:ext cx="11462326" cy="4724226"/>
        </p:xfrm>
        <a:graphic>
          <a:graphicData uri="http://schemas.openxmlformats.org/presentationml/2006/ole">
            <mc:AlternateContent xmlns:mc="http://schemas.openxmlformats.org/markup-compatibility/2006">
              <mc:Choice xmlns:v="urn:schemas-microsoft-com:vml" Requires="v">
                <p:oleObj spid="_x0000_s3082" name="Picture" r:id="rId4" imgW="4483100" imgH="1854200" progId="Word.Picture.8">
                  <p:embed/>
                </p:oleObj>
              </mc:Choice>
              <mc:Fallback>
                <p:oleObj name="Picture" r:id="rId4" imgW="4483100" imgH="1854200" progId="Word.Picture.8">
                  <p:embed/>
                  <p:pic>
                    <p:nvPicPr>
                      <p:cNvPr id="3074" name="Object 2">
                        <a:extLst>
                          <a:ext uri="{FF2B5EF4-FFF2-40B4-BE49-F238E27FC236}">
                            <a16:creationId xmlns:a16="http://schemas.microsoft.com/office/drawing/2014/main" id="{6BAA1782-736A-4412-A789-CC437BD8F8B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94314" y="1394693"/>
                        <a:ext cx="11462326" cy="4724226"/>
                      </a:xfrm>
                      <a:prstGeom prst="rect">
                        <a:avLst/>
                      </a:prstGeom>
                      <a:noFill/>
                      <a:ln>
                        <a:noFill/>
                      </a:ln>
                    </p:spPr>
                  </p:pic>
                </p:oleObj>
              </mc:Fallback>
            </mc:AlternateContent>
          </a:graphicData>
        </a:graphic>
      </p:graphicFrame>
    </p:spTree>
  </p:cSld>
  <p:clrMapOvr>
    <a:masterClrMapping/>
  </p:clrMapOvr>
  <p:transition>
    <p:dissolv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3" name="Rectangle 2">
            <a:extLst>
              <a:ext uri="{FF2B5EF4-FFF2-40B4-BE49-F238E27FC236}">
                <a16:creationId xmlns:a16="http://schemas.microsoft.com/office/drawing/2014/main" id="{D1E1C310-BA21-4874-AB66-6D84B77E37D7}"/>
              </a:ext>
            </a:extLst>
          </p:cNvPr>
          <p:cNvSpPr>
            <a:spLocks noGrp="1" noChangeArrowheads="1"/>
          </p:cNvSpPr>
          <p:nvPr>
            <p:ph type="title"/>
          </p:nvPr>
        </p:nvSpPr>
        <p:spPr/>
        <p:txBody>
          <a:bodyPr/>
          <a:lstStyle/>
          <a:p>
            <a:r>
              <a:rPr lang="en-US" altLang="en-US"/>
              <a:t>Multi-Way if-else Statements</a:t>
            </a:r>
          </a:p>
        </p:txBody>
      </p:sp>
      <p:sp>
        <p:nvSpPr>
          <p:cNvPr id="19458" name="Slide Number Placeholder 4">
            <a:extLst>
              <a:ext uri="{FF2B5EF4-FFF2-40B4-BE49-F238E27FC236}">
                <a16:creationId xmlns:a16="http://schemas.microsoft.com/office/drawing/2014/main" id="{C7872647-8F73-490C-8538-515F1326F73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68FA219-E47A-4472-A9A5-F88580BF5E21}" type="slidenum">
              <a:rPr lang="en-US" altLang="en-US" sz="1400"/>
              <a:pPr/>
              <a:t>24</a:t>
            </a:fld>
            <a:endParaRPr lang="en-US" altLang="en-US" sz="1400"/>
          </a:p>
        </p:txBody>
      </p:sp>
      <p:sp>
        <p:nvSpPr>
          <p:cNvPr id="19459" name="Rectangle 3">
            <a:extLst>
              <a:ext uri="{FF2B5EF4-FFF2-40B4-BE49-F238E27FC236}">
                <a16:creationId xmlns:a16="http://schemas.microsoft.com/office/drawing/2014/main" id="{47377FDF-FF2C-43A3-BAA2-3ED9BD2490E3}"/>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9460" name="Rectangle 6">
            <a:extLst>
              <a:ext uri="{FF2B5EF4-FFF2-40B4-BE49-F238E27FC236}">
                <a16:creationId xmlns:a16="http://schemas.microsoft.com/office/drawing/2014/main" id="{63894A43-DC6E-4A3A-A2F4-6FC8C9FED8E9}"/>
              </a:ext>
            </a:extLst>
          </p:cNvPr>
          <p:cNvSpPr>
            <a:spLocks noChangeArrowheads="1"/>
          </p:cNvSpPr>
          <p:nvPr/>
        </p:nvSpPr>
        <p:spPr bwMode="auto">
          <a:xfrm>
            <a:off x="1524001" y="1802757"/>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 name="Rectangle 8">
            <a:extLst>
              <a:ext uri="{FF2B5EF4-FFF2-40B4-BE49-F238E27FC236}">
                <a16:creationId xmlns:a16="http://schemas.microsoft.com/office/drawing/2014/main" id="{9A2D50B9-4C4F-44BB-BE80-6FFEF0165941}"/>
              </a:ext>
            </a:extLst>
          </p:cNvPr>
          <p:cNvSpPr>
            <a:spLocks noChangeArrowheads="1"/>
          </p:cNvSpPr>
          <p:nvPr/>
        </p:nvSpPr>
        <p:spPr bwMode="auto">
          <a:xfrm>
            <a:off x="1524001" y="-230832"/>
            <a:ext cx="184731" cy="461665"/>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p>
        </p:txBody>
      </p:sp>
      <p:pic>
        <p:nvPicPr>
          <p:cNvPr id="19462" name="Picture 9">
            <a:extLst>
              <a:ext uri="{FF2B5EF4-FFF2-40B4-BE49-F238E27FC236}">
                <a16:creationId xmlns:a16="http://schemas.microsoft.com/office/drawing/2014/main" id="{38C426B0-EB9C-483B-9AB5-4600844369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4863" y="625475"/>
            <a:ext cx="7588250" cy="5854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4">
            <a:extLst>
              <a:ext uri="{FF2B5EF4-FFF2-40B4-BE49-F238E27FC236}">
                <a16:creationId xmlns:a16="http://schemas.microsoft.com/office/drawing/2014/main" id="{FD31FC47-F187-4DE2-A0F6-A4FEE20C1D1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F739539-6901-4DC8-9E58-98F80C50F0CC}" type="slidenum">
              <a:rPr lang="en-US" altLang="en-US" sz="1400"/>
              <a:pPr/>
              <a:t>25</a:t>
            </a:fld>
            <a:endParaRPr lang="en-US" altLang="en-US" sz="1400"/>
          </a:p>
        </p:txBody>
      </p:sp>
      <p:sp>
        <p:nvSpPr>
          <p:cNvPr id="20483" name="Rectangle 2">
            <a:extLst>
              <a:ext uri="{FF2B5EF4-FFF2-40B4-BE49-F238E27FC236}">
                <a16:creationId xmlns:a16="http://schemas.microsoft.com/office/drawing/2014/main" id="{175304E6-C46C-4FC8-A85B-F327F8DDD902}"/>
              </a:ext>
            </a:extLst>
          </p:cNvPr>
          <p:cNvSpPr>
            <a:spLocks noGrp="1" noChangeArrowheads="1"/>
          </p:cNvSpPr>
          <p:nvPr>
            <p:ph type="title"/>
          </p:nvPr>
        </p:nvSpPr>
        <p:spPr>
          <a:xfrm>
            <a:off x="2209800" y="0"/>
            <a:ext cx="8001000" cy="914400"/>
          </a:xfrm>
        </p:spPr>
        <p:txBody>
          <a:bodyPr/>
          <a:lstStyle/>
          <a:p>
            <a:r>
              <a:rPr lang="en-US" altLang="en-US"/>
              <a:t>Trace if-else statement</a:t>
            </a:r>
          </a:p>
        </p:txBody>
      </p:sp>
      <p:sp>
        <p:nvSpPr>
          <p:cNvPr id="20484" name="Rectangle 3">
            <a:extLst>
              <a:ext uri="{FF2B5EF4-FFF2-40B4-BE49-F238E27FC236}">
                <a16:creationId xmlns:a16="http://schemas.microsoft.com/office/drawing/2014/main" id="{229B8A87-BA8C-4BE0-800E-05CE83A5ECCE}"/>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3797" name="Text Box 5">
            <a:extLst>
              <a:ext uri="{FF2B5EF4-FFF2-40B4-BE49-F238E27FC236}">
                <a16:creationId xmlns:a16="http://schemas.microsoft.com/office/drawing/2014/main" id="{F71FEE97-9C9A-483C-93C4-58155D677FCD}"/>
              </a:ext>
            </a:extLst>
          </p:cNvPr>
          <p:cNvSpPr txBox="1">
            <a:spLocks noChangeArrowheads="1"/>
          </p:cNvSpPr>
          <p:nvPr/>
        </p:nvSpPr>
        <p:spPr bwMode="auto">
          <a:xfrm>
            <a:off x="1905000" y="1524000"/>
            <a:ext cx="3429000" cy="3786188"/>
          </a:xfrm>
          <a:prstGeom prst="rect">
            <a:avLst/>
          </a:prstGeom>
          <a:noFill/>
          <a:ln>
            <a:noFill/>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rPr>
              <a:t>if (score &gt;= 90.0)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("A");</a:t>
            </a:r>
          </a:p>
          <a:p>
            <a:pPr>
              <a:defRPr/>
            </a:pPr>
            <a:r>
              <a:rPr lang="en-US" dirty="0">
                <a:solidFill>
                  <a:schemeClr val="accent4"/>
                </a:solidFill>
              </a:rPr>
              <a:t>else if (score &gt;= 80.0)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("B");</a:t>
            </a:r>
          </a:p>
          <a:p>
            <a:pPr>
              <a:defRPr/>
            </a:pPr>
            <a:r>
              <a:rPr lang="en-US" dirty="0">
                <a:solidFill>
                  <a:schemeClr val="accent4"/>
                </a:solidFill>
              </a:rPr>
              <a:t>else if (score &gt;= 70.0)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("C");</a:t>
            </a:r>
          </a:p>
          <a:p>
            <a:pPr>
              <a:defRPr/>
            </a:pPr>
            <a:r>
              <a:rPr lang="en-US" dirty="0">
                <a:solidFill>
                  <a:schemeClr val="accent4"/>
                </a:solidFill>
              </a:rPr>
              <a:t>else if (score &gt;= 60.0)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("D");</a:t>
            </a:r>
          </a:p>
          <a:p>
            <a:pPr>
              <a:defRPr/>
            </a:pPr>
            <a:r>
              <a:rPr lang="en-US" dirty="0">
                <a:solidFill>
                  <a:schemeClr val="accent4"/>
                </a:solidFill>
              </a:rPr>
              <a:t>else</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("F");</a:t>
            </a:r>
          </a:p>
        </p:txBody>
      </p:sp>
      <p:sp>
        <p:nvSpPr>
          <p:cNvPr id="20486" name="AutoShape 6">
            <a:extLst>
              <a:ext uri="{FF2B5EF4-FFF2-40B4-BE49-F238E27FC236}">
                <a16:creationId xmlns:a16="http://schemas.microsoft.com/office/drawing/2014/main" id="{B64A5B47-11CB-46E5-9E23-AC641A141250}"/>
              </a:ext>
            </a:extLst>
          </p:cNvPr>
          <p:cNvSpPr>
            <a:spLocks noChangeArrowheads="1"/>
          </p:cNvSpPr>
          <p:nvPr/>
        </p:nvSpPr>
        <p:spPr bwMode="auto">
          <a:xfrm>
            <a:off x="2057400" y="91440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score is 70.0</a:t>
            </a:r>
          </a:p>
        </p:txBody>
      </p:sp>
      <p:sp>
        <p:nvSpPr>
          <p:cNvPr id="20487" name="Rectangle 7">
            <a:extLst>
              <a:ext uri="{FF2B5EF4-FFF2-40B4-BE49-F238E27FC236}">
                <a16:creationId xmlns:a16="http://schemas.microsoft.com/office/drawing/2014/main" id="{ADB4A10A-CCF0-4328-886E-609BC948D2B0}"/>
              </a:ext>
            </a:extLst>
          </p:cNvPr>
          <p:cNvSpPr>
            <a:spLocks noChangeArrowheads="1"/>
          </p:cNvSpPr>
          <p:nvPr/>
        </p:nvSpPr>
        <p:spPr bwMode="auto">
          <a:xfrm>
            <a:off x="1905000" y="16002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0488" name="AutoShape 8">
            <a:extLst>
              <a:ext uri="{FF2B5EF4-FFF2-40B4-BE49-F238E27FC236}">
                <a16:creationId xmlns:a16="http://schemas.microsoft.com/office/drawing/2014/main" id="{EDFD7173-5E84-4257-AEF2-2858C5B4268E}"/>
              </a:ext>
            </a:extLst>
          </p:cNvPr>
          <p:cNvSpPr>
            <a:spLocks noChangeArrowheads="1"/>
          </p:cNvSpPr>
          <p:nvPr/>
        </p:nvSpPr>
        <p:spPr bwMode="auto">
          <a:xfrm>
            <a:off x="5334000" y="914401"/>
            <a:ext cx="2590800" cy="536575"/>
          </a:xfrm>
          <a:prstGeom prst="wedgeRoundRectCallout">
            <a:avLst>
              <a:gd name="adj1" fmla="val -99144"/>
              <a:gd name="adj2" fmla="val 9023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The condition is false</a:t>
            </a:r>
          </a:p>
        </p:txBody>
      </p:sp>
    </p:spTree>
  </p:cSld>
  <p:clrMapOvr>
    <a:masterClrMapping/>
  </p:clrMapOvr>
  <p:transition>
    <p:dissolv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4">
            <a:extLst>
              <a:ext uri="{FF2B5EF4-FFF2-40B4-BE49-F238E27FC236}">
                <a16:creationId xmlns:a16="http://schemas.microsoft.com/office/drawing/2014/main" id="{A0D2E341-F3C0-43B1-B252-6ED847F3122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7CF5CF9-17B2-420E-9FA4-F9AEE78A720C}" type="slidenum">
              <a:rPr lang="en-US" altLang="en-US" sz="1400"/>
              <a:pPr/>
              <a:t>26</a:t>
            </a:fld>
            <a:endParaRPr lang="en-US" altLang="en-US" sz="1400"/>
          </a:p>
        </p:txBody>
      </p:sp>
      <p:sp>
        <p:nvSpPr>
          <p:cNvPr id="21507" name="Rectangle 2">
            <a:extLst>
              <a:ext uri="{FF2B5EF4-FFF2-40B4-BE49-F238E27FC236}">
                <a16:creationId xmlns:a16="http://schemas.microsoft.com/office/drawing/2014/main" id="{3C5838A9-DCBD-4EE4-A041-55733FE6A0BD}"/>
              </a:ext>
            </a:extLst>
          </p:cNvPr>
          <p:cNvSpPr>
            <a:spLocks noGrp="1" noChangeArrowheads="1"/>
          </p:cNvSpPr>
          <p:nvPr>
            <p:ph type="title"/>
          </p:nvPr>
        </p:nvSpPr>
        <p:spPr>
          <a:xfrm>
            <a:off x="2209800" y="0"/>
            <a:ext cx="8001000" cy="914400"/>
          </a:xfrm>
        </p:spPr>
        <p:txBody>
          <a:bodyPr/>
          <a:lstStyle/>
          <a:p>
            <a:r>
              <a:rPr lang="en-US" altLang="en-US"/>
              <a:t>Trace if-else statement</a:t>
            </a:r>
          </a:p>
        </p:txBody>
      </p:sp>
      <p:sp>
        <p:nvSpPr>
          <p:cNvPr id="21508" name="Rectangle 3">
            <a:extLst>
              <a:ext uri="{FF2B5EF4-FFF2-40B4-BE49-F238E27FC236}">
                <a16:creationId xmlns:a16="http://schemas.microsoft.com/office/drawing/2014/main" id="{6676E069-21B0-41D0-A824-B05D22E03A96}"/>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5845" name="Text Box 4">
            <a:extLst>
              <a:ext uri="{FF2B5EF4-FFF2-40B4-BE49-F238E27FC236}">
                <a16:creationId xmlns:a16="http://schemas.microsoft.com/office/drawing/2014/main" id="{9A2C9A1A-C8E1-4824-8B55-6044FC6CA7BE}"/>
              </a:ext>
            </a:extLst>
          </p:cNvPr>
          <p:cNvSpPr txBox="1">
            <a:spLocks noChangeArrowheads="1"/>
          </p:cNvSpPr>
          <p:nvPr/>
        </p:nvSpPr>
        <p:spPr bwMode="auto">
          <a:xfrm>
            <a:off x="1905000" y="1524000"/>
            <a:ext cx="3429000" cy="3786188"/>
          </a:xfrm>
          <a:prstGeom prst="rect">
            <a:avLst/>
          </a:prstGeom>
          <a:noFill/>
          <a:ln>
            <a:noFill/>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rPr>
              <a:t>if (score &gt;= 90.0)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("A");</a:t>
            </a:r>
          </a:p>
          <a:p>
            <a:pPr>
              <a:defRPr/>
            </a:pPr>
            <a:r>
              <a:rPr lang="en-US" dirty="0">
                <a:solidFill>
                  <a:schemeClr val="accent4"/>
                </a:solidFill>
              </a:rPr>
              <a:t>else if (score &gt;= 80.0)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("B");</a:t>
            </a:r>
          </a:p>
          <a:p>
            <a:pPr>
              <a:defRPr/>
            </a:pPr>
            <a:r>
              <a:rPr lang="en-US" dirty="0">
                <a:solidFill>
                  <a:schemeClr val="accent4"/>
                </a:solidFill>
              </a:rPr>
              <a:t>else if (score &gt;= 70.0)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("C");</a:t>
            </a:r>
          </a:p>
          <a:p>
            <a:pPr>
              <a:defRPr/>
            </a:pPr>
            <a:r>
              <a:rPr lang="en-US" dirty="0">
                <a:solidFill>
                  <a:schemeClr val="accent4"/>
                </a:solidFill>
              </a:rPr>
              <a:t>else if (score &gt;= 60.0)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("D");</a:t>
            </a:r>
          </a:p>
          <a:p>
            <a:pPr>
              <a:defRPr/>
            </a:pPr>
            <a:r>
              <a:rPr lang="en-US" dirty="0">
                <a:solidFill>
                  <a:schemeClr val="accent4"/>
                </a:solidFill>
              </a:rPr>
              <a:t>else</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("F");</a:t>
            </a:r>
          </a:p>
        </p:txBody>
      </p:sp>
      <p:sp>
        <p:nvSpPr>
          <p:cNvPr id="21510" name="AutoShape 5">
            <a:extLst>
              <a:ext uri="{FF2B5EF4-FFF2-40B4-BE49-F238E27FC236}">
                <a16:creationId xmlns:a16="http://schemas.microsoft.com/office/drawing/2014/main" id="{6C3A10F8-0B35-4A29-9B51-B7CC04FE8A30}"/>
              </a:ext>
            </a:extLst>
          </p:cNvPr>
          <p:cNvSpPr>
            <a:spLocks noChangeArrowheads="1"/>
          </p:cNvSpPr>
          <p:nvPr/>
        </p:nvSpPr>
        <p:spPr bwMode="auto">
          <a:xfrm>
            <a:off x="2057400" y="91440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score is 70.0</a:t>
            </a:r>
          </a:p>
        </p:txBody>
      </p:sp>
      <p:sp>
        <p:nvSpPr>
          <p:cNvPr id="21511" name="AutoShape 7">
            <a:extLst>
              <a:ext uri="{FF2B5EF4-FFF2-40B4-BE49-F238E27FC236}">
                <a16:creationId xmlns:a16="http://schemas.microsoft.com/office/drawing/2014/main" id="{15E33B74-6385-4C0F-87F2-F05BDA71FA88}"/>
              </a:ext>
            </a:extLst>
          </p:cNvPr>
          <p:cNvSpPr>
            <a:spLocks noChangeArrowheads="1"/>
          </p:cNvSpPr>
          <p:nvPr/>
        </p:nvSpPr>
        <p:spPr bwMode="auto">
          <a:xfrm>
            <a:off x="5334000" y="914401"/>
            <a:ext cx="2590800" cy="536575"/>
          </a:xfrm>
          <a:prstGeom prst="wedgeRoundRectCallout">
            <a:avLst>
              <a:gd name="adj1" fmla="val -87745"/>
              <a:gd name="adj2" fmla="val 22278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The condition is false</a:t>
            </a:r>
          </a:p>
        </p:txBody>
      </p:sp>
      <p:sp>
        <p:nvSpPr>
          <p:cNvPr id="21512" name="Rectangle 8">
            <a:extLst>
              <a:ext uri="{FF2B5EF4-FFF2-40B4-BE49-F238E27FC236}">
                <a16:creationId xmlns:a16="http://schemas.microsoft.com/office/drawing/2014/main" id="{0380D0DC-02AB-491E-920E-905217C56774}"/>
              </a:ext>
            </a:extLst>
          </p:cNvPr>
          <p:cNvSpPr>
            <a:spLocks noChangeArrowheads="1"/>
          </p:cNvSpPr>
          <p:nvPr/>
        </p:nvSpPr>
        <p:spPr bwMode="auto">
          <a:xfrm>
            <a:off x="1905000" y="2286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4">
            <a:extLst>
              <a:ext uri="{FF2B5EF4-FFF2-40B4-BE49-F238E27FC236}">
                <a16:creationId xmlns:a16="http://schemas.microsoft.com/office/drawing/2014/main" id="{99C5D1FB-88C0-4A69-B4A3-BEF2720E0D6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93E5B3B-8F74-48F7-BBBA-DE8C5A792FE0}" type="slidenum">
              <a:rPr lang="en-US" altLang="en-US" sz="1400"/>
              <a:pPr/>
              <a:t>27</a:t>
            </a:fld>
            <a:endParaRPr lang="en-US" altLang="en-US" sz="1400"/>
          </a:p>
        </p:txBody>
      </p:sp>
      <p:sp>
        <p:nvSpPr>
          <p:cNvPr id="22531" name="Rectangle 2">
            <a:extLst>
              <a:ext uri="{FF2B5EF4-FFF2-40B4-BE49-F238E27FC236}">
                <a16:creationId xmlns:a16="http://schemas.microsoft.com/office/drawing/2014/main" id="{94E4DE2F-BEC6-49DE-86F0-A1E3FB888CA4}"/>
              </a:ext>
            </a:extLst>
          </p:cNvPr>
          <p:cNvSpPr>
            <a:spLocks noGrp="1" noChangeArrowheads="1"/>
          </p:cNvSpPr>
          <p:nvPr>
            <p:ph type="title"/>
          </p:nvPr>
        </p:nvSpPr>
        <p:spPr>
          <a:xfrm>
            <a:off x="2209800" y="0"/>
            <a:ext cx="8001000" cy="914400"/>
          </a:xfrm>
        </p:spPr>
        <p:txBody>
          <a:bodyPr/>
          <a:lstStyle/>
          <a:p>
            <a:r>
              <a:rPr lang="en-US" altLang="en-US"/>
              <a:t>Trace if-else statement</a:t>
            </a:r>
          </a:p>
        </p:txBody>
      </p:sp>
      <p:sp>
        <p:nvSpPr>
          <p:cNvPr id="22532" name="Rectangle 3">
            <a:extLst>
              <a:ext uri="{FF2B5EF4-FFF2-40B4-BE49-F238E27FC236}">
                <a16:creationId xmlns:a16="http://schemas.microsoft.com/office/drawing/2014/main" id="{92D4F6BE-7491-4955-9772-1C8F4BF918B0}"/>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7893" name="Text Box 4">
            <a:extLst>
              <a:ext uri="{FF2B5EF4-FFF2-40B4-BE49-F238E27FC236}">
                <a16:creationId xmlns:a16="http://schemas.microsoft.com/office/drawing/2014/main" id="{40E293E7-A553-40EE-995A-083A401C6EE0}"/>
              </a:ext>
            </a:extLst>
          </p:cNvPr>
          <p:cNvSpPr txBox="1">
            <a:spLocks noChangeArrowheads="1"/>
          </p:cNvSpPr>
          <p:nvPr/>
        </p:nvSpPr>
        <p:spPr bwMode="auto">
          <a:xfrm>
            <a:off x="1905000" y="1524000"/>
            <a:ext cx="3429000" cy="3786188"/>
          </a:xfrm>
          <a:prstGeom prst="rect">
            <a:avLst/>
          </a:prstGeom>
          <a:noFill/>
          <a:ln>
            <a:noFill/>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rPr>
              <a:t>if (score &gt;= 90.0)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("A");</a:t>
            </a:r>
          </a:p>
          <a:p>
            <a:pPr>
              <a:defRPr/>
            </a:pPr>
            <a:r>
              <a:rPr lang="en-US" dirty="0">
                <a:solidFill>
                  <a:schemeClr val="accent4"/>
                </a:solidFill>
              </a:rPr>
              <a:t>else if (score &gt;= 80.0)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("B");</a:t>
            </a:r>
          </a:p>
          <a:p>
            <a:pPr>
              <a:defRPr/>
            </a:pPr>
            <a:r>
              <a:rPr lang="en-US" dirty="0">
                <a:solidFill>
                  <a:schemeClr val="accent4"/>
                </a:solidFill>
              </a:rPr>
              <a:t>else if (score &gt;= 70.0)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("C");</a:t>
            </a:r>
          </a:p>
          <a:p>
            <a:pPr>
              <a:defRPr/>
            </a:pPr>
            <a:r>
              <a:rPr lang="en-US" dirty="0">
                <a:solidFill>
                  <a:schemeClr val="accent4"/>
                </a:solidFill>
              </a:rPr>
              <a:t>else if (score &gt;= 60.0)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("D");</a:t>
            </a:r>
          </a:p>
          <a:p>
            <a:pPr>
              <a:defRPr/>
            </a:pPr>
            <a:r>
              <a:rPr lang="en-US" dirty="0">
                <a:solidFill>
                  <a:schemeClr val="accent4"/>
                </a:solidFill>
              </a:rPr>
              <a:t>else</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("F");</a:t>
            </a:r>
          </a:p>
        </p:txBody>
      </p:sp>
      <p:sp>
        <p:nvSpPr>
          <p:cNvPr id="22534" name="AutoShape 5">
            <a:extLst>
              <a:ext uri="{FF2B5EF4-FFF2-40B4-BE49-F238E27FC236}">
                <a16:creationId xmlns:a16="http://schemas.microsoft.com/office/drawing/2014/main" id="{A53A4104-95E1-4B7B-A8C5-13CC3C6C870E}"/>
              </a:ext>
            </a:extLst>
          </p:cNvPr>
          <p:cNvSpPr>
            <a:spLocks noChangeArrowheads="1"/>
          </p:cNvSpPr>
          <p:nvPr/>
        </p:nvSpPr>
        <p:spPr bwMode="auto">
          <a:xfrm>
            <a:off x="2057400" y="91440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score is 70.0</a:t>
            </a:r>
          </a:p>
        </p:txBody>
      </p:sp>
      <p:sp>
        <p:nvSpPr>
          <p:cNvPr id="22535" name="AutoShape 7">
            <a:extLst>
              <a:ext uri="{FF2B5EF4-FFF2-40B4-BE49-F238E27FC236}">
                <a16:creationId xmlns:a16="http://schemas.microsoft.com/office/drawing/2014/main" id="{5B42C6CC-A91C-41E0-A470-12FEB4F5E3B5}"/>
              </a:ext>
            </a:extLst>
          </p:cNvPr>
          <p:cNvSpPr>
            <a:spLocks noChangeArrowheads="1"/>
          </p:cNvSpPr>
          <p:nvPr/>
        </p:nvSpPr>
        <p:spPr bwMode="auto">
          <a:xfrm>
            <a:off x="5334000" y="914401"/>
            <a:ext cx="2590800" cy="536575"/>
          </a:xfrm>
          <a:prstGeom prst="wedgeRoundRectCallout">
            <a:avLst>
              <a:gd name="adj1" fmla="val -79472"/>
              <a:gd name="adj2" fmla="val 35710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The condition is true</a:t>
            </a:r>
          </a:p>
        </p:txBody>
      </p:sp>
      <p:sp>
        <p:nvSpPr>
          <p:cNvPr id="22536" name="Rectangle 8">
            <a:extLst>
              <a:ext uri="{FF2B5EF4-FFF2-40B4-BE49-F238E27FC236}">
                <a16:creationId xmlns:a16="http://schemas.microsoft.com/office/drawing/2014/main" id="{2A7E0440-9C7B-4C98-BFD1-53E3E57F689D}"/>
              </a:ext>
            </a:extLst>
          </p:cNvPr>
          <p:cNvSpPr>
            <a:spLocks noChangeArrowheads="1"/>
          </p:cNvSpPr>
          <p:nvPr/>
        </p:nvSpPr>
        <p:spPr bwMode="auto">
          <a:xfrm>
            <a:off x="1905000" y="3048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4">
            <a:extLst>
              <a:ext uri="{FF2B5EF4-FFF2-40B4-BE49-F238E27FC236}">
                <a16:creationId xmlns:a16="http://schemas.microsoft.com/office/drawing/2014/main" id="{469F7140-90AE-4615-BC20-77EE5B673308}"/>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6925D47-CC20-41E1-9009-141F7F218221}" type="slidenum">
              <a:rPr lang="en-US" altLang="en-US" sz="1400"/>
              <a:pPr/>
              <a:t>28</a:t>
            </a:fld>
            <a:endParaRPr lang="en-US" altLang="en-US" sz="1400"/>
          </a:p>
        </p:txBody>
      </p:sp>
      <p:sp>
        <p:nvSpPr>
          <p:cNvPr id="23555" name="Rectangle 2">
            <a:extLst>
              <a:ext uri="{FF2B5EF4-FFF2-40B4-BE49-F238E27FC236}">
                <a16:creationId xmlns:a16="http://schemas.microsoft.com/office/drawing/2014/main" id="{A98AF571-4FD7-4C5A-9977-DB0A83B540FD}"/>
              </a:ext>
            </a:extLst>
          </p:cNvPr>
          <p:cNvSpPr>
            <a:spLocks noGrp="1" noChangeArrowheads="1"/>
          </p:cNvSpPr>
          <p:nvPr>
            <p:ph type="title"/>
          </p:nvPr>
        </p:nvSpPr>
        <p:spPr>
          <a:xfrm>
            <a:off x="2209800" y="0"/>
            <a:ext cx="8001000" cy="914400"/>
          </a:xfrm>
        </p:spPr>
        <p:txBody>
          <a:bodyPr/>
          <a:lstStyle/>
          <a:p>
            <a:r>
              <a:rPr lang="en-US" altLang="en-US"/>
              <a:t>Trace if-else statement</a:t>
            </a:r>
          </a:p>
        </p:txBody>
      </p:sp>
      <p:sp>
        <p:nvSpPr>
          <p:cNvPr id="23556" name="Rectangle 3">
            <a:extLst>
              <a:ext uri="{FF2B5EF4-FFF2-40B4-BE49-F238E27FC236}">
                <a16:creationId xmlns:a16="http://schemas.microsoft.com/office/drawing/2014/main" id="{A43AA014-05B0-4EE0-8C6A-2815552728B3}"/>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9941" name="Text Box 4">
            <a:extLst>
              <a:ext uri="{FF2B5EF4-FFF2-40B4-BE49-F238E27FC236}">
                <a16:creationId xmlns:a16="http://schemas.microsoft.com/office/drawing/2014/main" id="{4183F5C8-7BCA-4B6C-9D2C-B14F864DC632}"/>
              </a:ext>
            </a:extLst>
          </p:cNvPr>
          <p:cNvSpPr txBox="1">
            <a:spLocks noChangeArrowheads="1"/>
          </p:cNvSpPr>
          <p:nvPr/>
        </p:nvSpPr>
        <p:spPr bwMode="auto">
          <a:xfrm>
            <a:off x="1905000" y="1524000"/>
            <a:ext cx="3429000" cy="3786188"/>
          </a:xfrm>
          <a:prstGeom prst="rect">
            <a:avLst/>
          </a:prstGeom>
          <a:noFill/>
          <a:ln>
            <a:noFill/>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rPr>
              <a:t>if (score &gt;= 90.0)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("A");</a:t>
            </a:r>
          </a:p>
          <a:p>
            <a:pPr>
              <a:defRPr/>
            </a:pPr>
            <a:r>
              <a:rPr lang="en-US" dirty="0">
                <a:solidFill>
                  <a:schemeClr val="accent4"/>
                </a:solidFill>
              </a:rPr>
              <a:t>else if (score &gt;= 80.0)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("B");</a:t>
            </a:r>
          </a:p>
          <a:p>
            <a:pPr>
              <a:defRPr/>
            </a:pPr>
            <a:r>
              <a:rPr lang="en-US" dirty="0">
                <a:solidFill>
                  <a:schemeClr val="accent4"/>
                </a:solidFill>
              </a:rPr>
              <a:t>else if (score &gt;= 70.0)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("C");</a:t>
            </a:r>
          </a:p>
          <a:p>
            <a:pPr>
              <a:defRPr/>
            </a:pPr>
            <a:r>
              <a:rPr lang="en-US" dirty="0">
                <a:solidFill>
                  <a:schemeClr val="accent4"/>
                </a:solidFill>
              </a:rPr>
              <a:t>else if (score &gt;= 60.0)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("D");</a:t>
            </a:r>
          </a:p>
          <a:p>
            <a:pPr>
              <a:defRPr/>
            </a:pPr>
            <a:r>
              <a:rPr lang="en-US" dirty="0">
                <a:solidFill>
                  <a:schemeClr val="accent4"/>
                </a:solidFill>
              </a:rPr>
              <a:t>else</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("F");</a:t>
            </a:r>
          </a:p>
        </p:txBody>
      </p:sp>
      <p:sp>
        <p:nvSpPr>
          <p:cNvPr id="23558" name="AutoShape 5">
            <a:extLst>
              <a:ext uri="{FF2B5EF4-FFF2-40B4-BE49-F238E27FC236}">
                <a16:creationId xmlns:a16="http://schemas.microsoft.com/office/drawing/2014/main" id="{3146040D-B206-4253-8680-7EC1BE65FC32}"/>
              </a:ext>
            </a:extLst>
          </p:cNvPr>
          <p:cNvSpPr>
            <a:spLocks noChangeArrowheads="1"/>
          </p:cNvSpPr>
          <p:nvPr/>
        </p:nvSpPr>
        <p:spPr bwMode="auto">
          <a:xfrm>
            <a:off x="2057400" y="91440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score is 70.0</a:t>
            </a:r>
          </a:p>
        </p:txBody>
      </p:sp>
      <p:sp>
        <p:nvSpPr>
          <p:cNvPr id="23559" name="AutoShape 6">
            <a:extLst>
              <a:ext uri="{FF2B5EF4-FFF2-40B4-BE49-F238E27FC236}">
                <a16:creationId xmlns:a16="http://schemas.microsoft.com/office/drawing/2014/main" id="{84714664-33BC-473B-9106-41F28BB82D6F}"/>
              </a:ext>
            </a:extLst>
          </p:cNvPr>
          <p:cNvSpPr>
            <a:spLocks noChangeArrowheads="1"/>
          </p:cNvSpPr>
          <p:nvPr/>
        </p:nvSpPr>
        <p:spPr bwMode="auto">
          <a:xfrm>
            <a:off x="5334000" y="914401"/>
            <a:ext cx="2590800" cy="536575"/>
          </a:xfrm>
          <a:prstGeom prst="wedgeRoundRectCallout">
            <a:avLst>
              <a:gd name="adj1" fmla="val -78676"/>
              <a:gd name="adj2" fmla="val 453551"/>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grade is C</a:t>
            </a:r>
          </a:p>
        </p:txBody>
      </p:sp>
      <p:sp>
        <p:nvSpPr>
          <p:cNvPr id="23560" name="Rectangle 7">
            <a:extLst>
              <a:ext uri="{FF2B5EF4-FFF2-40B4-BE49-F238E27FC236}">
                <a16:creationId xmlns:a16="http://schemas.microsoft.com/office/drawing/2014/main" id="{3176DAD3-6A3D-454A-A139-0D4D913154FB}"/>
              </a:ext>
            </a:extLst>
          </p:cNvPr>
          <p:cNvSpPr>
            <a:spLocks noChangeArrowheads="1"/>
          </p:cNvSpPr>
          <p:nvPr/>
        </p:nvSpPr>
        <p:spPr bwMode="auto">
          <a:xfrm>
            <a:off x="1905000" y="3429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19EBB2A2-B1BB-443C-9992-60A847466D14}"/>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FA6A8F5-D57A-4BA6-A604-0016FEC506AC}" type="slidenum">
              <a:rPr lang="en-US" altLang="en-US" sz="1400"/>
              <a:pPr/>
              <a:t>29</a:t>
            </a:fld>
            <a:endParaRPr lang="en-US" altLang="en-US" sz="1400"/>
          </a:p>
        </p:txBody>
      </p:sp>
      <p:sp>
        <p:nvSpPr>
          <p:cNvPr id="24579" name="Rectangle 2">
            <a:extLst>
              <a:ext uri="{FF2B5EF4-FFF2-40B4-BE49-F238E27FC236}">
                <a16:creationId xmlns:a16="http://schemas.microsoft.com/office/drawing/2014/main" id="{B8B2F2F1-03C8-4AB7-A60B-0AB8ACD53F4D}"/>
              </a:ext>
            </a:extLst>
          </p:cNvPr>
          <p:cNvSpPr>
            <a:spLocks noGrp="1" noChangeArrowheads="1"/>
          </p:cNvSpPr>
          <p:nvPr>
            <p:ph type="title"/>
          </p:nvPr>
        </p:nvSpPr>
        <p:spPr>
          <a:xfrm>
            <a:off x="2209800" y="0"/>
            <a:ext cx="8001000" cy="914400"/>
          </a:xfrm>
        </p:spPr>
        <p:txBody>
          <a:bodyPr/>
          <a:lstStyle/>
          <a:p>
            <a:r>
              <a:rPr lang="en-US" altLang="en-US"/>
              <a:t>Trace if-else statement</a:t>
            </a:r>
          </a:p>
        </p:txBody>
      </p:sp>
      <p:sp>
        <p:nvSpPr>
          <p:cNvPr id="24580" name="Rectangle 3">
            <a:extLst>
              <a:ext uri="{FF2B5EF4-FFF2-40B4-BE49-F238E27FC236}">
                <a16:creationId xmlns:a16="http://schemas.microsoft.com/office/drawing/2014/main" id="{FF7A5278-D8FE-4D80-B460-7EDBC2F47AB9}"/>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1989" name="Text Box 4">
            <a:extLst>
              <a:ext uri="{FF2B5EF4-FFF2-40B4-BE49-F238E27FC236}">
                <a16:creationId xmlns:a16="http://schemas.microsoft.com/office/drawing/2014/main" id="{A863BDB9-9386-4D90-8B06-F0E30FA41895}"/>
              </a:ext>
            </a:extLst>
          </p:cNvPr>
          <p:cNvSpPr txBox="1">
            <a:spLocks noChangeArrowheads="1"/>
          </p:cNvSpPr>
          <p:nvPr/>
        </p:nvSpPr>
        <p:spPr bwMode="auto">
          <a:xfrm>
            <a:off x="1905000" y="1524000"/>
            <a:ext cx="3429000" cy="3786188"/>
          </a:xfrm>
          <a:prstGeom prst="rect">
            <a:avLst/>
          </a:prstGeom>
          <a:noFill/>
          <a:ln>
            <a:noFill/>
          </a:ln>
        </p:spPr>
        <p:txBody>
          <a:bodyPr>
            <a:spAutoFit/>
          </a:bodyP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dirty="0">
                <a:solidFill>
                  <a:schemeClr val="accent4"/>
                </a:solidFill>
              </a:rPr>
              <a:t>if (score &gt;= 90.0)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("A");</a:t>
            </a:r>
          </a:p>
          <a:p>
            <a:pPr>
              <a:defRPr/>
            </a:pPr>
            <a:r>
              <a:rPr lang="en-US" dirty="0">
                <a:solidFill>
                  <a:schemeClr val="accent4"/>
                </a:solidFill>
              </a:rPr>
              <a:t>else if (score &gt;= 80.0)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("B");</a:t>
            </a:r>
          </a:p>
          <a:p>
            <a:pPr>
              <a:defRPr/>
            </a:pPr>
            <a:r>
              <a:rPr lang="en-US" dirty="0">
                <a:solidFill>
                  <a:schemeClr val="accent4"/>
                </a:solidFill>
              </a:rPr>
              <a:t>else if (score &gt;= 70.0)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("C");</a:t>
            </a:r>
          </a:p>
          <a:p>
            <a:pPr>
              <a:defRPr/>
            </a:pPr>
            <a:r>
              <a:rPr lang="en-US" dirty="0">
                <a:solidFill>
                  <a:schemeClr val="accent4"/>
                </a:solidFill>
              </a:rPr>
              <a:t>else if (score &gt;= 60.0)</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("D");</a:t>
            </a:r>
          </a:p>
          <a:p>
            <a:pPr>
              <a:defRPr/>
            </a:pPr>
            <a:r>
              <a:rPr lang="en-US" dirty="0">
                <a:solidFill>
                  <a:schemeClr val="accent4"/>
                </a:solidFill>
              </a:rPr>
              <a:t>else</a:t>
            </a:r>
          </a:p>
          <a:p>
            <a:pPr>
              <a:defRPr/>
            </a:pPr>
            <a:r>
              <a:rPr lang="en-US" dirty="0">
                <a:solidFill>
                  <a:schemeClr val="accent4"/>
                </a:solidFill>
              </a:rPr>
              <a:t>  </a:t>
            </a:r>
            <a:r>
              <a:rPr lang="en-US" dirty="0" err="1">
                <a:solidFill>
                  <a:schemeClr val="accent4"/>
                </a:solidFill>
              </a:rPr>
              <a:t>System.out.print</a:t>
            </a:r>
            <a:r>
              <a:rPr lang="en-US" dirty="0">
                <a:solidFill>
                  <a:schemeClr val="accent4"/>
                </a:solidFill>
              </a:rPr>
              <a:t>("F");</a:t>
            </a:r>
          </a:p>
        </p:txBody>
      </p:sp>
      <p:sp>
        <p:nvSpPr>
          <p:cNvPr id="24582" name="AutoShape 5">
            <a:extLst>
              <a:ext uri="{FF2B5EF4-FFF2-40B4-BE49-F238E27FC236}">
                <a16:creationId xmlns:a16="http://schemas.microsoft.com/office/drawing/2014/main" id="{B289C7E6-2C02-4F07-8755-F3680A11B76D}"/>
              </a:ext>
            </a:extLst>
          </p:cNvPr>
          <p:cNvSpPr>
            <a:spLocks noChangeArrowheads="1"/>
          </p:cNvSpPr>
          <p:nvPr/>
        </p:nvSpPr>
        <p:spPr bwMode="auto">
          <a:xfrm>
            <a:off x="2057400" y="914401"/>
            <a:ext cx="2590800" cy="536575"/>
          </a:xfrm>
          <a:prstGeom prst="wedgeRoundRectCallout">
            <a:avLst>
              <a:gd name="adj1" fmla="val -16421"/>
              <a:gd name="adj2" fmla="val 88463"/>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score is 70.0</a:t>
            </a:r>
          </a:p>
        </p:txBody>
      </p:sp>
      <p:sp>
        <p:nvSpPr>
          <p:cNvPr id="24583" name="Rectangle 8">
            <a:extLst>
              <a:ext uri="{FF2B5EF4-FFF2-40B4-BE49-F238E27FC236}">
                <a16:creationId xmlns:a16="http://schemas.microsoft.com/office/drawing/2014/main" id="{DDE52472-5943-4365-9EC8-137044CB44C5}"/>
              </a:ext>
            </a:extLst>
          </p:cNvPr>
          <p:cNvSpPr>
            <a:spLocks noChangeArrowheads="1"/>
          </p:cNvSpPr>
          <p:nvPr/>
        </p:nvSpPr>
        <p:spPr bwMode="auto">
          <a:xfrm>
            <a:off x="1905000" y="5334000"/>
            <a:ext cx="3048000" cy="381000"/>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4584" name="Text Box 9">
            <a:extLst>
              <a:ext uri="{FF2B5EF4-FFF2-40B4-BE49-F238E27FC236}">
                <a16:creationId xmlns:a16="http://schemas.microsoft.com/office/drawing/2014/main" id="{50791170-6DBD-4E94-8F1D-DDC59B23A1AE}"/>
              </a:ext>
            </a:extLst>
          </p:cNvPr>
          <p:cNvSpPr txBox="1">
            <a:spLocks noChangeArrowheads="1"/>
          </p:cNvSpPr>
          <p:nvPr/>
        </p:nvSpPr>
        <p:spPr bwMode="auto">
          <a:xfrm>
            <a:off x="1905000" y="5257800"/>
            <a:ext cx="3048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solidFill>
                <a:schemeClr val="bg2"/>
              </a:solidFill>
            </a:endParaRPr>
          </a:p>
        </p:txBody>
      </p:sp>
      <p:sp>
        <p:nvSpPr>
          <p:cNvPr id="24585" name="Rectangle 10">
            <a:extLst>
              <a:ext uri="{FF2B5EF4-FFF2-40B4-BE49-F238E27FC236}">
                <a16:creationId xmlns:a16="http://schemas.microsoft.com/office/drawing/2014/main" id="{1D0DB6C6-5A03-4CB1-9534-C7B3BA691889}"/>
              </a:ext>
            </a:extLst>
          </p:cNvPr>
          <p:cNvSpPr>
            <a:spLocks noChangeArrowheads="1"/>
          </p:cNvSpPr>
          <p:nvPr/>
        </p:nvSpPr>
        <p:spPr bwMode="auto">
          <a:xfrm>
            <a:off x="1905000" y="5334000"/>
            <a:ext cx="3048000" cy="381000"/>
          </a:xfrm>
          <a:prstGeom prst="rect">
            <a:avLst/>
          </a:prstGeom>
          <a:noFill/>
          <a:ln w="12700">
            <a:solidFill>
              <a:schemeClr val="tx1"/>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4586" name="AutoShape 6">
            <a:extLst>
              <a:ext uri="{FF2B5EF4-FFF2-40B4-BE49-F238E27FC236}">
                <a16:creationId xmlns:a16="http://schemas.microsoft.com/office/drawing/2014/main" id="{4340B28C-826C-442F-8D9F-BAA4F91B86B5}"/>
              </a:ext>
            </a:extLst>
          </p:cNvPr>
          <p:cNvSpPr>
            <a:spLocks noChangeArrowheads="1"/>
          </p:cNvSpPr>
          <p:nvPr/>
        </p:nvSpPr>
        <p:spPr bwMode="auto">
          <a:xfrm>
            <a:off x="5334000" y="914401"/>
            <a:ext cx="2590800" cy="536575"/>
          </a:xfrm>
          <a:prstGeom prst="wedgeRoundRectCallout">
            <a:avLst>
              <a:gd name="adj1" fmla="val -88847"/>
              <a:gd name="adj2" fmla="val 81716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Exit the if statement</a:t>
            </a:r>
          </a:p>
        </p:txBody>
      </p:sp>
    </p:spTree>
  </p:cSld>
  <p:clrMapOvr>
    <a:masterClrMapping/>
  </p:clrMapOvr>
  <p:transition>
    <p:dissolv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5A874AE6-C4FE-4533-AF91-2DF5112B2235}"/>
              </a:ext>
            </a:extLst>
          </p:cNvPr>
          <p:cNvSpPr>
            <a:spLocks noGrp="1" noChangeArrowheads="1"/>
          </p:cNvSpPr>
          <p:nvPr>
            <p:ph type="title"/>
          </p:nvPr>
        </p:nvSpPr>
        <p:spPr/>
        <p:txBody>
          <a:bodyPr/>
          <a:lstStyle/>
          <a:p>
            <a:r>
              <a:rPr lang="en-US" altLang="en-US"/>
              <a:t>Objectives</a:t>
            </a:r>
          </a:p>
        </p:txBody>
      </p:sp>
      <p:sp>
        <p:nvSpPr>
          <p:cNvPr id="2" name="İçerik Yer Tutucusu 1">
            <a:extLst>
              <a:ext uri="{FF2B5EF4-FFF2-40B4-BE49-F238E27FC236}">
                <a16:creationId xmlns:a16="http://schemas.microsoft.com/office/drawing/2014/main" id="{33C0D134-FF76-4703-BDBD-8D966776EC13}"/>
              </a:ext>
            </a:extLst>
          </p:cNvPr>
          <p:cNvSpPr>
            <a:spLocks noGrp="1"/>
          </p:cNvSpPr>
          <p:nvPr>
            <p:ph idx="1"/>
          </p:nvPr>
        </p:nvSpPr>
        <p:spPr/>
        <p:txBody>
          <a:bodyPr/>
          <a:lstStyle/>
          <a:p>
            <a:pPr eaLnBrk="1" hangingPunct="1">
              <a:buFont typeface="Wingdings" panose="05000000000000000000" pitchFamily="2" charset="2"/>
              <a:buChar char="§"/>
            </a:pPr>
            <a:r>
              <a:rPr lang="en-US" altLang="en-US" sz="2800" dirty="0"/>
              <a:t>To declare </a:t>
            </a:r>
            <a:r>
              <a:rPr lang="en-US" altLang="en-US" sz="2800" dirty="0" err="1"/>
              <a:t>boolean</a:t>
            </a:r>
            <a:r>
              <a:rPr lang="en-US" altLang="en-US" sz="2800" dirty="0"/>
              <a:t> variables and write Boolean expressions using relational operators (§3.2).</a:t>
            </a:r>
          </a:p>
          <a:p>
            <a:pPr eaLnBrk="1" hangingPunct="1">
              <a:buFont typeface="Wingdings" panose="05000000000000000000" pitchFamily="2" charset="2"/>
              <a:buChar char="§"/>
            </a:pPr>
            <a:r>
              <a:rPr lang="en-US" altLang="en-US" sz="2800" dirty="0"/>
              <a:t>To implement selection control using one-way if statements (§3.3).</a:t>
            </a:r>
          </a:p>
          <a:p>
            <a:pPr eaLnBrk="1" hangingPunct="1">
              <a:buFont typeface="Wingdings" panose="05000000000000000000" pitchFamily="2" charset="2"/>
              <a:buChar char="§"/>
            </a:pPr>
            <a:r>
              <a:rPr lang="en-US" altLang="en-US" sz="2800" dirty="0"/>
              <a:t>To implement selection control using two-way if-else statements (§3.4).</a:t>
            </a:r>
          </a:p>
          <a:p>
            <a:pPr eaLnBrk="1" hangingPunct="1">
              <a:buFont typeface="Wingdings" panose="05000000000000000000" pitchFamily="2" charset="2"/>
              <a:buChar char="§"/>
            </a:pPr>
            <a:r>
              <a:rPr lang="en-US" altLang="en-US" sz="2800" dirty="0"/>
              <a:t>To implement selection control using nested if and multi-way if statements (§3.5).</a:t>
            </a:r>
          </a:p>
          <a:p>
            <a:pPr eaLnBrk="1" hangingPunct="1">
              <a:buFont typeface="Wingdings" panose="05000000000000000000" pitchFamily="2" charset="2"/>
              <a:buChar char="§"/>
            </a:pPr>
            <a:r>
              <a:rPr lang="en-US" altLang="en-US" sz="2800" dirty="0"/>
              <a:t>To avoid common errors and pitfalls in if statements (§3.6).</a:t>
            </a:r>
          </a:p>
          <a:p>
            <a:pPr eaLnBrk="1" hangingPunct="1">
              <a:buFont typeface="Wingdings" panose="05000000000000000000" pitchFamily="2" charset="2"/>
              <a:buChar char="§"/>
            </a:pPr>
            <a:r>
              <a:rPr lang="en-US" altLang="en-US" sz="2800" dirty="0"/>
              <a:t>To generate random numbers using the </a:t>
            </a:r>
            <a:r>
              <a:rPr lang="en-US" altLang="en-US" sz="2800" dirty="0" err="1"/>
              <a:t>Math.random</a:t>
            </a:r>
            <a:r>
              <a:rPr lang="en-US" altLang="en-US" sz="2800" dirty="0"/>
              <a:t>() method (§3.7).</a:t>
            </a:r>
          </a:p>
          <a:p>
            <a:endParaRPr lang="en-US" sz="2800" dirty="0"/>
          </a:p>
        </p:txBody>
      </p:sp>
      <p:sp>
        <p:nvSpPr>
          <p:cNvPr id="5122" name="Rectangle 35">
            <a:extLst>
              <a:ext uri="{FF2B5EF4-FFF2-40B4-BE49-F238E27FC236}">
                <a16:creationId xmlns:a16="http://schemas.microsoft.com/office/drawing/2014/main" id="{5150302A-8DBA-4B74-A327-E3A08671B4E1}"/>
              </a:ext>
            </a:extLst>
          </p:cNvPr>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a:t>Liang, Introduction to Java Programming, Eleventh Edition, (c) 2018 Pearson Education, Ltd. All rights reserved. </a:t>
            </a:r>
          </a:p>
        </p:txBody>
      </p:sp>
      <p:sp>
        <p:nvSpPr>
          <p:cNvPr id="12291" name="Rectangle 36">
            <a:extLst>
              <a:ext uri="{FF2B5EF4-FFF2-40B4-BE49-F238E27FC236}">
                <a16:creationId xmlns:a16="http://schemas.microsoft.com/office/drawing/2014/main" id="{82119027-5462-46B3-BA08-886300C45B9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4C89C72-D9AC-4C25-81F7-7469BB7C7108}" type="slidenum">
              <a:rPr lang="en-US" altLang="en-US" sz="1400"/>
              <a:pPr/>
              <a:t>3</a:t>
            </a:fld>
            <a:endParaRPr lang="en-US" altLang="en-US" sz="1400"/>
          </a:p>
        </p:txBody>
      </p:sp>
      <p:sp>
        <p:nvSpPr>
          <p:cNvPr id="12293" name="Rectangle 3">
            <a:extLst>
              <a:ext uri="{FF2B5EF4-FFF2-40B4-BE49-F238E27FC236}">
                <a16:creationId xmlns:a16="http://schemas.microsoft.com/office/drawing/2014/main" id="{C76810CB-45D3-40DC-80F9-3F68FA16BFF1}"/>
              </a:ext>
            </a:extLst>
          </p:cNvPr>
          <p:cNvSpPr>
            <a:spLocks noChangeArrowheads="1"/>
          </p:cNvSpPr>
          <p:nvPr/>
        </p:nvSpPr>
        <p:spPr bwMode="auto">
          <a:xfrm>
            <a:off x="1828800" y="9144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buFont typeface="Wingdings" panose="05000000000000000000" pitchFamily="2" charset="2"/>
              <a:buChar char="§"/>
            </a:pPr>
            <a:endParaRPr lang="en-US" altLang="en-US" sz="2000" dirty="0"/>
          </a:p>
        </p:txBody>
      </p:sp>
    </p:spTree>
  </p:cSld>
  <p:clrMapOvr>
    <a:masterClrMapping/>
  </p:clrMapOvr>
  <p:transition>
    <p:dissolv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C0ECDAF4-038E-4912-98F4-B4FA8E5B3716}"/>
              </a:ext>
            </a:extLst>
          </p:cNvPr>
          <p:cNvSpPr>
            <a:spLocks noGrp="1" noChangeArrowheads="1"/>
          </p:cNvSpPr>
          <p:nvPr>
            <p:ph type="title"/>
          </p:nvPr>
        </p:nvSpPr>
        <p:spPr/>
        <p:txBody>
          <a:bodyPr/>
          <a:lstStyle/>
          <a:p>
            <a:r>
              <a:rPr lang="en-US" altLang="en-US"/>
              <a:t>Note</a:t>
            </a:r>
          </a:p>
        </p:txBody>
      </p:sp>
      <p:sp>
        <p:nvSpPr>
          <p:cNvPr id="25604" name="Rectangle 3">
            <a:extLst>
              <a:ext uri="{FF2B5EF4-FFF2-40B4-BE49-F238E27FC236}">
                <a16:creationId xmlns:a16="http://schemas.microsoft.com/office/drawing/2014/main" id="{264A9A56-A509-4844-A0FC-8CFE5DCF3D72}"/>
              </a:ext>
            </a:extLst>
          </p:cNvPr>
          <p:cNvSpPr>
            <a:spLocks noGrp="1" noChangeArrowheads="1"/>
          </p:cNvSpPr>
          <p:nvPr>
            <p:ph idx="1"/>
          </p:nvPr>
        </p:nvSpPr>
        <p:spPr/>
        <p:txBody>
          <a:bodyPr/>
          <a:lstStyle/>
          <a:p>
            <a:pPr marL="0" indent="0">
              <a:lnSpc>
                <a:spcPct val="90000"/>
              </a:lnSpc>
              <a:buNone/>
            </a:pPr>
            <a:r>
              <a:rPr lang="en-US" altLang="en-US" sz="2800">
                <a:cs typeface="Times New Roman" panose="02020603050405020304" pitchFamily="18" charset="0"/>
              </a:rPr>
              <a:t>The </a:t>
            </a:r>
            <a:r>
              <a:rPr lang="en-US" altLang="en-US" sz="2800" u="sng">
                <a:cs typeface="Times New Roman" panose="02020603050405020304" pitchFamily="18" charset="0"/>
              </a:rPr>
              <a:t>else</a:t>
            </a:r>
            <a:r>
              <a:rPr lang="en-US" altLang="en-US" sz="2800">
                <a:cs typeface="Times New Roman" panose="02020603050405020304" pitchFamily="18" charset="0"/>
              </a:rPr>
              <a:t> clause matches the most recent </a:t>
            </a:r>
            <a:r>
              <a:rPr lang="en-US" altLang="en-US" sz="2800" u="sng">
                <a:cs typeface="Times New Roman" panose="02020603050405020304" pitchFamily="18" charset="0"/>
              </a:rPr>
              <a:t>if</a:t>
            </a:r>
            <a:r>
              <a:rPr lang="en-US" altLang="en-US" sz="2800">
                <a:cs typeface="Times New Roman" panose="02020603050405020304" pitchFamily="18" charset="0"/>
              </a:rPr>
              <a:t> clause in the same block. </a:t>
            </a:r>
            <a:endParaRPr lang="en-US" altLang="en-US" sz="2800">
              <a:latin typeface="Courier"/>
              <a:cs typeface="Times New Roman" panose="02020603050405020304" pitchFamily="18" charset="0"/>
            </a:endParaRPr>
          </a:p>
        </p:txBody>
      </p:sp>
      <p:sp>
        <p:nvSpPr>
          <p:cNvPr id="25602" name="Slide Number Placeholder 4">
            <a:extLst>
              <a:ext uri="{FF2B5EF4-FFF2-40B4-BE49-F238E27FC236}">
                <a16:creationId xmlns:a16="http://schemas.microsoft.com/office/drawing/2014/main" id="{E520534F-F8A1-42CC-A751-186B9D1847C5}"/>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A3D36B7-CD10-40DE-9B36-2950BA5F4269}" type="slidenum">
              <a:rPr lang="en-US" altLang="en-US" sz="1400"/>
              <a:pPr/>
              <a:t>30</a:t>
            </a:fld>
            <a:endParaRPr lang="en-US" altLang="en-US" sz="1400"/>
          </a:p>
        </p:txBody>
      </p:sp>
      <p:sp>
        <p:nvSpPr>
          <p:cNvPr id="25605" name="Rectangle 5">
            <a:extLst>
              <a:ext uri="{FF2B5EF4-FFF2-40B4-BE49-F238E27FC236}">
                <a16:creationId xmlns:a16="http://schemas.microsoft.com/office/drawing/2014/main" id="{5ABAF257-B43B-42C2-9476-E44356CAD5A8}"/>
              </a:ext>
            </a:extLst>
          </p:cNvPr>
          <p:cNvSpPr>
            <a:spLocks noChangeArrowheads="1"/>
          </p:cNvSpPr>
          <p:nvPr/>
        </p:nvSpPr>
        <p:spPr bwMode="auto">
          <a:xfrm>
            <a:off x="3990975" y="2824164"/>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25606" name="Picture 8">
            <a:extLst>
              <a:ext uri="{FF2B5EF4-FFF2-40B4-BE49-F238E27FC236}">
                <a16:creationId xmlns:a16="http://schemas.microsoft.com/office/drawing/2014/main" id="{A1591D59-BD9E-4860-855F-CF49CF9B84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0968" y="2086739"/>
            <a:ext cx="11054093" cy="27515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2398E9BC-BA09-482E-9E6E-6030EA8CE34B}"/>
              </a:ext>
            </a:extLst>
          </p:cNvPr>
          <p:cNvSpPr>
            <a:spLocks noGrp="1" noChangeArrowheads="1"/>
          </p:cNvSpPr>
          <p:nvPr>
            <p:ph type="title"/>
          </p:nvPr>
        </p:nvSpPr>
        <p:spPr/>
        <p:txBody>
          <a:bodyPr/>
          <a:lstStyle/>
          <a:p>
            <a:r>
              <a:rPr lang="en-US" altLang="en-US"/>
              <a:t>Note, cont.</a:t>
            </a:r>
          </a:p>
        </p:txBody>
      </p:sp>
      <p:sp>
        <p:nvSpPr>
          <p:cNvPr id="26628" name="Rectangle 3">
            <a:extLst>
              <a:ext uri="{FF2B5EF4-FFF2-40B4-BE49-F238E27FC236}">
                <a16:creationId xmlns:a16="http://schemas.microsoft.com/office/drawing/2014/main" id="{4A85B94E-E5E8-4C78-9E1B-2455A4C5541A}"/>
              </a:ext>
            </a:extLst>
          </p:cNvPr>
          <p:cNvSpPr>
            <a:spLocks noGrp="1" noChangeArrowheads="1"/>
          </p:cNvSpPr>
          <p:nvPr>
            <p:ph idx="1"/>
          </p:nvPr>
        </p:nvSpPr>
        <p:spPr/>
        <p:txBody>
          <a:bodyPr/>
          <a:lstStyle/>
          <a:p>
            <a:pPr marL="0" indent="0">
              <a:buNone/>
            </a:pPr>
            <a:r>
              <a:rPr lang="en-US" altLang="en-US" sz="2800">
                <a:cs typeface="Times New Roman" panose="02020603050405020304" pitchFamily="18" charset="0"/>
              </a:rPr>
              <a:t>Nothing is printed from the preceding statement. To force the </a:t>
            </a:r>
            <a:r>
              <a:rPr lang="en-US" altLang="en-US" sz="2800" u="sng">
                <a:cs typeface="Times New Roman" panose="02020603050405020304" pitchFamily="18" charset="0"/>
              </a:rPr>
              <a:t>else</a:t>
            </a:r>
            <a:r>
              <a:rPr lang="en-US" altLang="en-US" sz="2800">
                <a:cs typeface="Times New Roman" panose="02020603050405020304" pitchFamily="18" charset="0"/>
              </a:rPr>
              <a:t> clause to match the first </a:t>
            </a:r>
            <a:r>
              <a:rPr lang="en-US" altLang="en-US" sz="2800" u="sng">
                <a:cs typeface="Times New Roman" panose="02020603050405020304" pitchFamily="18" charset="0"/>
              </a:rPr>
              <a:t>if</a:t>
            </a:r>
            <a:r>
              <a:rPr lang="en-US" altLang="en-US" sz="2800">
                <a:cs typeface="Times New Roman" panose="02020603050405020304" pitchFamily="18" charset="0"/>
              </a:rPr>
              <a:t> clause, you must add a pair of braces: </a:t>
            </a:r>
          </a:p>
          <a:p>
            <a:pPr marL="0" indent="0">
              <a:buNone/>
            </a:pPr>
            <a:r>
              <a:rPr lang="en-US" altLang="en-US" sz="2000" b="1">
                <a:solidFill>
                  <a:srgbClr val="000000"/>
                </a:solidFill>
                <a:latin typeface="Courier New" panose="02070309020205020404" pitchFamily="49" charset="0"/>
              </a:rPr>
              <a:t>  int i = 1; </a:t>
            </a:r>
          </a:p>
          <a:p>
            <a:pPr marL="0" indent="0">
              <a:buNone/>
            </a:pPr>
            <a:r>
              <a:rPr lang="en-US" altLang="en-US" sz="2000" b="1">
                <a:solidFill>
                  <a:srgbClr val="000000"/>
                </a:solidFill>
                <a:latin typeface="Courier New" panose="02070309020205020404" pitchFamily="49" charset="0"/>
              </a:rPr>
              <a:t>  int j = 2;</a:t>
            </a:r>
          </a:p>
          <a:p>
            <a:pPr marL="0" indent="0">
              <a:buNone/>
            </a:pPr>
            <a:r>
              <a:rPr lang="en-US" altLang="en-US" sz="2000" b="1">
                <a:solidFill>
                  <a:srgbClr val="000000"/>
                </a:solidFill>
                <a:latin typeface="Courier New" panose="02070309020205020404" pitchFamily="49" charset="0"/>
              </a:rPr>
              <a:t>  int k = 3;</a:t>
            </a:r>
          </a:p>
          <a:p>
            <a:pPr marL="0" indent="0">
              <a:buNone/>
            </a:pPr>
            <a:r>
              <a:rPr lang="en-US" altLang="en-US" sz="2000" b="1">
                <a:solidFill>
                  <a:srgbClr val="000000"/>
                </a:solidFill>
                <a:latin typeface="Courier New" panose="02070309020205020404" pitchFamily="49" charset="0"/>
              </a:rPr>
              <a:t>  if (i &gt; j) </a:t>
            </a:r>
            <a:r>
              <a:rPr lang="en-US" altLang="en-US" sz="2000" b="1">
                <a:solidFill>
                  <a:srgbClr val="FF0000"/>
                </a:solidFill>
                <a:latin typeface="Courier New" panose="02070309020205020404" pitchFamily="49" charset="0"/>
              </a:rPr>
              <a:t>{</a:t>
            </a:r>
          </a:p>
          <a:p>
            <a:pPr marL="0" indent="0">
              <a:buNone/>
            </a:pPr>
            <a:r>
              <a:rPr lang="en-US" altLang="en-US" sz="2000" b="1">
                <a:solidFill>
                  <a:srgbClr val="000000"/>
                </a:solidFill>
                <a:latin typeface="Courier New" panose="02070309020205020404" pitchFamily="49" charset="0"/>
              </a:rPr>
              <a:t>    if (i &gt; k)</a:t>
            </a:r>
          </a:p>
          <a:p>
            <a:pPr marL="0" indent="0">
              <a:buNone/>
            </a:pPr>
            <a:r>
              <a:rPr lang="en-US" altLang="en-US" sz="2000" b="1">
                <a:solidFill>
                  <a:srgbClr val="000000"/>
                </a:solidFill>
                <a:latin typeface="Courier New" panose="02070309020205020404" pitchFamily="49" charset="0"/>
              </a:rPr>
              <a:t>      System.out.println("A");</a:t>
            </a:r>
          </a:p>
          <a:p>
            <a:pPr marL="0" indent="0">
              <a:buNone/>
            </a:pPr>
            <a:r>
              <a:rPr lang="en-US" altLang="en-US" sz="2000" b="1">
                <a:solidFill>
                  <a:srgbClr val="000000"/>
                </a:solidFill>
                <a:latin typeface="Courier New" panose="02070309020205020404" pitchFamily="49" charset="0"/>
              </a:rPr>
              <a:t>  </a:t>
            </a:r>
            <a:r>
              <a:rPr lang="en-US" altLang="en-US" sz="2000" b="1">
                <a:solidFill>
                  <a:srgbClr val="FF0000"/>
                </a:solidFill>
                <a:latin typeface="Courier New" panose="02070309020205020404" pitchFamily="49" charset="0"/>
              </a:rPr>
              <a:t>}</a:t>
            </a:r>
          </a:p>
          <a:p>
            <a:pPr marL="0" indent="0">
              <a:buNone/>
            </a:pPr>
            <a:r>
              <a:rPr lang="en-US" altLang="en-US" sz="2000" b="1">
                <a:solidFill>
                  <a:srgbClr val="000000"/>
                </a:solidFill>
                <a:latin typeface="Courier New" panose="02070309020205020404" pitchFamily="49" charset="0"/>
              </a:rPr>
              <a:t>  else </a:t>
            </a:r>
          </a:p>
          <a:p>
            <a:pPr marL="0" indent="0">
              <a:buNone/>
            </a:pPr>
            <a:r>
              <a:rPr lang="en-US" altLang="en-US" sz="2000" b="1">
                <a:solidFill>
                  <a:srgbClr val="000000"/>
                </a:solidFill>
                <a:latin typeface="Courier New" panose="02070309020205020404" pitchFamily="49" charset="0"/>
              </a:rPr>
              <a:t>    System.out.println("B");</a:t>
            </a:r>
          </a:p>
          <a:p>
            <a:pPr marL="0" indent="0">
              <a:buNone/>
            </a:pPr>
            <a:r>
              <a:rPr lang="en-US" altLang="en-US" sz="2800">
                <a:cs typeface="Times New Roman" panose="02020603050405020304" pitchFamily="18" charset="0"/>
              </a:rPr>
              <a:t>This statement prints B.</a:t>
            </a:r>
            <a:endParaRPr lang="en-US" altLang="en-US" sz="2000"/>
          </a:p>
        </p:txBody>
      </p:sp>
      <p:sp>
        <p:nvSpPr>
          <p:cNvPr id="26626" name="Slide Number Placeholder 4">
            <a:extLst>
              <a:ext uri="{FF2B5EF4-FFF2-40B4-BE49-F238E27FC236}">
                <a16:creationId xmlns:a16="http://schemas.microsoft.com/office/drawing/2014/main" id="{FCCC04F2-CFE8-4842-BA4C-211218FD1805}"/>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630F295-635C-4C95-BF67-E0EE52E8E8B6}" type="slidenum">
              <a:rPr lang="en-US" altLang="en-US" sz="1400"/>
              <a:pPr/>
              <a:t>31</a:t>
            </a:fld>
            <a:endParaRPr lang="en-US" altLang="en-US" sz="1400"/>
          </a:p>
        </p:txBody>
      </p:sp>
    </p:spTree>
  </p:cSld>
  <p:clrMapOvr>
    <a:masterClrMapping/>
  </p:clrMapOvr>
  <p:transition>
    <p:dissolv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a:extLst>
              <a:ext uri="{FF2B5EF4-FFF2-40B4-BE49-F238E27FC236}">
                <a16:creationId xmlns:a16="http://schemas.microsoft.com/office/drawing/2014/main" id="{0FBE0755-B3B0-4023-A9BE-561722280284}"/>
              </a:ext>
            </a:extLst>
          </p:cNvPr>
          <p:cNvSpPr>
            <a:spLocks noGrp="1" noChangeArrowheads="1"/>
          </p:cNvSpPr>
          <p:nvPr>
            <p:ph type="title"/>
          </p:nvPr>
        </p:nvSpPr>
        <p:spPr/>
        <p:txBody>
          <a:bodyPr/>
          <a:lstStyle/>
          <a:p>
            <a:r>
              <a:rPr lang="en-US" altLang="en-US"/>
              <a:t>Common Errors</a:t>
            </a:r>
          </a:p>
        </p:txBody>
      </p:sp>
      <p:sp>
        <p:nvSpPr>
          <p:cNvPr id="27652" name="Rectangle 3">
            <a:extLst>
              <a:ext uri="{FF2B5EF4-FFF2-40B4-BE49-F238E27FC236}">
                <a16:creationId xmlns:a16="http://schemas.microsoft.com/office/drawing/2014/main" id="{78FAA7EC-DF77-41CF-B38F-6682D273E203}"/>
              </a:ext>
            </a:extLst>
          </p:cNvPr>
          <p:cNvSpPr>
            <a:spLocks noGrp="1" noChangeArrowheads="1"/>
          </p:cNvSpPr>
          <p:nvPr>
            <p:ph idx="1"/>
          </p:nvPr>
        </p:nvSpPr>
        <p:spPr/>
        <p:txBody>
          <a:bodyPr/>
          <a:lstStyle/>
          <a:p>
            <a:pPr marL="0" indent="0">
              <a:buNone/>
            </a:pPr>
            <a:r>
              <a:rPr lang="en-US" altLang="en-US" sz="2400">
                <a:cs typeface="Times New Roman" panose="02020603050405020304" pitchFamily="18" charset="0"/>
              </a:rPr>
              <a:t>Adding a semicolon at the end of an </a:t>
            </a:r>
            <a:r>
              <a:rPr lang="en-US" altLang="en-US" sz="2400" u="sng">
                <a:cs typeface="Times New Roman" panose="02020603050405020304" pitchFamily="18" charset="0"/>
              </a:rPr>
              <a:t>if</a:t>
            </a:r>
            <a:r>
              <a:rPr lang="en-US" altLang="en-US" sz="2400">
                <a:cs typeface="Times New Roman" panose="02020603050405020304" pitchFamily="18" charset="0"/>
              </a:rPr>
              <a:t> clause is a common mistake.</a:t>
            </a:r>
          </a:p>
          <a:p>
            <a:pPr marL="0" indent="0">
              <a:buNone/>
            </a:pPr>
            <a:r>
              <a:rPr lang="en-US" altLang="en-US" sz="2400"/>
              <a:t>if (radius &gt;= 0);</a:t>
            </a:r>
          </a:p>
          <a:p>
            <a:pPr marL="0" indent="0">
              <a:buNone/>
            </a:pPr>
            <a:r>
              <a:rPr lang="en-US" altLang="en-US" sz="2400"/>
              <a:t>{</a:t>
            </a:r>
          </a:p>
          <a:p>
            <a:pPr marL="0" indent="0">
              <a:buNone/>
            </a:pPr>
            <a:r>
              <a:rPr lang="en-US" altLang="en-US" sz="2400"/>
              <a:t>  area = radius*radius*PI;</a:t>
            </a:r>
          </a:p>
          <a:p>
            <a:pPr marL="0" indent="0">
              <a:buNone/>
            </a:pPr>
            <a:r>
              <a:rPr lang="en-US" altLang="en-US" sz="2400"/>
              <a:t>  System.out.println(</a:t>
            </a:r>
          </a:p>
          <a:p>
            <a:pPr marL="0" indent="0">
              <a:buNone/>
            </a:pPr>
            <a:r>
              <a:rPr lang="en-US" altLang="en-US" sz="2400"/>
              <a:t>    "The area for the circle of radius " +</a:t>
            </a:r>
          </a:p>
          <a:p>
            <a:pPr marL="0" indent="0">
              <a:buNone/>
            </a:pPr>
            <a:r>
              <a:rPr lang="en-US" altLang="en-US" sz="2400"/>
              <a:t>    radius + " is " + area);</a:t>
            </a:r>
          </a:p>
          <a:p>
            <a:pPr marL="0" indent="0">
              <a:buNone/>
            </a:pPr>
            <a:r>
              <a:rPr lang="en-US" altLang="en-US" sz="2400"/>
              <a:t>}</a:t>
            </a:r>
          </a:p>
          <a:p>
            <a:pPr marL="0" indent="0">
              <a:buNone/>
            </a:pPr>
            <a:r>
              <a:rPr lang="en-US" altLang="en-US" sz="2400">
                <a:cs typeface="Times New Roman" panose="02020603050405020304" pitchFamily="18" charset="0"/>
              </a:rPr>
              <a:t>This mistake is hard to find, because it is not a compilation error or a runtime error, it is a logic error. </a:t>
            </a:r>
          </a:p>
          <a:p>
            <a:pPr marL="0" indent="0">
              <a:buNone/>
            </a:pPr>
            <a:r>
              <a:rPr lang="en-US" altLang="en-US" sz="2400">
                <a:cs typeface="Times New Roman" panose="02020603050405020304" pitchFamily="18" charset="0"/>
              </a:rPr>
              <a:t>This error often occurs when you use the next-line block style.</a:t>
            </a:r>
            <a:endParaRPr lang="en-US" altLang="en-US" sz="2800"/>
          </a:p>
        </p:txBody>
      </p:sp>
      <p:sp>
        <p:nvSpPr>
          <p:cNvPr id="27650" name="Slide Number Placeholder 4">
            <a:extLst>
              <a:ext uri="{FF2B5EF4-FFF2-40B4-BE49-F238E27FC236}">
                <a16:creationId xmlns:a16="http://schemas.microsoft.com/office/drawing/2014/main" id="{2943E8D5-9B2F-4875-B7B6-2F6EADB6E270}"/>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470244-4A51-4D0B-9106-0C4B46C0B803}" type="slidenum">
              <a:rPr lang="en-US" altLang="en-US" sz="1400"/>
              <a:pPr/>
              <a:t>32</a:t>
            </a:fld>
            <a:endParaRPr lang="en-US" altLang="en-US" sz="1400"/>
          </a:p>
        </p:txBody>
      </p:sp>
      <p:sp>
        <p:nvSpPr>
          <p:cNvPr id="27653" name="Line 5">
            <a:extLst>
              <a:ext uri="{FF2B5EF4-FFF2-40B4-BE49-F238E27FC236}">
                <a16:creationId xmlns:a16="http://schemas.microsoft.com/office/drawing/2014/main" id="{6E24DDFC-7E45-458F-92DD-FFD75334C704}"/>
              </a:ext>
            </a:extLst>
          </p:cNvPr>
          <p:cNvSpPr>
            <a:spLocks noChangeShapeType="1"/>
          </p:cNvSpPr>
          <p:nvPr/>
        </p:nvSpPr>
        <p:spPr bwMode="auto">
          <a:xfrm flipH="1">
            <a:off x="4114800" y="2057400"/>
            <a:ext cx="838200" cy="0"/>
          </a:xfrm>
          <a:prstGeom prst="line">
            <a:avLst/>
          </a:prstGeom>
          <a:noFill/>
          <a:ln w="12700">
            <a:solidFill>
              <a:srgbClr val="FF0000"/>
            </a:solidFill>
            <a:round/>
            <a:headEnd type="none" w="sm" len="sm"/>
            <a:tailEnd type="triangle" w="sm" len="sm"/>
          </a:ln>
          <a:extLst>
            <a:ext uri="{909E8E84-426E-40DD-AFC4-6F175D3DCCD1}">
              <a14:hiddenFill xmlns:a14="http://schemas.microsoft.com/office/drawing/2010/main">
                <a:noFill/>
              </a14:hiddenFill>
            </a:ext>
          </a:extLst>
        </p:spPr>
        <p:txBody>
          <a:bodyPr/>
          <a:lstStyle/>
          <a:p>
            <a:endParaRPr lang="en-US"/>
          </a:p>
        </p:txBody>
      </p:sp>
      <p:sp>
        <p:nvSpPr>
          <p:cNvPr id="27654" name="Text Box 7">
            <a:extLst>
              <a:ext uri="{FF2B5EF4-FFF2-40B4-BE49-F238E27FC236}">
                <a16:creationId xmlns:a16="http://schemas.microsoft.com/office/drawing/2014/main" id="{E8A0E33B-34A5-4E7D-9C20-6C06BF80866E}"/>
              </a:ext>
            </a:extLst>
          </p:cNvPr>
          <p:cNvSpPr txBox="1">
            <a:spLocks noChangeArrowheads="1"/>
          </p:cNvSpPr>
          <p:nvPr/>
        </p:nvSpPr>
        <p:spPr bwMode="auto">
          <a:xfrm>
            <a:off x="5181600" y="1905000"/>
            <a:ext cx="1295400" cy="4699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a:t>Wrong</a:t>
            </a:r>
          </a:p>
        </p:txBody>
      </p:sp>
    </p:spTree>
  </p:cSld>
  <p:clrMapOvr>
    <a:masterClrMapping/>
  </p:clrMapOvr>
  <p:transition>
    <p:dissolv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0" name="Rectangle 2">
            <a:extLst>
              <a:ext uri="{FF2B5EF4-FFF2-40B4-BE49-F238E27FC236}">
                <a16:creationId xmlns:a16="http://schemas.microsoft.com/office/drawing/2014/main" id="{F4AA30D0-4155-4B2C-B703-FDC3D6E1D589}"/>
              </a:ext>
            </a:extLst>
          </p:cNvPr>
          <p:cNvSpPr>
            <a:spLocks noGrp="1" noChangeArrowheads="1"/>
          </p:cNvSpPr>
          <p:nvPr>
            <p:ph type="title"/>
          </p:nvPr>
        </p:nvSpPr>
        <p:spPr/>
        <p:txBody>
          <a:bodyPr/>
          <a:lstStyle/>
          <a:p>
            <a:r>
              <a:rPr lang="en-US" altLang="en-US"/>
              <a:t>TIP</a:t>
            </a:r>
          </a:p>
        </p:txBody>
      </p:sp>
      <p:sp>
        <p:nvSpPr>
          <p:cNvPr id="4099" name="Slide Number Placeholder 4">
            <a:extLst>
              <a:ext uri="{FF2B5EF4-FFF2-40B4-BE49-F238E27FC236}">
                <a16:creationId xmlns:a16="http://schemas.microsoft.com/office/drawing/2014/main" id="{76B05C27-684C-4ED6-9098-EE785868875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00C4B95-79D4-4B38-ABA2-9D74B9FA2B6A}" type="slidenum">
              <a:rPr lang="en-US" altLang="en-US" sz="1400"/>
              <a:pPr/>
              <a:t>33</a:t>
            </a:fld>
            <a:endParaRPr lang="en-US" altLang="en-US" sz="1400"/>
          </a:p>
        </p:txBody>
      </p:sp>
      <p:sp>
        <p:nvSpPr>
          <p:cNvPr id="4101" name="Rectangle 6">
            <a:extLst>
              <a:ext uri="{FF2B5EF4-FFF2-40B4-BE49-F238E27FC236}">
                <a16:creationId xmlns:a16="http://schemas.microsoft.com/office/drawing/2014/main" id="{98270641-863A-4D84-979E-D5AA05C22F49}"/>
              </a:ext>
            </a:extLst>
          </p:cNvPr>
          <p:cNvSpPr>
            <a:spLocks noChangeArrowheads="1"/>
          </p:cNvSpPr>
          <p:nvPr/>
        </p:nvSpPr>
        <p:spPr bwMode="auto">
          <a:xfrm>
            <a:off x="4452938" y="30670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4098" name="Object 5">
            <a:extLst>
              <a:ext uri="{FF2B5EF4-FFF2-40B4-BE49-F238E27FC236}">
                <a16:creationId xmlns:a16="http://schemas.microsoft.com/office/drawing/2014/main" id="{942F6283-52C2-4A6B-B733-B7BFCBD3B924}"/>
              </a:ext>
            </a:extLst>
          </p:cNvPr>
          <p:cNvGraphicFramePr>
            <a:graphicFrameLocks noChangeAspect="1"/>
          </p:cNvGraphicFramePr>
          <p:nvPr>
            <p:extLst>
              <p:ext uri="{D42A27DB-BD31-4B8C-83A1-F6EECF244321}">
                <p14:modId xmlns:p14="http://schemas.microsoft.com/office/powerpoint/2010/main" val="3922359716"/>
              </p:ext>
            </p:extLst>
          </p:nvPr>
        </p:nvGraphicFramePr>
        <p:xfrm>
          <a:off x="335360" y="1700808"/>
          <a:ext cx="10765931" cy="2376264"/>
        </p:xfrm>
        <a:graphic>
          <a:graphicData uri="http://schemas.openxmlformats.org/presentationml/2006/ole">
            <mc:AlternateContent xmlns:mc="http://schemas.openxmlformats.org/markup-compatibility/2006">
              <mc:Choice xmlns:v="urn:schemas-microsoft-com:vml" Requires="v">
                <p:oleObj spid="_x0000_s4106" name="Picture" r:id="rId4" imgW="3398520" imgH="745236" progId="Word.Picture.8">
                  <p:embed/>
                </p:oleObj>
              </mc:Choice>
              <mc:Fallback>
                <p:oleObj name="Picture" r:id="rId4" imgW="3398520" imgH="745236" progId="Word.Picture.8">
                  <p:embed/>
                  <p:pic>
                    <p:nvPicPr>
                      <p:cNvPr id="4098" name="Object 5">
                        <a:extLst>
                          <a:ext uri="{FF2B5EF4-FFF2-40B4-BE49-F238E27FC236}">
                            <a16:creationId xmlns:a16="http://schemas.microsoft.com/office/drawing/2014/main" id="{942F6283-52C2-4A6B-B733-B7BFCBD3B92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5360" y="1700808"/>
                        <a:ext cx="10765931" cy="2376264"/>
                      </a:xfrm>
                      <a:prstGeom prst="rect">
                        <a:avLst/>
                      </a:prstGeom>
                      <a:noFill/>
                      <a:ln>
                        <a:noFill/>
                      </a:ln>
                    </p:spPr>
                  </p:pic>
                </p:oleObj>
              </mc:Fallback>
            </mc:AlternateContent>
          </a:graphicData>
        </a:graphic>
      </p:graphicFrame>
    </p:spTree>
  </p:cSld>
  <p:clrMapOvr>
    <a:masterClrMapping/>
  </p:clrMapOvr>
  <p:transition>
    <p:dissolv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a:extLst>
              <a:ext uri="{FF2B5EF4-FFF2-40B4-BE49-F238E27FC236}">
                <a16:creationId xmlns:a16="http://schemas.microsoft.com/office/drawing/2014/main" id="{E0BEDDEB-9277-4111-A7DE-ACAD11A5EF67}"/>
              </a:ext>
            </a:extLst>
          </p:cNvPr>
          <p:cNvSpPr>
            <a:spLocks noGrp="1" noChangeArrowheads="1"/>
          </p:cNvSpPr>
          <p:nvPr>
            <p:ph type="title"/>
          </p:nvPr>
        </p:nvSpPr>
        <p:spPr/>
        <p:txBody>
          <a:bodyPr/>
          <a:lstStyle/>
          <a:p>
            <a:r>
              <a:rPr lang="en-US" altLang="en-US"/>
              <a:t>CAUTION</a:t>
            </a:r>
          </a:p>
        </p:txBody>
      </p:sp>
      <p:sp>
        <p:nvSpPr>
          <p:cNvPr id="5123" name="Slide Number Placeholder 4">
            <a:extLst>
              <a:ext uri="{FF2B5EF4-FFF2-40B4-BE49-F238E27FC236}">
                <a16:creationId xmlns:a16="http://schemas.microsoft.com/office/drawing/2014/main" id="{8239B4EB-0403-4198-9411-4CF98D07BD1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396187B-3BC1-4B56-9051-3751F01E6673}" type="slidenum">
              <a:rPr lang="en-US" altLang="en-US" sz="1400"/>
              <a:pPr/>
              <a:t>34</a:t>
            </a:fld>
            <a:endParaRPr lang="en-US" altLang="en-US" sz="1400"/>
          </a:p>
        </p:txBody>
      </p:sp>
      <p:sp>
        <p:nvSpPr>
          <p:cNvPr id="5125" name="Rectangle 3">
            <a:extLst>
              <a:ext uri="{FF2B5EF4-FFF2-40B4-BE49-F238E27FC236}">
                <a16:creationId xmlns:a16="http://schemas.microsoft.com/office/drawing/2014/main" id="{2D0DDF50-3140-4E3F-BF71-0F8ECF29EB31}"/>
              </a:ext>
            </a:extLst>
          </p:cNvPr>
          <p:cNvSpPr>
            <a:spLocks noChangeArrowheads="1"/>
          </p:cNvSpPr>
          <p:nvPr/>
        </p:nvSpPr>
        <p:spPr bwMode="auto">
          <a:xfrm>
            <a:off x="4452938" y="30670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126" name="Rectangle 6">
            <a:extLst>
              <a:ext uri="{FF2B5EF4-FFF2-40B4-BE49-F238E27FC236}">
                <a16:creationId xmlns:a16="http://schemas.microsoft.com/office/drawing/2014/main" id="{F1FC2EF0-D389-4C4B-957B-A927DA294140}"/>
              </a:ext>
            </a:extLst>
          </p:cNvPr>
          <p:cNvSpPr>
            <a:spLocks noChangeArrowheads="1"/>
          </p:cNvSpPr>
          <p:nvPr/>
        </p:nvSpPr>
        <p:spPr bwMode="auto">
          <a:xfrm>
            <a:off x="4295775" y="311943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5122" name="Object 5">
            <a:extLst>
              <a:ext uri="{FF2B5EF4-FFF2-40B4-BE49-F238E27FC236}">
                <a16:creationId xmlns:a16="http://schemas.microsoft.com/office/drawing/2014/main" id="{EB080EB6-A894-4000-AA06-7B6AA57E3429}"/>
              </a:ext>
            </a:extLst>
          </p:cNvPr>
          <p:cNvGraphicFramePr>
            <a:graphicFrameLocks noChangeAspect="1"/>
          </p:cNvGraphicFramePr>
          <p:nvPr>
            <p:extLst>
              <p:ext uri="{D42A27DB-BD31-4B8C-83A1-F6EECF244321}">
                <p14:modId xmlns:p14="http://schemas.microsoft.com/office/powerpoint/2010/main" val="4023141088"/>
              </p:ext>
            </p:extLst>
          </p:nvPr>
        </p:nvGraphicFramePr>
        <p:xfrm>
          <a:off x="289872" y="1926350"/>
          <a:ext cx="11566768" cy="1989583"/>
        </p:xfrm>
        <a:graphic>
          <a:graphicData uri="http://schemas.openxmlformats.org/presentationml/2006/ole">
            <mc:AlternateContent xmlns:mc="http://schemas.openxmlformats.org/markup-compatibility/2006">
              <mc:Choice xmlns:v="urn:schemas-microsoft-com:vml" Requires="v">
                <p:oleObj spid="_x0000_s5130" name="Picture" r:id="rId4" imgW="3730752" imgH="638556" progId="Word.Picture.8">
                  <p:embed/>
                </p:oleObj>
              </mc:Choice>
              <mc:Fallback>
                <p:oleObj name="Picture" r:id="rId4" imgW="3730752" imgH="638556" progId="Word.Picture.8">
                  <p:embed/>
                  <p:pic>
                    <p:nvPicPr>
                      <p:cNvPr id="5122" name="Object 5">
                        <a:extLst>
                          <a:ext uri="{FF2B5EF4-FFF2-40B4-BE49-F238E27FC236}">
                            <a16:creationId xmlns:a16="http://schemas.microsoft.com/office/drawing/2014/main" id="{EB080EB6-A894-4000-AA06-7B6AA57E342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9872" y="1926350"/>
                        <a:ext cx="11566768" cy="1989583"/>
                      </a:xfrm>
                      <a:prstGeom prst="rect">
                        <a:avLst/>
                      </a:prstGeom>
                      <a:noFill/>
                      <a:ln>
                        <a:noFill/>
                      </a:ln>
                    </p:spPr>
                  </p:pic>
                </p:oleObj>
              </mc:Fallback>
            </mc:AlternateContent>
          </a:graphicData>
        </a:graphic>
      </p:graphicFrame>
    </p:spTree>
  </p:cSld>
  <p:clrMapOvr>
    <a:masterClrMapping/>
  </p:clrMapOvr>
  <p:transition>
    <p:dissolv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a:extLst>
              <a:ext uri="{FF2B5EF4-FFF2-40B4-BE49-F238E27FC236}">
                <a16:creationId xmlns:a16="http://schemas.microsoft.com/office/drawing/2014/main" id="{B56406DD-C9BC-4167-937E-E3173B97950B}"/>
              </a:ext>
            </a:extLst>
          </p:cNvPr>
          <p:cNvSpPr>
            <a:spLocks noGrp="1" noChangeArrowheads="1"/>
          </p:cNvSpPr>
          <p:nvPr>
            <p:ph type="title"/>
          </p:nvPr>
        </p:nvSpPr>
        <p:spPr/>
        <p:txBody>
          <a:bodyPr/>
          <a:lstStyle/>
          <a:p>
            <a:r>
              <a:rPr lang="en-US" altLang="en-US" sz="3600"/>
              <a:t>Problem: An Improved Math Learning Tool</a:t>
            </a:r>
            <a:r>
              <a:rPr lang="en-US" altLang="en-US"/>
              <a:t> </a:t>
            </a:r>
          </a:p>
        </p:txBody>
      </p:sp>
      <p:sp>
        <p:nvSpPr>
          <p:cNvPr id="28676" name="Rectangle 3">
            <a:extLst>
              <a:ext uri="{FF2B5EF4-FFF2-40B4-BE49-F238E27FC236}">
                <a16:creationId xmlns:a16="http://schemas.microsoft.com/office/drawing/2014/main" id="{BA724875-E769-4E0D-9153-88EAFBBBFF68}"/>
              </a:ext>
            </a:extLst>
          </p:cNvPr>
          <p:cNvSpPr>
            <a:spLocks noGrp="1" noChangeArrowheads="1"/>
          </p:cNvSpPr>
          <p:nvPr>
            <p:ph idx="1"/>
          </p:nvPr>
        </p:nvSpPr>
        <p:spPr/>
        <p:txBody>
          <a:bodyPr/>
          <a:lstStyle/>
          <a:p>
            <a:pPr marL="0" indent="0">
              <a:buNone/>
            </a:pPr>
            <a:r>
              <a:rPr lang="en-US" altLang="en-US" sz="3600"/>
              <a:t>This example creates a program to teach a first grade child how to learn subtractions. The program randomly generates two single-digit integers </a:t>
            </a:r>
            <a:r>
              <a:rPr lang="en-US" altLang="en-US" sz="3600" u="sng"/>
              <a:t>number1</a:t>
            </a:r>
            <a:r>
              <a:rPr lang="en-US" altLang="en-US" sz="3600"/>
              <a:t> and </a:t>
            </a:r>
            <a:r>
              <a:rPr lang="en-US" altLang="en-US" sz="3600" u="sng"/>
              <a:t>number2</a:t>
            </a:r>
            <a:r>
              <a:rPr lang="en-US" altLang="en-US" sz="3600"/>
              <a:t> with </a:t>
            </a:r>
            <a:r>
              <a:rPr lang="en-US" altLang="en-US" sz="3600" u="sng"/>
              <a:t>number1 &gt;= number2</a:t>
            </a:r>
            <a:r>
              <a:rPr lang="en-US" altLang="en-US" sz="3600"/>
              <a:t> and displays a question such as “What is 9 – 2?” to the student. After the student types the answer, the program displays whether the answer is correct.</a:t>
            </a:r>
          </a:p>
        </p:txBody>
      </p:sp>
      <p:sp>
        <p:nvSpPr>
          <p:cNvPr id="28674" name="Slide Number Placeholder 4">
            <a:extLst>
              <a:ext uri="{FF2B5EF4-FFF2-40B4-BE49-F238E27FC236}">
                <a16:creationId xmlns:a16="http://schemas.microsoft.com/office/drawing/2014/main" id="{F1D9C9C0-7693-4A30-A96F-3D9CAAFB2851}"/>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99BB3088-E6A7-47EE-BD41-8B1D62E803C7}" type="slidenum">
              <a:rPr lang="en-US" altLang="en-US" sz="1400"/>
              <a:pPr/>
              <a:t>35</a:t>
            </a:fld>
            <a:endParaRPr lang="en-US" altLang="en-US" sz="1400"/>
          </a:p>
        </p:txBody>
      </p:sp>
      <p:sp>
        <p:nvSpPr>
          <p:cNvPr id="28677" name="Rectangle 8">
            <a:hlinkClick r:id="rId3"/>
            <a:extLst>
              <a:ext uri="{FF2B5EF4-FFF2-40B4-BE49-F238E27FC236}">
                <a16:creationId xmlns:a16="http://schemas.microsoft.com/office/drawing/2014/main" id="{82AE5776-DDF7-4131-999D-567F45B5A7B6}"/>
              </a:ext>
            </a:extLst>
          </p:cNvPr>
          <p:cNvSpPr>
            <a:spLocks noChangeArrowheads="1"/>
          </p:cNvSpPr>
          <p:nvPr/>
        </p:nvSpPr>
        <p:spPr bwMode="auto">
          <a:xfrm>
            <a:off x="6364288" y="5810250"/>
            <a:ext cx="200660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SubtractionQuiz</a:t>
            </a:r>
          </a:p>
        </p:txBody>
      </p:sp>
      <p:sp>
        <p:nvSpPr>
          <p:cNvPr id="28678" name="AutoShape 10">
            <a:hlinkClick r:id="rId4" action="ppaction://program" highlightClick="1"/>
            <a:extLst>
              <a:ext uri="{FF2B5EF4-FFF2-40B4-BE49-F238E27FC236}">
                <a16:creationId xmlns:a16="http://schemas.microsoft.com/office/drawing/2014/main" id="{26F55C55-50D3-49F5-BE3C-35315F87783C}"/>
              </a:ext>
            </a:extLst>
          </p:cNvPr>
          <p:cNvSpPr>
            <a:spLocks noChangeArrowheads="1"/>
          </p:cNvSpPr>
          <p:nvPr/>
        </p:nvSpPr>
        <p:spPr bwMode="auto">
          <a:xfrm>
            <a:off x="8515350" y="58102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dissolv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a:extLst>
              <a:ext uri="{FF2B5EF4-FFF2-40B4-BE49-F238E27FC236}">
                <a16:creationId xmlns:a16="http://schemas.microsoft.com/office/drawing/2014/main" id="{A703E5F6-28DF-4D55-8E69-407DFB97F7CD}"/>
              </a:ext>
            </a:extLst>
          </p:cNvPr>
          <p:cNvSpPr>
            <a:spLocks noGrp="1" noChangeArrowheads="1"/>
          </p:cNvSpPr>
          <p:nvPr>
            <p:ph type="title"/>
          </p:nvPr>
        </p:nvSpPr>
        <p:spPr/>
        <p:txBody>
          <a:bodyPr/>
          <a:lstStyle/>
          <a:p>
            <a:r>
              <a:rPr lang="en-US" altLang="en-US" sz="3600"/>
              <a:t>Problem: Body Mass Index</a:t>
            </a:r>
            <a:r>
              <a:rPr lang="en-US" altLang="en-US"/>
              <a:t> </a:t>
            </a:r>
          </a:p>
        </p:txBody>
      </p:sp>
      <p:sp>
        <p:nvSpPr>
          <p:cNvPr id="6149" name="Rectangle 3">
            <a:extLst>
              <a:ext uri="{FF2B5EF4-FFF2-40B4-BE49-F238E27FC236}">
                <a16:creationId xmlns:a16="http://schemas.microsoft.com/office/drawing/2014/main" id="{5712B70E-578C-493C-8554-695E276EE2A2}"/>
              </a:ext>
            </a:extLst>
          </p:cNvPr>
          <p:cNvSpPr>
            <a:spLocks noGrp="1" noChangeArrowheads="1"/>
          </p:cNvSpPr>
          <p:nvPr>
            <p:ph idx="1"/>
          </p:nvPr>
        </p:nvSpPr>
        <p:spPr/>
        <p:txBody>
          <a:bodyPr/>
          <a:lstStyle/>
          <a:p>
            <a:pPr marL="0" indent="0">
              <a:buNone/>
            </a:pPr>
            <a:r>
              <a:rPr lang="en-US" altLang="en-US"/>
              <a:t>Body Mass Index (BMI) is a measure of health on weight. It can be calculated by taking your weight in kilograms and dividing by the square of your height in meters. The interpretation of BMI for people 16 years or older is as follows:</a:t>
            </a:r>
          </a:p>
        </p:txBody>
      </p:sp>
      <p:sp>
        <p:nvSpPr>
          <p:cNvPr id="6147" name="Slide Number Placeholder 4">
            <a:extLst>
              <a:ext uri="{FF2B5EF4-FFF2-40B4-BE49-F238E27FC236}">
                <a16:creationId xmlns:a16="http://schemas.microsoft.com/office/drawing/2014/main" id="{64FD8269-22E3-4C4A-A873-4EF26406CEC8}"/>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A7C65BC-7C4B-433A-9B5B-DF02788BED4F}" type="slidenum">
              <a:rPr lang="en-US" altLang="en-US" sz="1400"/>
              <a:pPr/>
              <a:t>36</a:t>
            </a:fld>
            <a:endParaRPr lang="en-US" altLang="en-US" sz="1400"/>
          </a:p>
        </p:txBody>
      </p:sp>
      <p:sp>
        <p:nvSpPr>
          <p:cNvPr id="6150" name="Rectangle 8">
            <a:extLst>
              <a:ext uri="{FF2B5EF4-FFF2-40B4-BE49-F238E27FC236}">
                <a16:creationId xmlns:a16="http://schemas.microsoft.com/office/drawing/2014/main" id="{088E4323-77BE-4B0D-89FE-FF972C46FBA8}"/>
              </a:ext>
            </a:extLst>
          </p:cNvPr>
          <p:cNvSpPr>
            <a:spLocks noChangeArrowheads="1"/>
          </p:cNvSpPr>
          <p:nvPr/>
        </p:nvSpPr>
        <p:spPr bwMode="auto">
          <a:xfrm>
            <a:off x="1524001" y="2656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151" name="Rectangle 10">
            <a:extLst>
              <a:ext uri="{FF2B5EF4-FFF2-40B4-BE49-F238E27FC236}">
                <a16:creationId xmlns:a16="http://schemas.microsoft.com/office/drawing/2014/main" id="{1B01A90E-3A8B-43AE-A18E-251C2C1FEBC2}"/>
              </a:ext>
            </a:extLst>
          </p:cNvPr>
          <p:cNvSpPr>
            <a:spLocks noChangeArrowheads="1"/>
          </p:cNvSpPr>
          <p:nvPr/>
        </p:nvSpPr>
        <p:spPr bwMode="auto">
          <a:xfrm>
            <a:off x="1524001" y="2656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152" name="Rectangle 12">
            <a:extLst>
              <a:ext uri="{FF2B5EF4-FFF2-40B4-BE49-F238E27FC236}">
                <a16:creationId xmlns:a16="http://schemas.microsoft.com/office/drawing/2014/main" id="{D4A2742D-7615-4ECB-A116-70C43E8A3329}"/>
              </a:ext>
            </a:extLst>
          </p:cNvPr>
          <p:cNvSpPr>
            <a:spLocks noChangeArrowheads="1"/>
          </p:cNvSpPr>
          <p:nvPr/>
        </p:nvSpPr>
        <p:spPr bwMode="auto">
          <a:xfrm>
            <a:off x="1524001" y="276954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6153" name="Rectangle 14">
            <a:extLst>
              <a:ext uri="{FF2B5EF4-FFF2-40B4-BE49-F238E27FC236}">
                <a16:creationId xmlns:a16="http://schemas.microsoft.com/office/drawing/2014/main" id="{DBC36201-C363-4475-80DD-BCD6A5FD72D2}"/>
              </a:ext>
            </a:extLst>
          </p:cNvPr>
          <p:cNvSpPr>
            <a:spLocks noChangeArrowheads="1"/>
          </p:cNvSpPr>
          <p:nvPr/>
        </p:nvSpPr>
        <p:spPr bwMode="auto">
          <a:xfrm>
            <a:off x="1524001" y="28028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2" name="Rectangle 14">
            <a:extLst>
              <a:ext uri="{FF2B5EF4-FFF2-40B4-BE49-F238E27FC236}">
                <a16:creationId xmlns:a16="http://schemas.microsoft.com/office/drawing/2014/main" id="{EBA2D6E6-6B6C-477D-A7FC-A1FF9C83E888}"/>
              </a:ext>
            </a:extLst>
          </p:cNvPr>
          <p:cNvSpPr>
            <a:spLocks noChangeArrowheads="1"/>
          </p:cNvSpPr>
          <p:nvPr/>
        </p:nvSpPr>
        <p:spPr bwMode="auto">
          <a:xfrm>
            <a:off x="1524001" y="-2232"/>
            <a:ext cx="184731" cy="461665"/>
          </a:xfrm>
          <a:prstGeom prst="rect">
            <a:avLst/>
          </a:prstGeom>
          <a:noFill/>
          <a:ln>
            <a:noFill/>
          </a:ln>
          <a:effectLst>
            <a:prstShdw prst="shdw17" dist="17961" dir="2700000">
              <a:schemeClr val="accent1">
                <a:gamma/>
                <a:shade val="60000"/>
                <a:invGamma/>
              </a:schemeClr>
            </a:prstShdw>
          </a:effectLst>
        </p:spPr>
        <p:txBody>
          <a:bodyPr wrap="none" anchor="ctr">
            <a:spAutoFit/>
          </a:bodyPr>
          <a:lstStyle/>
          <a:p>
            <a:pPr eaLnBrk="1" hangingPunct="1">
              <a:defRPr/>
            </a:pPr>
            <a:endParaRPr lang="en-US"/>
          </a:p>
        </p:txBody>
      </p:sp>
      <p:graphicFrame>
        <p:nvGraphicFramePr>
          <p:cNvPr id="6146" name="Object 2">
            <a:extLst>
              <a:ext uri="{FF2B5EF4-FFF2-40B4-BE49-F238E27FC236}">
                <a16:creationId xmlns:a16="http://schemas.microsoft.com/office/drawing/2014/main" id="{EC1C5918-5AC4-4A24-9316-6BDAF87EBE6D}"/>
              </a:ext>
            </a:extLst>
          </p:cNvPr>
          <p:cNvGraphicFramePr>
            <a:graphicFrameLocks noChangeAspect="1"/>
          </p:cNvGraphicFramePr>
          <p:nvPr/>
        </p:nvGraphicFramePr>
        <p:xfrm>
          <a:off x="1947864" y="3541714"/>
          <a:ext cx="6334125" cy="1925637"/>
        </p:xfrm>
        <a:graphic>
          <a:graphicData uri="http://schemas.openxmlformats.org/presentationml/2006/ole">
            <mc:AlternateContent xmlns:mc="http://schemas.openxmlformats.org/markup-compatibility/2006">
              <mc:Choice xmlns:v="urn:schemas-microsoft-com:vml" Requires="v">
                <p:oleObj spid="_x0000_s6154" name="Picture" r:id="rId4" imgW="2705227" imgH="815669" progId="Word.Picture.8">
                  <p:embed/>
                </p:oleObj>
              </mc:Choice>
              <mc:Fallback>
                <p:oleObj name="Picture" r:id="rId4" imgW="2705227" imgH="815669" progId="Word.Picture.8">
                  <p:embed/>
                  <p:pic>
                    <p:nvPicPr>
                      <p:cNvPr id="6146" name="Object 2">
                        <a:extLst>
                          <a:ext uri="{FF2B5EF4-FFF2-40B4-BE49-F238E27FC236}">
                            <a16:creationId xmlns:a16="http://schemas.microsoft.com/office/drawing/2014/main" id="{EC1C5918-5AC4-4A24-9316-6BDAF87EBE6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47864" y="3541714"/>
                        <a:ext cx="6334125" cy="1925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6155" name="Rectangle 8">
            <a:hlinkClick r:id="rId6"/>
            <a:extLst>
              <a:ext uri="{FF2B5EF4-FFF2-40B4-BE49-F238E27FC236}">
                <a16:creationId xmlns:a16="http://schemas.microsoft.com/office/drawing/2014/main" id="{D1089A4C-3B01-4503-BF14-1E23F67D50A9}"/>
              </a:ext>
            </a:extLst>
          </p:cNvPr>
          <p:cNvSpPr>
            <a:spLocks noChangeArrowheads="1"/>
          </p:cNvSpPr>
          <p:nvPr/>
        </p:nvSpPr>
        <p:spPr bwMode="auto">
          <a:xfrm>
            <a:off x="5630863" y="5734050"/>
            <a:ext cx="31607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ComputeAndInterpretBMI</a:t>
            </a:r>
          </a:p>
        </p:txBody>
      </p:sp>
      <p:sp>
        <p:nvSpPr>
          <p:cNvPr id="6156" name="AutoShape 10">
            <a:hlinkClick r:id="rId7" action="ppaction://program" highlightClick="1"/>
            <a:extLst>
              <a:ext uri="{FF2B5EF4-FFF2-40B4-BE49-F238E27FC236}">
                <a16:creationId xmlns:a16="http://schemas.microsoft.com/office/drawing/2014/main" id="{72DECB28-D269-4735-92A4-9B5279DA9D1B}"/>
              </a:ext>
            </a:extLst>
          </p:cNvPr>
          <p:cNvSpPr>
            <a:spLocks noChangeArrowheads="1"/>
          </p:cNvSpPr>
          <p:nvPr/>
        </p:nvSpPr>
        <p:spPr bwMode="auto">
          <a:xfrm>
            <a:off x="8936038" y="57340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dissolv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D7AA5DF2-301A-4838-AC50-BD7A5F910CBB}"/>
              </a:ext>
            </a:extLst>
          </p:cNvPr>
          <p:cNvSpPr>
            <a:spLocks noGrp="1" noChangeArrowheads="1"/>
          </p:cNvSpPr>
          <p:nvPr>
            <p:ph type="title"/>
          </p:nvPr>
        </p:nvSpPr>
        <p:spPr/>
        <p:txBody>
          <a:bodyPr/>
          <a:lstStyle/>
          <a:p>
            <a:r>
              <a:rPr lang="en-US" altLang="en-US"/>
              <a:t>Problem: Computing Taxes</a:t>
            </a:r>
          </a:p>
        </p:txBody>
      </p:sp>
      <p:sp>
        <p:nvSpPr>
          <p:cNvPr id="29700" name="Rectangle 3">
            <a:extLst>
              <a:ext uri="{FF2B5EF4-FFF2-40B4-BE49-F238E27FC236}">
                <a16:creationId xmlns:a16="http://schemas.microsoft.com/office/drawing/2014/main" id="{84E58902-9B96-483A-9188-F5B1AB682EDA}"/>
              </a:ext>
            </a:extLst>
          </p:cNvPr>
          <p:cNvSpPr>
            <a:spLocks noGrp="1" noChangeArrowheads="1"/>
          </p:cNvSpPr>
          <p:nvPr>
            <p:ph idx="1"/>
          </p:nvPr>
        </p:nvSpPr>
        <p:spPr/>
        <p:txBody>
          <a:bodyPr/>
          <a:lstStyle/>
          <a:p>
            <a:pPr marL="0" indent="0">
              <a:buNone/>
            </a:pPr>
            <a:r>
              <a:rPr lang="en-US" altLang="en-US">
                <a:cs typeface="Times New Roman" panose="02020603050405020304" pitchFamily="18" charset="0"/>
              </a:rPr>
              <a:t>The US federal personal income tax is calculated based on the filing status and taxable income. There are four filing statuses: single filers, married filing jointly, married filing separately, and head of household. The tax rates for 2009 are shown below.</a:t>
            </a:r>
            <a:endParaRPr lang="en-US" altLang="en-US" sz="2600"/>
          </a:p>
        </p:txBody>
      </p:sp>
      <p:sp>
        <p:nvSpPr>
          <p:cNvPr id="29698" name="Slide Number Placeholder 4">
            <a:extLst>
              <a:ext uri="{FF2B5EF4-FFF2-40B4-BE49-F238E27FC236}">
                <a16:creationId xmlns:a16="http://schemas.microsoft.com/office/drawing/2014/main" id="{E2795F3C-773D-4AC4-B5F9-A2D8825904F6}"/>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760AE75F-5115-4E08-9143-0FF6393D40DD}" type="slidenum">
              <a:rPr lang="en-US" altLang="en-US" sz="1400"/>
              <a:pPr/>
              <a:t>37</a:t>
            </a:fld>
            <a:endParaRPr lang="en-US" altLang="en-US" sz="1400"/>
          </a:p>
        </p:txBody>
      </p:sp>
      <p:sp>
        <p:nvSpPr>
          <p:cNvPr id="29701" name="Rectangle 91">
            <a:extLst>
              <a:ext uri="{FF2B5EF4-FFF2-40B4-BE49-F238E27FC236}">
                <a16:creationId xmlns:a16="http://schemas.microsoft.com/office/drawing/2014/main" id="{7769945F-C188-49C6-A7E1-CD3ED94F95CA}"/>
              </a:ext>
            </a:extLst>
          </p:cNvPr>
          <p:cNvSpPr>
            <a:spLocks noChangeArrowheads="1"/>
          </p:cNvSpPr>
          <p:nvPr/>
        </p:nvSpPr>
        <p:spPr bwMode="auto">
          <a:xfrm>
            <a:off x="1524001" y="2331394"/>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tabLst>
                <a:tab pos="3246438"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3246438"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3246438"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3246438"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3246438"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3246438" algn="l"/>
              </a:tabLs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29702" name="Picture 42">
            <a:extLst>
              <a:ext uri="{FF2B5EF4-FFF2-40B4-BE49-F238E27FC236}">
                <a16:creationId xmlns:a16="http://schemas.microsoft.com/office/drawing/2014/main" id="{8FCD74C2-B8B9-4024-A4D4-CF5E347B49F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66850" y="3736975"/>
            <a:ext cx="9201150" cy="2355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D1651FBC-DB74-4C25-A56D-B591BD3C1B14}"/>
              </a:ext>
            </a:extLst>
          </p:cNvPr>
          <p:cNvSpPr>
            <a:spLocks noGrp="1" noChangeArrowheads="1"/>
          </p:cNvSpPr>
          <p:nvPr>
            <p:ph type="title"/>
          </p:nvPr>
        </p:nvSpPr>
        <p:spPr/>
        <p:txBody>
          <a:bodyPr/>
          <a:lstStyle/>
          <a:p>
            <a:r>
              <a:rPr lang="en-US" altLang="en-US"/>
              <a:t>Problem: Computing Taxes, cont.</a:t>
            </a:r>
          </a:p>
        </p:txBody>
      </p:sp>
      <p:sp>
        <p:nvSpPr>
          <p:cNvPr id="30725" name="Rectangle 9">
            <a:extLst>
              <a:ext uri="{FF2B5EF4-FFF2-40B4-BE49-F238E27FC236}">
                <a16:creationId xmlns:a16="http://schemas.microsoft.com/office/drawing/2014/main" id="{C84E984B-0425-4184-8467-CE90B79544D9}"/>
              </a:ext>
            </a:extLst>
          </p:cNvPr>
          <p:cNvSpPr>
            <a:spLocks noGrp="1" noChangeArrowheads="1"/>
          </p:cNvSpPr>
          <p:nvPr>
            <p:ph idx="1"/>
          </p:nvPr>
        </p:nvSpPr>
        <p:spPr/>
        <p:txBody>
          <a:bodyPr/>
          <a:lstStyle/>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if (status == 0) {</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Compute tax for single filers</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else if (status == 1) {</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Compute tax for married file jointly </a:t>
            </a: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or qualifying widow(er)</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else if (status == 2) {</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Compute tax for married file separately</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else if (status == 3) {</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Compute tax for head of household</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else {</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  // Display wrong status</a:t>
            </a:r>
            <a:endParaRPr lang="en-US" altLang="en-US" sz="2000" b="1" dirty="0">
              <a:solidFill>
                <a:srgbClr val="000000"/>
              </a:solidFill>
              <a:latin typeface="Courier"/>
              <a:cs typeface="Times New Roman" panose="02020603050405020304" pitchFamily="18" charset="0"/>
            </a:endParaRPr>
          </a:p>
          <a:p>
            <a:pPr marL="0" indent="0">
              <a:lnSpc>
                <a:spcPct val="90000"/>
              </a:lnSpc>
              <a:buNone/>
            </a:pPr>
            <a:r>
              <a:rPr lang="en-US" altLang="en-US" sz="2000" b="1" dirty="0">
                <a:solidFill>
                  <a:srgbClr val="000000"/>
                </a:solidFill>
                <a:latin typeface="Courier New" panose="02070309020205020404" pitchFamily="49" charset="0"/>
                <a:cs typeface="Courier New" panose="02070309020205020404" pitchFamily="49" charset="0"/>
              </a:rPr>
              <a:t>}</a:t>
            </a:r>
          </a:p>
        </p:txBody>
      </p:sp>
      <p:sp>
        <p:nvSpPr>
          <p:cNvPr id="30722" name="Slide Number Placeholder 4">
            <a:extLst>
              <a:ext uri="{FF2B5EF4-FFF2-40B4-BE49-F238E27FC236}">
                <a16:creationId xmlns:a16="http://schemas.microsoft.com/office/drawing/2014/main" id="{18497432-97A6-4D73-BF25-7E79933AF095}"/>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B72E59D-776F-409D-8EDA-53D79EE4A2BF}" type="slidenum">
              <a:rPr lang="en-US" altLang="en-US" sz="1400"/>
              <a:pPr/>
              <a:t>38</a:t>
            </a:fld>
            <a:endParaRPr lang="en-US" altLang="en-US" sz="1400"/>
          </a:p>
        </p:txBody>
      </p:sp>
      <p:sp>
        <p:nvSpPr>
          <p:cNvPr id="30724" name="Rectangle 8">
            <a:extLst>
              <a:ext uri="{FF2B5EF4-FFF2-40B4-BE49-F238E27FC236}">
                <a16:creationId xmlns:a16="http://schemas.microsoft.com/office/drawing/2014/main" id="{FAA64652-EF24-490C-B03F-7EE71252792B}"/>
              </a:ext>
            </a:extLst>
          </p:cNvPr>
          <p:cNvSpPr>
            <a:spLocks noChangeArrowheads="1"/>
          </p:cNvSpPr>
          <p:nvPr/>
        </p:nvSpPr>
        <p:spPr bwMode="auto">
          <a:xfrm>
            <a:off x="3357563" y="25495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0726" name="Rectangle 8">
            <a:hlinkClick r:id="rId3"/>
            <a:extLst>
              <a:ext uri="{FF2B5EF4-FFF2-40B4-BE49-F238E27FC236}">
                <a16:creationId xmlns:a16="http://schemas.microsoft.com/office/drawing/2014/main" id="{4F133642-5D3C-45DA-AFB7-956B8205A5E7}"/>
              </a:ext>
            </a:extLst>
          </p:cNvPr>
          <p:cNvSpPr>
            <a:spLocks noChangeArrowheads="1"/>
          </p:cNvSpPr>
          <p:nvPr/>
        </p:nvSpPr>
        <p:spPr bwMode="auto">
          <a:xfrm>
            <a:off x="6940551" y="5924550"/>
            <a:ext cx="185102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ComputeTax</a:t>
            </a:r>
          </a:p>
        </p:txBody>
      </p:sp>
      <p:sp>
        <p:nvSpPr>
          <p:cNvPr id="30727" name="AutoShape 10">
            <a:hlinkClick r:id="rId4" action="ppaction://program" highlightClick="1"/>
            <a:extLst>
              <a:ext uri="{FF2B5EF4-FFF2-40B4-BE49-F238E27FC236}">
                <a16:creationId xmlns:a16="http://schemas.microsoft.com/office/drawing/2014/main" id="{A04EA6C0-35FD-4A32-8D21-D8AD647B9ECC}"/>
              </a:ext>
            </a:extLst>
          </p:cNvPr>
          <p:cNvSpPr>
            <a:spLocks noChangeArrowheads="1"/>
          </p:cNvSpPr>
          <p:nvPr/>
        </p:nvSpPr>
        <p:spPr bwMode="auto">
          <a:xfrm>
            <a:off x="8936038" y="592455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dissolv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a:extLst>
              <a:ext uri="{FF2B5EF4-FFF2-40B4-BE49-F238E27FC236}">
                <a16:creationId xmlns:a16="http://schemas.microsoft.com/office/drawing/2014/main" id="{77016DD7-0256-44DC-BB73-EED43859AD03}"/>
              </a:ext>
            </a:extLst>
          </p:cNvPr>
          <p:cNvSpPr>
            <a:spLocks noGrp="1" noChangeArrowheads="1"/>
          </p:cNvSpPr>
          <p:nvPr>
            <p:ph type="title"/>
          </p:nvPr>
        </p:nvSpPr>
        <p:spPr/>
        <p:txBody>
          <a:bodyPr/>
          <a:lstStyle/>
          <a:p>
            <a:r>
              <a:rPr lang="en-US" altLang="en-US"/>
              <a:t>Logical Operators</a:t>
            </a:r>
          </a:p>
        </p:txBody>
      </p:sp>
      <p:sp>
        <p:nvSpPr>
          <p:cNvPr id="31746" name="Slide Number Placeholder 4">
            <a:extLst>
              <a:ext uri="{FF2B5EF4-FFF2-40B4-BE49-F238E27FC236}">
                <a16:creationId xmlns:a16="http://schemas.microsoft.com/office/drawing/2014/main" id="{C79A4C09-EFAB-4FC7-AFF2-46DAF07A22E7}"/>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380F234-FE46-4ADE-80B0-AB645876B14E}" type="slidenum">
              <a:rPr lang="en-US" altLang="en-US" sz="1400"/>
              <a:pPr/>
              <a:t>39</a:t>
            </a:fld>
            <a:endParaRPr lang="en-US" altLang="en-US" sz="1400"/>
          </a:p>
        </p:txBody>
      </p:sp>
      <p:graphicFrame>
        <p:nvGraphicFramePr>
          <p:cNvPr id="2" name="Table 1">
            <a:extLst>
              <a:ext uri="{FF2B5EF4-FFF2-40B4-BE49-F238E27FC236}">
                <a16:creationId xmlns:a16="http://schemas.microsoft.com/office/drawing/2014/main" id="{AFEA8B1B-3E2A-4645-BD2E-A95FA7B0B6F8}"/>
              </a:ext>
            </a:extLst>
          </p:cNvPr>
          <p:cNvGraphicFramePr>
            <a:graphicFrameLocks noGrp="1"/>
          </p:cNvGraphicFramePr>
          <p:nvPr>
            <p:extLst>
              <p:ext uri="{D42A27DB-BD31-4B8C-83A1-F6EECF244321}">
                <p14:modId xmlns:p14="http://schemas.microsoft.com/office/powerpoint/2010/main" val="3653179829"/>
              </p:ext>
            </p:extLst>
          </p:nvPr>
        </p:nvGraphicFramePr>
        <p:xfrm>
          <a:off x="1793875" y="1355725"/>
          <a:ext cx="8604250" cy="4611690"/>
        </p:xfrm>
        <a:graphic>
          <a:graphicData uri="http://schemas.openxmlformats.org/drawingml/2006/table">
            <a:tbl>
              <a:tblPr/>
              <a:tblGrid>
                <a:gridCol w="2868613">
                  <a:extLst>
                    <a:ext uri="{9D8B030D-6E8A-4147-A177-3AD203B41FA5}">
                      <a16:colId xmlns:a16="http://schemas.microsoft.com/office/drawing/2014/main" val="20000"/>
                    </a:ext>
                  </a:extLst>
                </a:gridCol>
                <a:gridCol w="2867025">
                  <a:extLst>
                    <a:ext uri="{9D8B030D-6E8A-4147-A177-3AD203B41FA5}">
                      <a16:colId xmlns:a16="http://schemas.microsoft.com/office/drawing/2014/main" val="20001"/>
                    </a:ext>
                  </a:extLst>
                </a:gridCol>
                <a:gridCol w="2868612">
                  <a:extLst>
                    <a:ext uri="{9D8B030D-6E8A-4147-A177-3AD203B41FA5}">
                      <a16:colId xmlns:a16="http://schemas.microsoft.com/office/drawing/2014/main" val="20002"/>
                    </a:ext>
                  </a:extLst>
                </a:gridCol>
              </a:tblGrid>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Operator</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dirty="0">
                          <a:ln>
                            <a:noFill/>
                          </a:ln>
                          <a:solidFill>
                            <a:srgbClr val="FFFFFF"/>
                          </a:solidFill>
                          <a:effectLst/>
                          <a:latin typeface="Times New Roman" pitchFamily="18" charset="0"/>
                          <a:cs typeface="Arial" pitchFamily="34" charset="0"/>
                        </a:rPr>
                        <a:t>Name</a:t>
                      </a:r>
                      <a:endParaRPr kumimoji="0" lang="en-US" sz="20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Description</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not</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negation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1"/>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&amp;&amp;</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and</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logical conjunction</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2"/>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or</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logical disjunction</a:t>
                      </a:r>
                      <a:endParaRPr kumimoji="0" lang="en-US" sz="2000" b="0" i="0" u="none" strike="noStrike" cap="none" normalizeH="0" baseline="0" dirty="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extLst>
                  <a:ext uri="{0D108BD9-81ED-4DB2-BD59-A6C34878D82A}">
                    <a16:rowId xmlns:a16="http://schemas.microsoft.com/office/drawing/2014/main" val="10003"/>
                  </a:ext>
                </a:extLst>
              </a:tr>
              <a:tr h="922338">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i="0" u="none" strike="noStrike" cap="none" normalizeH="0" baseline="0">
                          <a:ln>
                            <a:noFill/>
                          </a:ln>
                          <a:solidFill>
                            <a:srgbClr val="FFFFFF"/>
                          </a:solidFill>
                          <a:effectLst/>
                          <a:latin typeface="Times New Roman" pitchFamily="18" charset="0"/>
                          <a:cs typeface="Arial" pitchFamily="34" charset="0"/>
                        </a:rPr>
                        <a:t>^</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a:ln>
                            <a:noFill/>
                          </a:ln>
                          <a:solidFill>
                            <a:srgbClr val="000000"/>
                          </a:solidFill>
                          <a:effectLst/>
                          <a:latin typeface="Times New Roman" pitchFamily="18" charset="0"/>
                          <a:cs typeface="Arial" pitchFamily="34" charset="0"/>
                        </a:rPr>
                        <a:t>exclusive or</a:t>
                      </a:r>
                      <a:endParaRPr kumimoji="0" lang="en-US" sz="2000" b="0" i="0" u="none" strike="noStrike" cap="none" normalizeH="0" baseline="0">
                        <a:ln>
                          <a:noFill/>
                        </a:ln>
                        <a:solidFill>
                          <a:srgbClr val="000000"/>
                        </a:solidFill>
                        <a:effectLst/>
                        <a:latin typeface="Times" pitchFamily="18" charset="0"/>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CECEC"/>
                    </a:solidFill>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0" i="0" u="none" strike="noStrike" cap="none" normalizeH="0" baseline="0" dirty="0">
                          <a:ln>
                            <a:noFill/>
                          </a:ln>
                          <a:solidFill>
                            <a:srgbClr val="000000"/>
                          </a:solidFill>
                          <a:effectLst/>
                          <a:latin typeface="Times New Roman" pitchFamily="18" charset="0"/>
                          <a:cs typeface="Arial" pitchFamily="34" charset="0"/>
                        </a:rPr>
                        <a:t>logical exclusion</a:t>
                      </a:r>
                      <a:endParaRPr kumimoji="0" lang="en-US" sz="2400" b="0" i="0" u="none" strike="noStrike" cap="none" normalizeH="0" baseline="0" dirty="0">
                        <a:ln>
                          <a:noFill/>
                        </a:ln>
                        <a:solidFill>
                          <a:srgbClr val="000080"/>
                        </a:solidFill>
                        <a:effectLst/>
                        <a:latin typeface="Goudy Sans Medium"/>
                        <a:cs typeface="Times New Roman" pitchFamily="18" charset="0"/>
                      </a:endParaRPr>
                    </a:p>
                  </a:txBody>
                  <a:tcPr marL="68580" marR="68580" marT="0" marB="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F6F6F6"/>
                    </a:solidFill>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a:extLst>
              <a:ext uri="{FF2B5EF4-FFF2-40B4-BE49-F238E27FC236}">
                <a16:creationId xmlns:a16="http://schemas.microsoft.com/office/drawing/2014/main" id="{5A874AE6-C4FE-4533-AF91-2DF5112B2235}"/>
              </a:ext>
            </a:extLst>
          </p:cNvPr>
          <p:cNvSpPr>
            <a:spLocks noGrp="1" noChangeArrowheads="1"/>
          </p:cNvSpPr>
          <p:nvPr>
            <p:ph type="title"/>
          </p:nvPr>
        </p:nvSpPr>
        <p:spPr/>
        <p:txBody>
          <a:bodyPr/>
          <a:lstStyle/>
          <a:p>
            <a:r>
              <a:rPr lang="en-US" altLang="en-US"/>
              <a:t>Objectives</a:t>
            </a:r>
          </a:p>
        </p:txBody>
      </p:sp>
      <p:sp>
        <p:nvSpPr>
          <p:cNvPr id="2" name="İçerik Yer Tutucusu 1">
            <a:extLst>
              <a:ext uri="{FF2B5EF4-FFF2-40B4-BE49-F238E27FC236}">
                <a16:creationId xmlns:a16="http://schemas.microsoft.com/office/drawing/2014/main" id="{33C0D134-FF76-4703-BDBD-8D966776EC13}"/>
              </a:ext>
            </a:extLst>
          </p:cNvPr>
          <p:cNvSpPr>
            <a:spLocks noGrp="1"/>
          </p:cNvSpPr>
          <p:nvPr>
            <p:ph idx="1"/>
          </p:nvPr>
        </p:nvSpPr>
        <p:spPr/>
        <p:txBody>
          <a:bodyPr/>
          <a:lstStyle/>
          <a:p>
            <a:pPr eaLnBrk="1" hangingPunct="1">
              <a:buFont typeface="Wingdings" panose="05000000000000000000" pitchFamily="2" charset="2"/>
              <a:buChar char="§"/>
            </a:pPr>
            <a:r>
              <a:rPr lang="en-US" altLang="en-US" sz="2800" dirty="0"/>
              <a:t>To program using selection statements for a variety of examples (</a:t>
            </a:r>
            <a:r>
              <a:rPr lang="en-US" altLang="en-US" sz="2800" dirty="0" err="1"/>
              <a:t>SubtractionQuiz</a:t>
            </a:r>
            <a:r>
              <a:rPr lang="en-US" altLang="en-US" sz="2800" dirty="0"/>
              <a:t>, BMI, </a:t>
            </a:r>
            <a:r>
              <a:rPr lang="en-US" altLang="en-US" sz="2800" dirty="0" err="1"/>
              <a:t>ComputeTax</a:t>
            </a:r>
            <a:r>
              <a:rPr lang="en-US" altLang="en-US" sz="2800" dirty="0"/>
              <a:t>) (§§3.7–3.9).</a:t>
            </a:r>
          </a:p>
          <a:p>
            <a:pPr eaLnBrk="1" hangingPunct="1">
              <a:buFont typeface="Wingdings" panose="05000000000000000000" pitchFamily="2" charset="2"/>
              <a:buChar char="§"/>
            </a:pPr>
            <a:r>
              <a:rPr lang="en-US" altLang="en-US" sz="2800" dirty="0"/>
              <a:t>To combine conditions using logical operators (&amp;&amp;, ||, and !) (§3.10).</a:t>
            </a:r>
          </a:p>
          <a:p>
            <a:pPr eaLnBrk="1" hangingPunct="1">
              <a:buFont typeface="Wingdings" panose="05000000000000000000" pitchFamily="2" charset="2"/>
              <a:buChar char="§"/>
            </a:pPr>
            <a:r>
              <a:rPr lang="en-US" altLang="en-US" sz="2800" dirty="0"/>
              <a:t>To program using selection statements with combined conditions (</a:t>
            </a:r>
            <a:r>
              <a:rPr lang="en-US" altLang="en-US" sz="2800" dirty="0" err="1"/>
              <a:t>LeapYear</a:t>
            </a:r>
            <a:r>
              <a:rPr lang="en-US" altLang="en-US" sz="2800" dirty="0"/>
              <a:t>, Lottery) (§§3.11–3.12).</a:t>
            </a:r>
          </a:p>
          <a:p>
            <a:pPr eaLnBrk="1" hangingPunct="1">
              <a:buFont typeface="Wingdings" panose="05000000000000000000" pitchFamily="2" charset="2"/>
              <a:buChar char="§"/>
            </a:pPr>
            <a:r>
              <a:rPr lang="en-US" altLang="en-US" sz="2800" dirty="0"/>
              <a:t>To implement selection control using switch statements (§3.13).</a:t>
            </a:r>
          </a:p>
          <a:p>
            <a:pPr eaLnBrk="1" hangingPunct="1">
              <a:buFont typeface="Wingdings" panose="05000000000000000000" pitchFamily="2" charset="2"/>
              <a:buChar char="§"/>
            </a:pPr>
            <a:r>
              <a:rPr lang="en-US" altLang="en-US" sz="2800" dirty="0"/>
              <a:t>To write expressions using the conditional expression (§3.14).</a:t>
            </a:r>
          </a:p>
          <a:p>
            <a:pPr eaLnBrk="1" hangingPunct="1">
              <a:buFont typeface="Wingdings" panose="05000000000000000000" pitchFamily="2" charset="2"/>
              <a:buChar char="§"/>
            </a:pPr>
            <a:r>
              <a:rPr lang="en-US" altLang="en-US" sz="2800" dirty="0"/>
              <a:t>To examine the rules governing operator precedence and associativity (§3.15).</a:t>
            </a:r>
          </a:p>
          <a:p>
            <a:pPr eaLnBrk="1" hangingPunct="1">
              <a:buFont typeface="Wingdings" panose="05000000000000000000" pitchFamily="2" charset="2"/>
              <a:buChar char="§"/>
            </a:pPr>
            <a:r>
              <a:rPr lang="en-US" altLang="en-US" sz="2800" dirty="0"/>
              <a:t>To apply common techniques to debug errors (§3.16).</a:t>
            </a:r>
          </a:p>
          <a:p>
            <a:endParaRPr lang="en-US" sz="2800" dirty="0"/>
          </a:p>
        </p:txBody>
      </p:sp>
      <p:sp>
        <p:nvSpPr>
          <p:cNvPr id="5122" name="Rectangle 35">
            <a:extLst>
              <a:ext uri="{FF2B5EF4-FFF2-40B4-BE49-F238E27FC236}">
                <a16:creationId xmlns:a16="http://schemas.microsoft.com/office/drawing/2014/main" id="{5150302A-8DBA-4B74-A327-E3A08671B4E1}"/>
              </a:ext>
            </a:extLst>
          </p:cNvPr>
          <p:cNvSpPr>
            <a:spLocks noGrp="1" noChangeArrowheads="1"/>
          </p:cNvSpPr>
          <p:nvPr>
            <p:ph type="ftr" sz="quarter" idx="11"/>
          </p:nvPr>
        </p:nvSpPr>
        <p:spPr/>
        <p:txBody>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r>
              <a:rPr lang="en-US" sz="1400" dirty="0"/>
              <a:t>Liang, Introduction to Java Programming, Eleventh Edition, (c) 2018 Pearson Education, Ltd. All rights reserved. </a:t>
            </a:r>
          </a:p>
        </p:txBody>
      </p:sp>
      <p:sp>
        <p:nvSpPr>
          <p:cNvPr id="12291" name="Rectangle 36">
            <a:extLst>
              <a:ext uri="{FF2B5EF4-FFF2-40B4-BE49-F238E27FC236}">
                <a16:creationId xmlns:a16="http://schemas.microsoft.com/office/drawing/2014/main" id="{82119027-5462-46B3-BA08-886300C45B93}"/>
              </a:ext>
            </a:extLst>
          </p:cNvPr>
          <p:cNvSpPr>
            <a:spLocks noGrp="1" noChangeArrowheads="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4C89C72-D9AC-4C25-81F7-7469BB7C7108}" type="slidenum">
              <a:rPr lang="en-US" altLang="en-US" sz="1400"/>
              <a:pPr/>
              <a:t>4</a:t>
            </a:fld>
            <a:endParaRPr lang="en-US" altLang="en-US" sz="1400"/>
          </a:p>
        </p:txBody>
      </p:sp>
      <p:sp>
        <p:nvSpPr>
          <p:cNvPr id="12293" name="Rectangle 3">
            <a:extLst>
              <a:ext uri="{FF2B5EF4-FFF2-40B4-BE49-F238E27FC236}">
                <a16:creationId xmlns:a16="http://schemas.microsoft.com/office/drawing/2014/main" id="{C76810CB-45D3-40DC-80F9-3F68FA16BFF1}"/>
              </a:ext>
            </a:extLst>
          </p:cNvPr>
          <p:cNvSpPr>
            <a:spLocks noChangeArrowheads="1"/>
          </p:cNvSpPr>
          <p:nvPr/>
        </p:nvSpPr>
        <p:spPr bwMode="auto">
          <a:xfrm>
            <a:off x="1828800" y="914400"/>
            <a:ext cx="8610600" cy="548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buFont typeface="Wingdings" panose="05000000000000000000" pitchFamily="2" charset="2"/>
              <a:buChar char="§"/>
            </a:pPr>
            <a:endParaRPr lang="en-US" altLang="en-US" sz="2000" dirty="0"/>
          </a:p>
        </p:txBody>
      </p:sp>
    </p:spTree>
    <p:extLst>
      <p:ext uri="{BB962C8B-B14F-4D97-AF65-F5344CB8AC3E}">
        <p14:creationId xmlns:p14="http://schemas.microsoft.com/office/powerpoint/2010/main" val="3903206913"/>
      </p:ext>
    </p:extLst>
  </p:cSld>
  <p:clrMapOvr>
    <a:masterClrMapping/>
  </p:clrMapOvr>
  <p:transition>
    <p:dissolv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2">
            <a:extLst>
              <a:ext uri="{FF2B5EF4-FFF2-40B4-BE49-F238E27FC236}">
                <a16:creationId xmlns:a16="http://schemas.microsoft.com/office/drawing/2014/main" id="{15F7C428-7C6C-4733-BE78-754A53CB2725}"/>
              </a:ext>
            </a:extLst>
          </p:cNvPr>
          <p:cNvSpPr>
            <a:spLocks noGrp="1" noChangeArrowheads="1"/>
          </p:cNvSpPr>
          <p:nvPr>
            <p:ph type="title"/>
          </p:nvPr>
        </p:nvSpPr>
        <p:spPr/>
        <p:txBody>
          <a:bodyPr/>
          <a:lstStyle/>
          <a:p>
            <a:r>
              <a:rPr lang="en-US" altLang="en-US"/>
              <a:t>Truth Table for Operator !</a:t>
            </a:r>
          </a:p>
        </p:txBody>
      </p:sp>
      <p:sp>
        <p:nvSpPr>
          <p:cNvPr id="32770" name="Slide Number Placeholder 4">
            <a:extLst>
              <a:ext uri="{FF2B5EF4-FFF2-40B4-BE49-F238E27FC236}">
                <a16:creationId xmlns:a16="http://schemas.microsoft.com/office/drawing/2014/main" id="{9920ED46-FD9F-4D45-BB0E-9B5F56F650E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6A14C86-4378-42E9-ABE1-7C4E0127AC89}" type="slidenum">
              <a:rPr lang="en-US" altLang="en-US" sz="1400"/>
              <a:pPr/>
              <a:t>40</a:t>
            </a:fld>
            <a:endParaRPr lang="en-US" altLang="en-US" sz="1400"/>
          </a:p>
        </p:txBody>
      </p:sp>
      <p:sp>
        <p:nvSpPr>
          <p:cNvPr id="32772" name="Rectangle 3">
            <a:extLst>
              <a:ext uri="{FF2B5EF4-FFF2-40B4-BE49-F238E27FC236}">
                <a16:creationId xmlns:a16="http://schemas.microsoft.com/office/drawing/2014/main" id="{A7EF1880-9C94-4674-A8B4-C4FA92EF8A98}"/>
              </a:ext>
            </a:extLst>
          </p:cNvPr>
          <p:cNvSpPr>
            <a:spLocks noChangeArrowheads="1"/>
          </p:cNvSpPr>
          <p:nvPr/>
        </p:nvSpPr>
        <p:spPr bwMode="auto">
          <a:xfrm>
            <a:off x="3886200" y="32480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2773" name="Rectangle 4">
            <a:extLst>
              <a:ext uri="{FF2B5EF4-FFF2-40B4-BE49-F238E27FC236}">
                <a16:creationId xmlns:a16="http://schemas.microsoft.com/office/drawing/2014/main" id="{A31AEFCA-7657-4A45-A375-9DBDBDD50008}"/>
              </a:ext>
            </a:extLst>
          </p:cNvPr>
          <p:cNvSpPr>
            <a:spLocks noChangeArrowheads="1"/>
          </p:cNvSpPr>
          <p:nvPr/>
        </p:nvSpPr>
        <p:spPr bwMode="auto">
          <a:xfrm>
            <a:off x="3576638" y="30194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2774" name="Rectangle 5">
            <a:extLst>
              <a:ext uri="{FF2B5EF4-FFF2-40B4-BE49-F238E27FC236}">
                <a16:creationId xmlns:a16="http://schemas.microsoft.com/office/drawing/2014/main" id="{F903A997-476B-450E-A46B-354E22742F65}"/>
              </a:ext>
            </a:extLst>
          </p:cNvPr>
          <p:cNvSpPr>
            <a:spLocks noChangeArrowheads="1"/>
          </p:cNvSpPr>
          <p:nvPr/>
        </p:nvSpPr>
        <p:spPr bwMode="auto">
          <a:xfrm>
            <a:off x="1524001" y="27409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2775" name="Rectangle 6">
            <a:extLst>
              <a:ext uri="{FF2B5EF4-FFF2-40B4-BE49-F238E27FC236}">
                <a16:creationId xmlns:a16="http://schemas.microsoft.com/office/drawing/2014/main" id="{2B26FB6E-281C-4237-9EC2-588E2A3D9068}"/>
              </a:ext>
            </a:extLst>
          </p:cNvPr>
          <p:cNvSpPr>
            <a:spLocks noChangeArrowheads="1"/>
          </p:cNvSpPr>
          <p:nvPr/>
        </p:nvSpPr>
        <p:spPr bwMode="auto">
          <a:xfrm>
            <a:off x="1524000" y="2790182"/>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2776" name="Rectangle 7">
            <a:extLst>
              <a:ext uri="{FF2B5EF4-FFF2-40B4-BE49-F238E27FC236}">
                <a16:creationId xmlns:a16="http://schemas.microsoft.com/office/drawing/2014/main" id="{9BBB83BF-6605-47F1-9D0D-66661FC229DC}"/>
              </a:ext>
            </a:extLst>
          </p:cNvPr>
          <p:cNvSpPr>
            <a:spLocks noChangeArrowheads="1"/>
          </p:cNvSpPr>
          <p:nvPr/>
        </p:nvSpPr>
        <p:spPr bwMode="auto">
          <a:xfrm>
            <a:off x="1524000" y="2790182"/>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 name="Table 1">
            <a:extLst>
              <a:ext uri="{FF2B5EF4-FFF2-40B4-BE49-F238E27FC236}">
                <a16:creationId xmlns:a16="http://schemas.microsoft.com/office/drawing/2014/main" id="{02B08BB5-5C65-4E63-9D28-8FA6A7E9DDA5}"/>
              </a:ext>
            </a:extLst>
          </p:cNvPr>
          <p:cNvGraphicFramePr>
            <a:graphicFrameLocks noGrp="1"/>
          </p:cNvGraphicFramePr>
          <p:nvPr>
            <p:extLst>
              <p:ext uri="{D42A27DB-BD31-4B8C-83A1-F6EECF244321}">
                <p14:modId xmlns:p14="http://schemas.microsoft.com/office/powerpoint/2010/main" val="3547498181"/>
              </p:ext>
            </p:extLst>
          </p:nvPr>
        </p:nvGraphicFramePr>
        <p:xfrm>
          <a:off x="1705309" y="1480828"/>
          <a:ext cx="8718550" cy="2897174"/>
        </p:xfrm>
        <a:graphic>
          <a:graphicData uri="http://schemas.openxmlformats.org/drawingml/2006/table">
            <a:tbl>
              <a:tblPr firstRow="1">
                <a:tableStyleId>{B301B821-A1FF-4177-AEE7-76D212191A09}</a:tableStyleId>
              </a:tblPr>
              <a:tblGrid>
                <a:gridCol w="966788">
                  <a:extLst>
                    <a:ext uri="{9D8B030D-6E8A-4147-A177-3AD203B41FA5}">
                      <a16:colId xmlns:a16="http://schemas.microsoft.com/office/drawing/2014/main" val="20000"/>
                    </a:ext>
                  </a:extLst>
                </a:gridCol>
                <a:gridCol w="966787">
                  <a:extLst>
                    <a:ext uri="{9D8B030D-6E8A-4147-A177-3AD203B41FA5}">
                      <a16:colId xmlns:a16="http://schemas.microsoft.com/office/drawing/2014/main" val="20001"/>
                    </a:ext>
                  </a:extLst>
                </a:gridCol>
                <a:gridCol w="6784975">
                  <a:extLst>
                    <a:ext uri="{9D8B030D-6E8A-4147-A177-3AD203B41FA5}">
                      <a16:colId xmlns:a16="http://schemas.microsoft.com/office/drawing/2014/main" val="20002"/>
                    </a:ext>
                  </a:extLst>
                </a:gridCol>
              </a:tblGrid>
              <a:tr h="1228092">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u="none" strike="noStrike" cap="none" normalizeH="0" baseline="0">
                          <a:ln>
                            <a:noFill/>
                          </a:ln>
                          <a:solidFill>
                            <a:srgbClr val="FFFFFF"/>
                          </a:solidFill>
                          <a:effectLst/>
                        </a:rPr>
                        <a:t>p</a:t>
                      </a:r>
                      <a:endParaRPr kumimoji="0" lang="en-US" sz="24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u="none" strike="noStrike" cap="none" normalizeH="0" baseline="0">
                          <a:ln>
                            <a:noFill/>
                          </a:ln>
                          <a:solidFill>
                            <a:srgbClr val="FFFFFF"/>
                          </a:solidFill>
                          <a:effectLst/>
                        </a:rPr>
                        <a:t>!p</a:t>
                      </a:r>
                      <a:endParaRPr kumimoji="0" lang="en-US" sz="24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800" b="1" u="none" strike="noStrike" cap="none" normalizeH="0" baseline="0" dirty="0">
                          <a:ln>
                            <a:noFill/>
                          </a:ln>
                          <a:solidFill>
                            <a:srgbClr val="FFFFFF"/>
                          </a:solidFill>
                          <a:effectLst/>
                        </a:rPr>
                        <a:t>Example (assume age = 24, weight = 140)</a:t>
                      </a:r>
                      <a:endParaRPr kumimoji="0" lang="en-US" sz="24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tc>
                <a:extLst>
                  <a:ext uri="{0D108BD9-81ED-4DB2-BD59-A6C34878D82A}">
                    <a16:rowId xmlns:a16="http://schemas.microsoft.com/office/drawing/2014/main" val="10000"/>
                  </a:ext>
                </a:extLst>
              </a:tr>
              <a:tr h="876994">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true</a:t>
                      </a:r>
                    </a:p>
                  </a:txBody>
                  <a:tcPr marL="68580" marR="68580" marT="0" marB="0"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false</a:t>
                      </a:r>
                    </a:p>
                  </a:txBody>
                  <a:tcPr marL="68580" marR="68580" marT="0" marB="0"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!(age &gt; 18) is false, because (age &gt; 18) is true.</a:t>
                      </a:r>
                    </a:p>
                  </a:txBody>
                  <a:tcPr marL="68580" marR="68580" marT="0" marB="0" horzOverflow="overflow"/>
                </a:tc>
                <a:extLst>
                  <a:ext uri="{0D108BD9-81ED-4DB2-BD59-A6C34878D82A}">
                    <a16:rowId xmlns:a16="http://schemas.microsoft.com/office/drawing/2014/main" val="10001"/>
                  </a:ext>
                </a:extLst>
              </a:tr>
              <a:tr h="792088">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false</a:t>
                      </a:r>
                    </a:p>
                  </a:txBody>
                  <a:tcPr marL="68580" marR="68580" marT="0" marB="0"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true</a:t>
                      </a:r>
                    </a:p>
                  </a:txBody>
                  <a:tcPr marL="68580" marR="68580" marT="0" marB="0"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!(weight == 150) is true, because (weight == 150) is false.</a:t>
                      </a:r>
                    </a:p>
                  </a:txBody>
                  <a:tcPr marL="68580" marR="68580" marT="0" marB="0" horzOverflow="overflow"/>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a:extLst>
              <a:ext uri="{FF2B5EF4-FFF2-40B4-BE49-F238E27FC236}">
                <a16:creationId xmlns:a16="http://schemas.microsoft.com/office/drawing/2014/main" id="{15D5CE76-53DF-4F31-A108-CD6025C388BE}"/>
              </a:ext>
            </a:extLst>
          </p:cNvPr>
          <p:cNvSpPr>
            <a:spLocks noGrp="1" noChangeArrowheads="1"/>
          </p:cNvSpPr>
          <p:nvPr>
            <p:ph type="title"/>
          </p:nvPr>
        </p:nvSpPr>
        <p:spPr/>
        <p:txBody>
          <a:bodyPr/>
          <a:lstStyle/>
          <a:p>
            <a:r>
              <a:rPr lang="en-US" altLang="en-US"/>
              <a:t>Truth Table for Operator &amp;&amp;</a:t>
            </a:r>
          </a:p>
        </p:txBody>
      </p:sp>
      <p:sp>
        <p:nvSpPr>
          <p:cNvPr id="33794" name="Slide Number Placeholder 4">
            <a:extLst>
              <a:ext uri="{FF2B5EF4-FFF2-40B4-BE49-F238E27FC236}">
                <a16:creationId xmlns:a16="http://schemas.microsoft.com/office/drawing/2014/main" id="{7484FDC5-0366-4885-AA03-DA4FA0DFE74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BA29E25-2986-497D-8D2C-3E4E7C0B6E3A}" type="slidenum">
              <a:rPr lang="en-US" altLang="en-US" sz="1400"/>
              <a:pPr/>
              <a:t>41</a:t>
            </a:fld>
            <a:endParaRPr lang="en-US" altLang="en-US" sz="1400"/>
          </a:p>
        </p:txBody>
      </p:sp>
      <p:sp>
        <p:nvSpPr>
          <p:cNvPr id="33796" name="Rectangle 3">
            <a:extLst>
              <a:ext uri="{FF2B5EF4-FFF2-40B4-BE49-F238E27FC236}">
                <a16:creationId xmlns:a16="http://schemas.microsoft.com/office/drawing/2014/main" id="{7FA232EA-3DC1-4206-B4D2-8824F96A6BC9}"/>
              </a:ext>
            </a:extLst>
          </p:cNvPr>
          <p:cNvSpPr>
            <a:spLocks noChangeArrowheads="1"/>
          </p:cNvSpPr>
          <p:nvPr/>
        </p:nvSpPr>
        <p:spPr bwMode="auto">
          <a:xfrm>
            <a:off x="3576638" y="2795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3797" name="Rectangle 4">
            <a:extLst>
              <a:ext uri="{FF2B5EF4-FFF2-40B4-BE49-F238E27FC236}">
                <a16:creationId xmlns:a16="http://schemas.microsoft.com/office/drawing/2014/main" id="{DB843645-D7EC-4A91-9A55-16A3CA1C65E5}"/>
              </a:ext>
            </a:extLst>
          </p:cNvPr>
          <p:cNvSpPr>
            <a:spLocks noChangeArrowheads="1"/>
          </p:cNvSpPr>
          <p:nvPr/>
        </p:nvSpPr>
        <p:spPr bwMode="auto">
          <a:xfrm>
            <a:off x="1524001" y="24933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3798" name="Rectangle 5">
            <a:extLst>
              <a:ext uri="{FF2B5EF4-FFF2-40B4-BE49-F238E27FC236}">
                <a16:creationId xmlns:a16="http://schemas.microsoft.com/office/drawing/2014/main" id="{7C808AC1-B87C-4E35-86C5-B694CDB89FB0}"/>
              </a:ext>
            </a:extLst>
          </p:cNvPr>
          <p:cNvSpPr>
            <a:spLocks noChangeArrowheads="1"/>
          </p:cNvSpPr>
          <p:nvPr/>
        </p:nvSpPr>
        <p:spPr bwMode="auto">
          <a:xfrm>
            <a:off x="1524001" y="25806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 name="Table 1">
            <a:extLst>
              <a:ext uri="{FF2B5EF4-FFF2-40B4-BE49-F238E27FC236}">
                <a16:creationId xmlns:a16="http://schemas.microsoft.com/office/drawing/2014/main" id="{3AED1ACA-AAF6-428D-AC49-7F2B6F9AA77C}"/>
              </a:ext>
            </a:extLst>
          </p:cNvPr>
          <p:cNvGraphicFramePr>
            <a:graphicFrameLocks noGrp="1"/>
          </p:cNvGraphicFramePr>
          <p:nvPr>
            <p:extLst>
              <p:ext uri="{D42A27DB-BD31-4B8C-83A1-F6EECF244321}">
                <p14:modId xmlns:p14="http://schemas.microsoft.com/office/powerpoint/2010/main" val="1640239838"/>
              </p:ext>
            </p:extLst>
          </p:nvPr>
        </p:nvGraphicFramePr>
        <p:xfrm>
          <a:off x="191344" y="1496267"/>
          <a:ext cx="11521281" cy="4020965"/>
        </p:xfrm>
        <a:graphic>
          <a:graphicData uri="http://schemas.openxmlformats.org/drawingml/2006/table">
            <a:tbl>
              <a:tblPr firstRow="1">
                <a:tableStyleId>{B301B821-A1FF-4177-AEE7-76D212191A09}</a:tableStyleId>
              </a:tblPr>
              <a:tblGrid>
                <a:gridCol w="967728">
                  <a:extLst>
                    <a:ext uri="{9D8B030D-6E8A-4147-A177-3AD203B41FA5}">
                      <a16:colId xmlns:a16="http://schemas.microsoft.com/office/drawing/2014/main" val="20000"/>
                    </a:ext>
                  </a:extLst>
                </a:gridCol>
                <a:gridCol w="804586">
                  <a:extLst>
                    <a:ext uri="{9D8B030D-6E8A-4147-A177-3AD203B41FA5}">
                      <a16:colId xmlns:a16="http://schemas.microsoft.com/office/drawing/2014/main" val="20001"/>
                    </a:ext>
                  </a:extLst>
                </a:gridCol>
                <a:gridCol w="1416368">
                  <a:extLst>
                    <a:ext uri="{9D8B030D-6E8A-4147-A177-3AD203B41FA5}">
                      <a16:colId xmlns:a16="http://schemas.microsoft.com/office/drawing/2014/main" val="20002"/>
                    </a:ext>
                  </a:extLst>
                </a:gridCol>
                <a:gridCol w="8332599">
                  <a:extLst>
                    <a:ext uri="{9D8B030D-6E8A-4147-A177-3AD203B41FA5}">
                      <a16:colId xmlns:a16="http://schemas.microsoft.com/office/drawing/2014/main" val="20003"/>
                    </a:ext>
                  </a:extLst>
                </a:gridCol>
              </a:tblGrid>
              <a:tr h="728663">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u="none" strike="noStrike" cap="none" normalizeH="0" baseline="0" dirty="0">
                          <a:ln>
                            <a:noFill/>
                          </a:ln>
                          <a:solidFill>
                            <a:srgbClr val="FFFFFF"/>
                          </a:solidFill>
                          <a:effectLst/>
                        </a:rPr>
                        <a:t>p</a:t>
                      </a:r>
                      <a:r>
                        <a:rPr kumimoji="0" lang="en-US" sz="2000" b="1" u="none" strike="noStrike" cap="none" normalizeH="0" baseline="-25000" dirty="0">
                          <a:ln>
                            <a:noFill/>
                          </a:ln>
                          <a:solidFill>
                            <a:srgbClr val="FFFFFF"/>
                          </a:solidFill>
                          <a:effectLst/>
                        </a:rPr>
                        <a:t>1</a:t>
                      </a:r>
                      <a:endParaRPr kumimoji="0" lang="en-US" sz="1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u="none" strike="noStrike" cap="none" normalizeH="0" baseline="0">
                          <a:ln>
                            <a:noFill/>
                          </a:ln>
                          <a:solidFill>
                            <a:srgbClr val="FFFFFF"/>
                          </a:solidFill>
                          <a:effectLst/>
                        </a:rPr>
                        <a:t>p</a:t>
                      </a:r>
                      <a:r>
                        <a:rPr kumimoji="0" lang="en-US" sz="2000" b="1" u="none" strike="noStrike" cap="none" normalizeH="0" baseline="-25000">
                          <a:ln>
                            <a:noFill/>
                          </a:ln>
                          <a:solidFill>
                            <a:srgbClr val="FFFFFF"/>
                          </a:solidFill>
                          <a:effectLst/>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u="none" strike="noStrike" cap="none" normalizeH="0" baseline="0">
                          <a:ln>
                            <a:noFill/>
                          </a:ln>
                          <a:solidFill>
                            <a:srgbClr val="FFFFFF"/>
                          </a:solidFill>
                          <a:effectLst/>
                        </a:rPr>
                        <a:t>p</a:t>
                      </a:r>
                      <a:r>
                        <a:rPr kumimoji="0" lang="en-US" sz="2000" b="1" u="none" strike="noStrike" cap="none" normalizeH="0" baseline="-25000">
                          <a:ln>
                            <a:noFill/>
                          </a:ln>
                          <a:solidFill>
                            <a:srgbClr val="FFFFFF"/>
                          </a:solidFill>
                          <a:effectLst/>
                        </a:rPr>
                        <a:t>1</a:t>
                      </a:r>
                      <a:r>
                        <a:rPr kumimoji="0" lang="en-US" sz="2000" b="1" u="none" strike="noStrike" cap="none" normalizeH="0" baseline="0">
                          <a:ln>
                            <a:noFill/>
                          </a:ln>
                          <a:solidFill>
                            <a:srgbClr val="FFFFFF"/>
                          </a:solidFill>
                          <a:effectLst/>
                        </a:rPr>
                        <a:t> &amp;&amp; p</a:t>
                      </a:r>
                      <a:r>
                        <a:rPr kumimoji="0" lang="en-US" sz="2000" b="1" u="none" strike="noStrike" cap="none" normalizeH="0" baseline="-25000">
                          <a:ln>
                            <a:noFill/>
                          </a:ln>
                          <a:solidFill>
                            <a:srgbClr val="FFFFFF"/>
                          </a:solidFill>
                          <a:effectLst/>
                        </a:rPr>
                        <a:t>2</a:t>
                      </a:r>
                      <a:endParaRPr kumimoji="0" lang="en-US" sz="18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000" b="1" u="none" strike="noStrike" cap="none" normalizeH="0" baseline="0" dirty="0">
                          <a:ln>
                            <a:noFill/>
                          </a:ln>
                          <a:solidFill>
                            <a:srgbClr val="FFFFFF"/>
                          </a:solidFill>
                          <a:effectLst/>
                        </a:rPr>
                        <a:t>Example (assume age = 24, weight = 140)</a:t>
                      </a:r>
                      <a:endParaRPr kumimoji="0" lang="en-US" sz="1800" b="1" i="0" u="none" strike="noStrike" cap="none" normalizeH="0" baseline="0" dirty="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820937">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(age &lt;= 18) &amp;&amp; (weight &lt; 140) is false, because both conditions are both 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642938">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 </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797222">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(age &gt; 18) &amp;&amp; (weight &gt; 140) is false, because (weight &gt; 140) is 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1031205">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 (age &gt; 18) &amp;&amp; (weight &gt;= 140) is true, because both (age &gt; 18) and (weight &gt;= 140) are 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640EDC60-36D1-4911-A46D-C94E0351E5F9}"/>
              </a:ext>
            </a:extLst>
          </p:cNvPr>
          <p:cNvSpPr>
            <a:spLocks noGrp="1" noChangeArrowheads="1"/>
          </p:cNvSpPr>
          <p:nvPr>
            <p:ph type="title"/>
          </p:nvPr>
        </p:nvSpPr>
        <p:spPr/>
        <p:txBody>
          <a:bodyPr/>
          <a:lstStyle/>
          <a:p>
            <a:r>
              <a:rPr lang="en-US" altLang="en-US"/>
              <a:t>Truth Table for Operator ||</a:t>
            </a:r>
          </a:p>
        </p:txBody>
      </p:sp>
      <p:sp>
        <p:nvSpPr>
          <p:cNvPr id="34818" name="Slide Number Placeholder 4">
            <a:extLst>
              <a:ext uri="{FF2B5EF4-FFF2-40B4-BE49-F238E27FC236}">
                <a16:creationId xmlns:a16="http://schemas.microsoft.com/office/drawing/2014/main" id="{822BBA93-A5DE-4DD3-9846-DFE54753465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2D72738-ED29-4CA8-990F-15B2E938B1DF}" type="slidenum">
              <a:rPr lang="en-US" altLang="en-US" sz="1400"/>
              <a:pPr/>
              <a:t>42</a:t>
            </a:fld>
            <a:endParaRPr lang="en-US" altLang="en-US" sz="1400"/>
          </a:p>
        </p:txBody>
      </p:sp>
      <p:sp>
        <p:nvSpPr>
          <p:cNvPr id="34820" name="Rectangle 3">
            <a:extLst>
              <a:ext uri="{FF2B5EF4-FFF2-40B4-BE49-F238E27FC236}">
                <a16:creationId xmlns:a16="http://schemas.microsoft.com/office/drawing/2014/main" id="{F187AA9F-712A-489A-A665-0A16A5999CC8}"/>
              </a:ext>
            </a:extLst>
          </p:cNvPr>
          <p:cNvSpPr>
            <a:spLocks noChangeArrowheads="1"/>
          </p:cNvSpPr>
          <p:nvPr/>
        </p:nvSpPr>
        <p:spPr bwMode="auto">
          <a:xfrm>
            <a:off x="3576638" y="2795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4821" name="Rectangle 4">
            <a:extLst>
              <a:ext uri="{FF2B5EF4-FFF2-40B4-BE49-F238E27FC236}">
                <a16:creationId xmlns:a16="http://schemas.microsoft.com/office/drawing/2014/main" id="{550641A9-702D-4D89-A942-EB43321A05C3}"/>
              </a:ext>
            </a:extLst>
          </p:cNvPr>
          <p:cNvSpPr>
            <a:spLocks noChangeArrowheads="1"/>
          </p:cNvSpPr>
          <p:nvPr/>
        </p:nvSpPr>
        <p:spPr bwMode="auto">
          <a:xfrm>
            <a:off x="1524001" y="2561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4822" name="Rectangle 5">
            <a:extLst>
              <a:ext uri="{FF2B5EF4-FFF2-40B4-BE49-F238E27FC236}">
                <a16:creationId xmlns:a16="http://schemas.microsoft.com/office/drawing/2014/main" id="{3934B26D-73D2-44A2-83B0-394214295926}"/>
              </a:ext>
            </a:extLst>
          </p:cNvPr>
          <p:cNvSpPr>
            <a:spLocks noChangeArrowheads="1"/>
          </p:cNvSpPr>
          <p:nvPr/>
        </p:nvSpPr>
        <p:spPr bwMode="auto">
          <a:xfrm>
            <a:off x="1524001" y="2588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 name="Table 1">
            <a:extLst>
              <a:ext uri="{FF2B5EF4-FFF2-40B4-BE49-F238E27FC236}">
                <a16:creationId xmlns:a16="http://schemas.microsoft.com/office/drawing/2014/main" id="{78DAA97C-DD10-4F56-A0CC-0A4B60781BFD}"/>
              </a:ext>
            </a:extLst>
          </p:cNvPr>
          <p:cNvGraphicFramePr>
            <a:graphicFrameLocks noGrp="1"/>
          </p:cNvGraphicFramePr>
          <p:nvPr>
            <p:extLst>
              <p:ext uri="{D42A27DB-BD31-4B8C-83A1-F6EECF244321}">
                <p14:modId xmlns:p14="http://schemas.microsoft.com/office/powerpoint/2010/main" val="884182972"/>
              </p:ext>
            </p:extLst>
          </p:nvPr>
        </p:nvGraphicFramePr>
        <p:xfrm>
          <a:off x="983432" y="1412776"/>
          <a:ext cx="9961040" cy="4284606"/>
        </p:xfrm>
        <a:graphic>
          <a:graphicData uri="http://schemas.openxmlformats.org/drawingml/2006/table">
            <a:tbl>
              <a:tblPr firstRow="1">
                <a:tableStyleId>{B301B821-A1FF-4177-AEE7-76D212191A09}</a:tableStyleId>
              </a:tblPr>
              <a:tblGrid>
                <a:gridCol w="973977">
                  <a:extLst>
                    <a:ext uri="{9D8B030D-6E8A-4147-A177-3AD203B41FA5}">
                      <a16:colId xmlns:a16="http://schemas.microsoft.com/office/drawing/2014/main" val="20000"/>
                    </a:ext>
                  </a:extLst>
                </a:gridCol>
                <a:gridCol w="954025">
                  <a:extLst>
                    <a:ext uri="{9D8B030D-6E8A-4147-A177-3AD203B41FA5}">
                      <a16:colId xmlns:a16="http://schemas.microsoft.com/office/drawing/2014/main" val="20001"/>
                    </a:ext>
                  </a:extLst>
                </a:gridCol>
                <a:gridCol w="1238781">
                  <a:extLst>
                    <a:ext uri="{9D8B030D-6E8A-4147-A177-3AD203B41FA5}">
                      <a16:colId xmlns:a16="http://schemas.microsoft.com/office/drawing/2014/main" val="20002"/>
                    </a:ext>
                  </a:extLst>
                </a:gridCol>
                <a:gridCol w="6794257">
                  <a:extLst>
                    <a:ext uri="{9D8B030D-6E8A-4147-A177-3AD203B41FA5}">
                      <a16:colId xmlns:a16="http://schemas.microsoft.com/office/drawing/2014/main" val="20003"/>
                    </a:ext>
                  </a:extLst>
                </a:gridCol>
              </a:tblGrid>
              <a:tr h="864096">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u="none" strike="noStrike" cap="none" normalizeH="0" baseline="0">
                          <a:ln>
                            <a:noFill/>
                          </a:ln>
                          <a:solidFill>
                            <a:srgbClr val="FFFFFF"/>
                          </a:solidFill>
                          <a:effectLst/>
                        </a:rPr>
                        <a:t>p</a:t>
                      </a:r>
                      <a:r>
                        <a:rPr kumimoji="0" lang="en-US" sz="2400" b="1" u="none" strike="noStrike" cap="none" normalizeH="0" baseline="-25000">
                          <a:ln>
                            <a:noFill/>
                          </a:ln>
                          <a:solidFill>
                            <a:srgbClr val="FFFFFF"/>
                          </a:solidFill>
                          <a:effectLst/>
                        </a:rPr>
                        <a:t>1</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u="none" strike="noStrike" cap="none" normalizeH="0" baseline="0">
                          <a:ln>
                            <a:noFill/>
                          </a:ln>
                          <a:solidFill>
                            <a:srgbClr val="FFFFFF"/>
                          </a:solidFill>
                          <a:effectLst/>
                        </a:rPr>
                        <a:t>p</a:t>
                      </a:r>
                      <a:r>
                        <a:rPr kumimoji="0" lang="en-US" sz="2400" b="1" u="none" strike="noStrike" cap="none" normalizeH="0" baseline="-25000">
                          <a:ln>
                            <a:noFill/>
                          </a:ln>
                          <a:solidFill>
                            <a:srgbClr val="FFFFFF"/>
                          </a:solidFill>
                          <a:effectLst/>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u="none" strike="noStrike" cap="none" normalizeH="0" baseline="0">
                          <a:ln>
                            <a:noFill/>
                          </a:ln>
                          <a:solidFill>
                            <a:srgbClr val="FFFFFF"/>
                          </a:solidFill>
                          <a:effectLst/>
                        </a:rPr>
                        <a:t>p</a:t>
                      </a:r>
                      <a:r>
                        <a:rPr kumimoji="0" lang="en-US" sz="2400" b="1" u="none" strike="noStrike" cap="none" normalizeH="0" baseline="-25000">
                          <a:ln>
                            <a:noFill/>
                          </a:ln>
                          <a:solidFill>
                            <a:srgbClr val="FFFFFF"/>
                          </a:solidFill>
                          <a:effectLst/>
                        </a:rPr>
                        <a:t>1</a:t>
                      </a:r>
                      <a:r>
                        <a:rPr kumimoji="0" lang="en-US" sz="2400" b="1" u="none" strike="noStrike" cap="none" normalizeH="0" baseline="0">
                          <a:ln>
                            <a:noFill/>
                          </a:ln>
                          <a:solidFill>
                            <a:srgbClr val="FFFFFF"/>
                          </a:solidFill>
                          <a:effectLst/>
                        </a:rPr>
                        <a:t> || p</a:t>
                      </a:r>
                      <a:r>
                        <a:rPr kumimoji="0" lang="en-US" sz="2400" b="1" u="none" strike="noStrike" cap="none" normalizeH="0" baseline="-25000">
                          <a:ln>
                            <a:noFill/>
                          </a:ln>
                          <a:solidFill>
                            <a:srgbClr val="FFFFFF"/>
                          </a:solidFill>
                          <a:effectLst/>
                        </a:rPr>
                        <a:t>2</a:t>
                      </a:r>
                      <a:endParaRPr kumimoji="0" lang="en-US" sz="2000" b="1" i="0" u="none" strike="noStrike" cap="none" normalizeH="0" baseline="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en-US" sz="2400" b="1" u="none" strike="noStrike" cap="none" normalizeH="0" baseline="0">
                          <a:ln>
                            <a:noFill/>
                          </a:ln>
                          <a:solidFill>
                            <a:srgbClr val="FFFFFF"/>
                          </a:solidFill>
                          <a:effectLst/>
                        </a:rPr>
                        <a:t>Example (assume age = 24, weihgt = 140)</a:t>
                      </a:r>
                      <a:endParaRPr kumimoji="0" lang="en-US" sz="2000" b="1" i="0" u="none" strike="noStrike" cap="none" normalizeH="0" baseline="0">
                        <a:ln>
                          <a:noFill/>
                        </a:ln>
                        <a:solidFill>
                          <a:srgbClr val="FFFFFF"/>
                        </a:solidFill>
                        <a:effectLst/>
                        <a:latin typeface="Times" pitchFamily="18" charset="0"/>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666886">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endParaRPr kumimoji="0" lang="en-US" sz="2000" b="0"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1186508">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 (age &gt; 34) || (weight &lt;= 140) is true, </a:t>
                      </a:r>
                      <a:endParaRPr kumimoji="0" lang="tr-TR" sz="2000" b="0" u="none" strike="noStrike" kern="1200" cap="none" normalizeH="0" baseline="0" dirty="0">
                        <a:ln>
                          <a:noFill/>
                        </a:ln>
                        <a:solidFill>
                          <a:srgbClr val="000000"/>
                        </a:solidFill>
                        <a:effectLst/>
                        <a:latin typeface="+mn-lt"/>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because (age &gt; 34) is false, but (weight &lt;= 140) is 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900230">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false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(age &gt; 14) || (weight &gt;= 150) is false, </a:t>
                      </a:r>
                      <a:endParaRPr kumimoji="0" lang="tr-TR" sz="2000" b="0" u="none" strike="noStrike" kern="1200" cap="none" normalizeH="0" baseline="0" dirty="0">
                        <a:ln>
                          <a:noFill/>
                        </a:ln>
                        <a:solidFill>
                          <a:srgbClr val="000000"/>
                        </a:solidFill>
                        <a:effectLst/>
                        <a:latin typeface="+mn-lt"/>
                        <a:ea typeface="+mn-ea"/>
                        <a:cs typeface="+mn-cs"/>
                      </a:endParaRPr>
                    </a:p>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because (age &gt; 14) is 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66886">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true</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en-US" sz="2000" b="0" u="none" strike="noStrike" kern="1200" cap="none" normalizeH="0" baseline="0" dirty="0">
                          <a:ln>
                            <a:noFill/>
                          </a:ln>
                          <a:solidFill>
                            <a:srgbClr val="000000"/>
                          </a:solidFill>
                          <a:effectLst/>
                          <a:latin typeface="+mn-lt"/>
                          <a:ea typeface="+mn-ea"/>
                          <a:cs typeface="+mn-cs"/>
                        </a:rPr>
                        <a:t> </a:t>
                      </a: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a:extLst>
              <a:ext uri="{FF2B5EF4-FFF2-40B4-BE49-F238E27FC236}">
                <a16:creationId xmlns:a16="http://schemas.microsoft.com/office/drawing/2014/main" id="{640EDC60-36D1-4911-A46D-C94E0351E5F9}"/>
              </a:ext>
            </a:extLst>
          </p:cNvPr>
          <p:cNvSpPr>
            <a:spLocks noGrp="1" noChangeArrowheads="1"/>
          </p:cNvSpPr>
          <p:nvPr>
            <p:ph type="title"/>
          </p:nvPr>
        </p:nvSpPr>
        <p:spPr/>
        <p:txBody>
          <a:bodyPr/>
          <a:lstStyle/>
          <a:p>
            <a:r>
              <a:rPr lang="tr-TR" altLang="en-US" dirty="0" err="1"/>
              <a:t>Marriage</a:t>
            </a:r>
            <a:r>
              <a:rPr lang="tr-TR" altLang="en-US" dirty="0"/>
              <a:t> </a:t>
            </a:r>
            <a:r>
              <a:rPr lang="tr-TR" altLang="en-US" dirty="0" err="1"/>
              <a:t>Map</a:t>
            </a:r>
            <a:r>
              <a:rPr lang="tr-TR" altLang="en-US" dirty="0"/>
              <a:t> 😆😆😆</a:t>
            </a:r>
            <a:endParaRPr lang="en-US" altLang="en-US" dirty="0"/>
          </a:p>
        </p:txBody>
      </p:sp>
      <p:sp>
        <p:nvSpPr>
          <p:cNvPr id="34818" name="Slide Number Placeholder 4">
            <a:extLst>
              <a:ext uri="{FF2B5EF4-FFF2-40B4-BE49-F238E27FC236}">
                <a16:creationId xmlns:a16="http://schemas.microsoft.com/office/drawing/2014/main" id="{822BBA93-A5DE-4DD3-9846-DFE547534653}"/>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2D72738-ED29-4CA8-990F-15B2E938B1DF}" type="slidenum">
              <a:rPr lang="en-US" altLang="en-US" sz="1400"/>
              <a:pPr/>
              <a:t>43</a:t>
            </a:fld>
            <a:endParaRPr lang="en-US" altLang="en-US" sz="1400"/>
          </a:p>
        </p:txBody>
      </p:sp>
      <p:sp>
        <p:nvSpPr>
          <p:cNvPr id="34820" name="Rectangle 3">
            <a:extLst>
              <a:ext uri="{FF2B5EF4-FFF2-40B4-BE49-F238E27FC236}">
                <a16:creationId xmlns:a16="http://schemas.microsoft.com/office/drawing/2014/main" id="{F187AA9F-712A-489A-A665-0A16A5999CC8}"/>
              </a:ext>
            </a:extLst>
          </p:cNvPr>
          <p:cNvSpPr>
            <a:spLocks noChangeArrowheads="1"/>
          </p:cNvSpPr>
          <p:nvPr/>
        </p:nvSpPr>
        <p:spPr bwMode="auto">
          <a:xfrm>
            <a:off x="3576638" y="27955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4821" name="Rectangle 4">
            <a:extLst>
              <a:ext uri="{FF2B5EF4-FFF2-40B4-BE49-F238E27FC236}">
                <a16:creationId xmlns:a16="http://schemas.microsoft.com/office/drawing/2014/main" id="{550641A9-702D-4D89-A942-EB43321A05C3}"/>
              </a:ext>
            </a:extLst>
          </p:cNvPr>
          <p:cNvSpPr>
            <a:spLocks noChangeArrowheads="1"/>
          </p:cNvSpPr>
          <p:nvPr/>
        </p:nvSpPr>
        <p:spPr bwMode="auto">
          <a:xfrm>
            <a:off x="1524001" y="256158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34822" name="Rectangle 5">
            <a:extLst>
              <a:ext uri="{FF2B5EF4-FFF2-40B4-BE49-F238E27FC236}">
                <a16:creationId xmlns:a16="http://schemas.microsoft.com/office/drawing/2014/main" id="{3934B26D-73D2-44A2-83B0-394214295926}"/>
              </a:ext>
            </a:extLst>
          </p:cNvPr>
          <p:cNvSpPr>
            <a:spLocks noChangeArrowheads="1"/>
          </p:cNvSpPr>
          <p:nvPr/>
        </p:nvSpPr>
        <p:spPr bwMode="auto">
          <a:xfrm>
            <a:off x="1524001" y="258856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2" name="Table 1">
            <a:extLst>
              <a:ext uri="{FF2B5EF4-FFF2-40B4-BE49-F238E27FC236}">
                <a16:creationId xmlns:a16="http://schemas.microsoft.com/office/drawing/2014/main" id="{78DAA97C-DD10-4F56-A0CC-0A4B60781BFD}"/>
              </a:ext>
            </a:extLst>
          </p:cNvPr>
          <p:cNvGraphicFramePr>
            <a:graphicFrameLocks noGrp="1"/>
          </p:cNvGraphicFramePr>
          <p:nvPr>
            <p:extLst>
              <p:ext uri="{D42A27DB-BD31-4B8C-83A1-F6EECF244321}">
                <p14:modId xmlns:p14="http://schemas.microsoft.com/office/powerpoint/2010/main" val="3968140214"/>
              </p:ext>
            </p:extLst>
          </p:nvPr>
        </p:nvGraphicFramePr>
        <p:xfrm>
          <a:off x="606050" y="1512515"/>
          <a:ext cx="9144000" cy="4176464"/>
        </p:xfrm>
        <a:graphic>
          <a:graphicData uri="http://schemas.openxmlformats.org/drawingml/2006/table">
            <a:tbl>
              <a:tblPr firstRow="1">
                <a:tableStyleId>{B301B821-A1FF-4177-AEE7-76D212191A09}</a:tableStyleId>
              </a:tblPr>
              <a:tblGrid>
                <a:gridCol w="2812332">
                  <a:extLst>
                    <a:ext uri="{9D8B030D-6E8A-4147-A177-3AD203B41FA5}">
                      <a16:colId xmlns:a16="http://schemas.microsoft.com/office/drawing/2014/main" val="20000"/>
                    </a:ext>
                  </a:extLst>
                </a:gridCol>
                <a:gridCol w="2754721">
                  <a:extLst>
                    <a:ext uri="{9D8B030D-6E8A-4147-A177-3AD203B41FA5}">
                      <a16:colId xmlns:a16="http://schemas.microsoft.com/office/drawing/2014/main" val="20001"/>
                    </a:ext>
                  </a:extLst>
                </a:gridCol>
                <a:gridCol w="3576947">
                  <a:extLst>
                    <a:ext uri="{9D8B030D-6E8A-4147-A177-3AD203B41FA5}">
                      <a16:colId xmlns:a16="http://schemas.microsoft.com/office/drawing/2014/main" val="20002"/>
                    </a:ext>
                  </a:extLst>
                </a:gridCol>
              </a:tblGrid>
              <a:tr h="1368152">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38213" algn="ctr"/>
                          <a:tab pos="2025650" algn="ctr"/>
                          <a:tab pos="3052763" algn="ctr"/>
                          <a:tab pos="4090988" algn="ctr"/>
                        </a:tabLst>
                      </a:pPr>
                      <a:r>
                        <a:rPr kumimoji="0" lang="tr-TR" sz="3200" b="1" u="none" strike="noStrike" cap="none" normalizeH="0" baseline="0" dirty="0">
                          <a:ln>
                            <a:noFill/>
                          </a:ln>
                          <a:solidFill>
                            <a:srgbClr val="FFFFFF"/>
                          </a:solidFill>
                          <a:effectLst/>
                        </a:rPr>
                        <a:t>Ozgur (</a:t>
                      </a:r>
                      <a:r>
                        <a:rPr kumimoji="0" lang="tr-TR" sz="3200" b="1" u="none" strike="noStrike" cap="none" normalizeH="0" baseline="0" dirty="0" err="1">
                          <a:ln>
                            <a:noFill/>
                          </a:ln>
                          <a:solidFill>
                            <a:srgbClr val="FFFFFF"/>
                          </a:solidFill>
                          <a:effectLst/>
                        </a:rPr>
                        <a:t>Husband</a:t>
                      </a:r>
                      <a:r>
                        <a:rPr kumimoji="0" lang="tr-TR" sz="3200" b="1" u="none" strike="noStrike" cap="none" normalizeH="0" baseline="0" dirty="0">
                          <a:ln>
                            <a:noFill/>
                          </a:ln>
                          <a:solidFill>
                            <a:srgbClr val="FFFFFF"/>
                          </a:solidFill>
                          <a:effectLst/>
                        </a:rPr>
                        <a:t>)</a:t>
                      </a:r>
                      <a:endParaRPr kumimoji="0" lang="en-US" sz="2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938213" algn="ctr"/>
                          <a:tab pos="2025650" algn="ctr"/>
                          <a:tab pos="3052763" algn="ctr"/>
                          <a:tab pos="4090988" algn="ctr"/>
                        </a:tabLst>
                      </a:pPr>
                      <a:r>
                        <a:rPr kumimoji="0" lang="tr-TR" sz="3200" b="1" u="none" strike="noStrike" kern="1200" cap="none" normalizeH="0" baseline="0" dirty="0">
                          <a:ln>
                            <a:noFill/>
                          </a:ln>
                          <a:solidFill>
                            <a:srgbClr val="FFFFFF"/>
                          </a:solidFill>
                          <a:effectLst/>
                          <a:latin typeface="+mn-lt"/>
                          <a:ea typeface="+mn-ea"/>
                          <a:cs typeface="+mn-cs"/>
                        </a:rPr>
                        <a:t>Nazan </a:t>
                      </a:r>
                    </a:p>
                    <a:p>
                      <a:pPr marL="0" marR="0" lvl="0" indent="0" algn="ctr" defTabSz="914400" rtl="0" eaLnBrk="1" fontAlgn="base" latinLnBrk="0" hangingPunct="1">
                        <a:lnSpc>
                          <a:spcPct val="100000"/>
                        </a:lnSpc>
                        <a:spcBef>
                          <a:spcPct val="0"/>
                        </a:spcBef>
                        <a:spcAft>
                          <a:spcPct val="0"/>
                        </a:spcAft>
                        <a:buClrTx/>
                        <a:buSzTx/>
                        <a:buFontTx/>
                        <a:buNone/>
                        <a:tabLst>
                          <a:tab pos="938213" algn="ctr"/>
                          <a:tab pos="2025650" algn="ctr"/>
                          <a:tab pos="3052763" algn="ctr"/>
                          <a:tab pos="4090988" algn="ctr"/>
                        </a:tabLst>
                      </a:pPr>
                      <a:r>
                        <a:rPr kumimoji="0" lang="tr-TR" sz="3200" b="1" u="none" strike="noStrike" kern="1200" cap="none" normalizeH="0" baseline="0" dirty="0">
                          <a:ln>
                            <a:noFill/>
                          </a:ln>
                          <a:solidFill>
                            <a:srgbClr val="FFFFFF"/>
                          </a:solidFill>
                          <a:effectLst/>
                          <a:latin typeface="+mn-lt"/>
                          <a:ea typeface="+mn-ea"/>
                          <a:cs typeface="+mn-cs"/>
                        </a:rPr>
                        <a:t>(</a:t>
                      </a:r>
                      <a:r>
                        <a:rPr kumimoji="0" lang="tr-TR" sz="3200" b="1" u="none" strike="noStrike" kern="1200" cap="none" normalizeH="0" baseline="0" dirty="0" err="1">
                          <a:ln>
                            <a:noFill/>
                          </a:ln>
                          <a:solidFill>
                            <a:srgbClr val="FFFFFF"/>
                          </a:solidFill>
                          <a:effectLst/>
                          <a:latin typeface="+mn-lt"/>
                          <a:ea typeface="+mn-ea"/>
                          <a:cs typeface="+mn-cs"/>
                        </a:rPr>
                        <a:t>Wife</a:t>
                      </a:r>
                      <a:r>
                        <a:rPr kumimoji="0" lang="tr-TR" sz="3200" b="1" u="none" strike="noStrike" kern="1200" cap="none" normalizeH="0" baseline="0" dirty="0">
                          <a:ln>
                            <a:noFill/>
                          </a:ln>
                          <a:solidFill>
                            <a:srgbClr val="FFFFFF"/>
                          </a:solidFill>
                          <a:effectLst/>
                          <a:latin typeface="+mn-lt"/>
                          <a:ea typeface="+mn-ea"/>
                          <a:cs typeface="+mn-cs"/>
                        </a:rPr>
                        <a:t>)</a:t>
                      </a:r>
                      <a:endParaRPr kumimoji="0" lang="en-US" sz="3200" b="1" u="none" strike="noStrike" kern="1200" cap="none" normalizeH="0" baseline="0" dirty="0">
                        <a:ln>
                          <a:noFill/>
                        </a:ln>
                        <a:solidFill>
                          <a:srgbClr val="FFFFFF"/>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200000"/>
                        </a:lnSpc>
                        <a:spcBef>
                          <a:spcPct val="0"/>
                        </a:spcBef>
                        <a:spcAft>
                          <a:spcPct val="0"/>
                        </a:spcAft>
                        <a:buClrTx/>
                        <a:buSzTx/>
                        <a:buFontTx/>
                        <a:buNone/>
                        <a:tabLst>
                          <a:tab pos="938213" algn="ctr"/>
                          <a:tab pos="2025650" algn="ctr"/>
                          <a:tab pos="3052763" algn="ctr"/>
                          <a:tab pos="4090988" algn="ctr"/>
                        </a:tabLst>
                      </a:pPr>
                      <a:r>
                        <a:rPr kumimoji="0" lang="tr-TR" sz="3200" b="1" u="none" strike="noStrike" cap="none" normalizeH="0" baseline="0" dirty="0" err="1">
                          <a:ln>
                            <a:noFill/>
                          </a:ln>
                          <a:solidFill>
                            <a:srgbClr val="FFFFFF"/>
                          </a:solidFill>
                          <a:effectLst/>
                        </a:rPr>
                        <a:t>Argument</a:t>
                      </a:r>
                      <a:endParaRPr kumimoji="0" lang="en-US" sz="2800" b="1" i="0" u="none" strike="noStrike" cap="none" normalizeH="0" baseline="0" dirty="0">
                        <a:ln>
                          <a:noFill/>
                        </a:ln>
                        <a:solidFill>
                          <a:srgbClr val="FFFFFF"/>
                        </a:solidFill>
                        <a:effectLst/>
                        <a:latin typeface="I Times Italic"/>
                        <a:cs typeface="Times New Roman" pitchFamily="18" charset="0"/>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720080">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err="1">
                          <a:ln>
                            <a:noFill/>
                          </a:ln>
                          <a:solidFill>
                            <a:srgbClr val="000000"/>
                          </a:solidFill>
                          <a:effectLst/>
                          <a:latin typeface="+mn-lt"/>
                          <a:ea typeface="+mn-ea"/>
                          <a:cs typeface="+mn-cs"/>
                        </a:rPr>
                        <a:t>Wrong</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a:ln>
                            <a:noFill/>
                          </a:ln>
                          <a:solidFill>
                            <a:srgbClr val="FF0000"/>
                          </a:solidFill>
                          <a:effectLst/>
                          <a:latin typeface="+mn-lt"/>
                          <a:ea typeface="+mn-ea"/>
                          <a:cs typeface="+mn-cs"/>
                        </a:rPr>
                        <a:t>Right</a:t>
                      </a:r>
                      <a:endParaRPr kumimoji="0" lang="en-US" sz="2800" b="1" u="none" strike="noStrike" kern="1200" cap="none" normalizeH="0" baseline="0" dirty="0">
                        <a:ln>
                          <a:noFill/>
                        </a:ln>
                        <a:solidFill>
                          <a:srgbClr val="FF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endParaRPr kumimoji="0" lang="en-US" sz="2000" b="0"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773274">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a:ln>
                            <a:noFill/>
                          </a:ln>
                          <a:solidFill>
                            <a:srgbClr val="FF0000"/>
                          </a:solidFill>
                          <a:effectLst/>
                          <a:latin typeface="+mn-lt"/>
                          <a:ea typeface="+mn-ea"/>
                          <a:cs typeface="+mn-cs"/>
                        </a:rPr>
                        <a:t>Right</a:t>
                      </a:r>
                      <a:endParaRPr kumimoji="0" lang="en-US" sz="2800" b="1" u="none" strike="noStrike" kern="1200" cap="none" normalizeH="0" baseline="0" dirty="0">
                        <a:ln>
                          <a:noFill/>
                        </a:ln>
                        <a:solidFill>
                          <a:srgbClr val="FF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a:ln>
                            <a:noFill/>
                          </a:ln>
                          <a:solidFill>
                            <a:srgbClr val="FF0000"/>
                          </a:solidFill>
                          <a:effectLst/>
                          <a:latin typeface="+mn-lt"/>
                          <a:ea typeface="+mn-ea"/>
                          <a:cs typeface="+mn-cs"/>
                        </a:rPr>
                        <a:t>Right</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endParaRPr kumimoji="0" lang="en-US" sz="2000" b="0"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648072">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a:ln>
                            <a:noFill/>
                          </a:ln>
                          <a:solidFill>
                            <a:srgbClr val="FF0000"/>
                          </a:solidFill>
                          <a:effectLst/>
                          <a:latin typeface="+mn-lt"/>
                          <a:ea typeface="+mn-ea"/>
                          <a:cs typeface="+mn-cs"/>
                        </a:rPr>
                        <a:t>Right</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err="1">
                          <a:ln>
                            <a:noFill/>
                          </a:ln>
                          <a:solidFill>
                            <a:srgbClr val="000000"/>
                          </a:solidFill>
                          <a:effectLst/>
                          <a:latin typeface="+mn-lt"/>
                          <a:ea typeface="+mn-ea"/>
                          <a:cs typeface="+mn-cs"/>
                        </a:rPr>
                        <a:t>Wrong</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endParaRPr kumimoji="0" lang="en-US" sz="2000" b="0"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666886">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err="1">
                          <a:ln>
                            <a:noFill/>
                          </a:ln>
                          <a:solidFill>
                            <a:srgbClr val="000000"/>
                          </a:solidFill>
                          <a:effectLst/>
                          <a:latin typeface="+mn-lt"/>
                          <a:ea typeface="+mn-ea"/>
                          <a:cs typeface="+mn-cs"/>
                        </a:rPr>
                        <a:t>Wrong</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r>
                        <a:rPr kumimoji="0" lang="tr-TR" sz="2800" b="1" u="none" strike="noStrike" kern="1200" cap="none" normalizeH="0" baseline="0" dirty="0" err="1">
                          <a:ln>
                            <a:noFill/>
                          </a:ln>
                          <a:solidFill>
                            <a:srgbClr val="000000"/>
                          </a:solidFill>
                          <a:effectLst/>
                          <a:latin typeface="+mn-lt"/>
                          <a:ea typeface="+mn-ea"/>
                          <a:cs typeface="+mn-cs"/>
                        </a:rPr>
                        <a:t>Wrong</a:t>
                      </a:r>
                      <a:endParaRPr kumimoji="0" lang="en-US" sz="2800" b="1"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ctr" defTabSz="914400" rtl="0" eaLnBrk="1" fontAlgn="base" latinLnBrk="0" hangingPunct="1">
                        <a:lnSpc>
                          <a:spcPct val="150000"/>
                        </a:lnSpc>
                        <a:spcBef>
                          <a:spcPct val="0"/>
                        </a:spcBef>
                        <a:spcAft>
                          <a:spcPct val="0"/>
                        </a:spcAft>
                        <a:buClrTx/>
                        <a:buSzTx/>
                        <a:buFontTx/>
                        <a:buNone/>
                        <a:tabLst>
                          <a:tab pos="457200" algn="l"/>
                          <a:tab pos="938213" algn="ctr"/>
                          <a:tab pos="2025650" algn="ctr"/>
                          <a:tab pos="3052763" algn="ctr"/>
                          <a:tab pos="4090988" algn="ctr"/>
                        </a:tabLst>
                      </a:pPr>
                      <a:endParaRPr kumimoji="0" lang="en-US" sz="2000" b="0" u="none" strike="noStrike" kern="1200" cap="none" normalizeH="0" baseline="0" dirty="0">
                        <a:ln>
                          <a:noFill/>
                        </a:ln>
                        <a:solidFill>
                          <a:srgbClr val="000000"/>
                        </a:solidFill>
                        <a:effectLst/>
                        <a:latin typeface="+mn-lt"/>
                        <a:ea typeface="+mn-ea"/>
                        <a:cs typeface="+mn-cs"/>
                      </a:endParaRPr>
                    </a:p>
                  </a:txBody>
                  <a:tcPr marL="68580" marR="68580" marT="0" marB="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3" name="Metin kutusu 2">
            <a:extLst>
              <a:ext uri="{FF2B5EF4-FFF2-40B4-BE49-F238E27FC236}">
                <a16:creationId xmlns:a16="http://schemas.microsoft.com/office/drawing/2014/main" id="{EDD9BA5F-AA7E-46C7-9668-A0F72AA3B559}"/>
              </a:ext>
            </a:extLst>
          </p:cNvPr>
          <p:cNvSpPr txBox="1"/>
          <p:nvPr/>
        </p:nvSpPr>
        <p:spPr>
          <a:xfrm>
            <a:off x="6960098" y="2924944"/>
            <a:ext cx="2111475" cy="523220"/>
          </a:xfrm>
          <a:prstGeom prst="rect">
            <a:avLst/>
          </a:prstGeom>
          <a:noFill/>
        </p:spPr>
        <p:txBody>
          <a:bodyPr wrap="none" rtlCol="0">
            <a:spAutoFit/>
          </a:bodyPr>
          <a:lstStyle/>
          <a:p>
            <a:r>
              <a:rPr kumimoji="0" lang="tr-TR" sz="2800" b="1" u="none" strike="noStrike" kern="1200" cap="none" normalizeH="0" baseline="0" dirty="0">
                <a:ln>
                  <a:noFill/>
                </a:ln>
                <a:solidFill>
                  <a:srgbClr val="000000"/>
                </a:solidFill>
                <a:effectLst/>
                <a:highlight>
                  <a:srgbClr val="FFFF00"/>
                </a:highlight>
                <a:latin typeface="+mn-lt"/>
                <a:ea typeface="+mn-ea"/>
                <a:cs typeface="+mn-cs"/>
              </a:rPr>
              <a:t>Nazan Right</a:t>
            </a:r>
            <a:endParaRPr lang="en-US" sz="2800" dirty="0">
              <a:highlight>
                <a:srgbClr val="FFFF00"/>
              </a:highlight>
            </a:endParaRPr>
          </a:p>
        </p:txBody>
      </p:sp>
      <p:sp>
        <p:nvSpPr>
          <p:cNvPr id="9" name="Metin kutusu 8">
            <a:extLst>
              <a:ext uri="{FF2B5EF4-FFF2-40B4-BE49-F238E27FC236}">
                <a16:creationId xmlns:a16="http://schemas.microsoft.com/office/drawing/2014/main" id="{34F23BA5-C77B-4B69-9E10-58CD24C859D4}"/>
              </a:ext>
            </a:extLst>
          </p:cNvPr>
          <p:cNvSpPr txBox="1"/>
          <p:nvPr/>
        </p:nvSpPr>
        <p:spPr>
          <a:xfrm>
            <a:off x="6960098" y="3698089"/>
            <a:ext cx="2111475" cy="523220"/>
          </a:xfrm>
          <a:prstGeom prst="rect">
            <a:avLst/>
          </a:prstGeom>
          <a:noFill/>
        </p:spPr>
        <p:txBody>
          <a:bodyPr wrap="none" rtlCol="0">
            <a:spAutoFit/>
          </a:bodyPr>
          <a:lstStyle/>
          <a:p>
            <a:r>
              <a:rPr kumimoji="0" lang="tr-TR" sz="2800" b="1" u="none" strike="noStrike" kern="1200" cap="none" normalizeH="0" baseline="0" dirty="0">
                <a:ln>
                  <a:noFill/>
                </a:ln>
                <a:solidFill>
                  <a:srgbClr val="000000"/>
                </a:solidFill>
                <a:effectLst/>
                <a:highlight>
                  <a:srgbClr val="FFFF00"/>
                </a:highlight>
                <a:latin typeface="+mn-lt"/>
                <a:ea typeface="+mn-ea"/>
                <a:cs typeface="+mn-cs"/>
              </a:rPr>
              <a:t>Nazan Right</a:t>
            </a:r>
            <a:endParaRPr lang="en-US" sz="2800" dirty="0">
              <a:highlight>
                <a:srgbClr val="FFFF00"/>
              </a:highlight>
            </a:endParaRPr>
          </a:p>
        </p:txBody>
      </p:sp>
      <p:sp>
        <p:nvSpPr>
          <p:cNvPr id="10" name="Metin kutusu 9">
            <a:extLst>
              <a:ext uri="{FF2B5EF4-FFF2-40B4-BE49-F238E27FC236}">
                <a16:creationId xmlns:a16="http://schemas.microsoft.com/office/drawing/2014/main" id="{DB10DE3E-CD07-48AD-A7F5-8815A23A0DA5}"/>
              </a:ext>
            </a:extLst>
          </p:cNvPr>
          <p:cNvSpPr txBox="1"/>
          <p:nvPr/>
        </p:nvSpPr>
        <p:spPr>
          <a:xfrm>
            <a:off x="6960097" y="4393624"/>
            <a:ext cx="2111475" cy="523220"/>
          </a:xfrm>
          <a:prstGeom prst="rect">
            <a:avLst/>
          </a:prstGeom>
          <a:noFill/>
        </p:spPr>
        <p:txBody>
          <a:bodyPr wrap="none" rtlCol="0">
            <a:spAutoFit/>
          </a:bodyPr>
          <a:lstStyle/>
          <a:p>
            <a:r>
              <a:rPr kumimoji="0" lang="tr-TR" sz="2800" b="1" u="none" strike="noStrike" kern="1200" cap="none" normalizeH="0" baseline="0" dirty="0">
                <a:ln>
                  <a:noFill/>
                </a:ln>
                <a:solidFill>
                  <a:srgbClr val="000000"/>
                </a:solidFill>
                <a:effectLst/>
                <a:highlight>
                  <a:srgbClr val="FFFF00"/>
                </a:highlight>
                <a:latin typeface="+mn-lt"/>
                <a:ea typeface="+mn-ea"/>
                <a:cs typeface="+mn-cs"/>
              </a:rPr>
              <a:t>Nazan Right</a:t>
            </a:r>
            <a:endParaRPr lang="en-US" sz="2800" dirty="0">
              <a:highlight>
                <a:srgbClr val="FFFF00"/>
              </a:highlight>
            </a:endParaRPr>
          </a:p>
        </p:txBody>
      </p:sp>
      <p:sp>
        <p:nvSpPr>
          <p:cNvPr id="11" name="Metin kutusu 10">
            <a:extLst>
              <a:ext uri="{FF2B5EF4-FFF2-40B4-BE49-F238E27FC236}">
                <a16:creationId xmlns:a16="http://schemas.microsoft.com/office/drawing/2014/main" id="{A2CB3432-B4C1-479B-B69E-02C3CC79EC10}"/>
              </a:ext>
            </a:extLst>
          </p:cNvPr>
          <p:cNvSpPr txBox="1"/>
          <p:nvPr/>
        </p:nvSpPr>
        <p:spPr>
          <a:xfrm>
            <a:off x="6960096" y="5089159"/>
            <a:ext cx="2301977" cy="523220"/>
          </a:xfrm>
          <a:prstGeom prst="rect">
            <a:avLst/>
          </a:prstGeom>
          <a:noFill/>
        </p:spPr>
        <p:txBody>
          <a:bodyPr wrap="none" rtlCol="0">
            <a:spAutoFit/>
          </a:bodyPr>
          <a:lstStyle/>
          <a:p>
            <a:r>
              <a:rPr kumimoji="0" lang="tr-TR" sz="2800" b="1" u="none" strike="noStrike" kern="1200" cap="none" normalizeH="0" baseline="0" dirty="0">
                <a:ln>
                  <a:noFill/>
                </a:ln>
                <a:solidFill>
                  <a:srgbClr val="000000"/>
                </a:solidFill>
                <a:effectLst/>
                <a:highlight>
                  <a:srgbClr val="FF0000"/>
                </a:highlight>
                <a:latin typeface="+mn-lt"/>
                <a:ea typeface="+mn-ea"/>
              </a:rPr>
              <a:t>Ozgur </a:t>
            </a:r>
            <a:r>
              <a:rPr kumimoji="0" lang="tr-TR" sz="2800" b="1" u="none" strike="noStrike" kern="1200" cap="none" normalizeH="0" baseline="0" dirty="0" err="1">
                <a:ln>
                  <a:noFill/>
                </a:ln>
                <a:solidFill>
                  <a:srgbClr val="000000"/>
                </a:solidFill>
                <a:effectLst/>
                <a:highlight>
                  <a:srgbClr val="FF0000"/>
                </a:highlight>
                <a:latin typeface="+mn-lt"/>
                <a:ea typeface="+mn-ea"/>
              </a:rPr>
              <a:t>Wrong</a:t>
            </a:r>
            <a:endParaRPr lang="en-US" sz="2800" dirty="0">
              <a:highlight>
                <a:srgbClr val="FF0000"/>
              </a:highlight>
            </a:endParaRPr>
          </a:p>
        </p:txBody>
      </p:sp>
      <p:pic>
        <p:nvPicPr>
          <p:cNvPr id="8194" name="Picture 2" descr="Angry Couple Argue. Wife And Husband Shouting And Fight. Dispute Between  Girlfriend And Boyfriend. Stress, Problem In Relationship. Disagreement.  Royalty Free Cliparts, Vectors, And Stock Illustration. Image 123982847.">
            <a:extLst>
              <a:ext uri="{FF2B5EF4-FFF2-40B4-BE49-F238E27FC236}">
                <a16:creationId xmlns:a16="http://schemas.microsoft.com/office/drawing/2014/main" id="{6C99376E-8B61-4E26-B05C-554485D569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29367" y="-10537"/>
            <a:ext cx="2462633" cy="246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84927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500" fill="hold"/>
                                        <p:tgtEl>
                                          <p:spTgt spid="10"/>
                                        </p:tgtEl>
                                        <p:attrNameLst>
                                          <p:attrName>ppt_x</p:attrName>
                                        </p:attrNameLst>
                                      </p:cBhvr>
                                      <p:tavLst>
                                        <p:tav tm="0">
                                          <p:val>
                                            <p:strVal val="#ppt_x"/>
                                          </p:val>
                                        </p:tav>
                                        <p:tav tm="100000">
                                          <p:val>
                                            <p:strVal val="#ppt_x"/>
                                          </p:val>
                                        </p:tav>
                                      </p:tavLst>
                                    </p:anim>
                                    <p:anim calcmode="lin" valueType="num">
                                      <p:cBhvr additive="base">
                                        <p:cTn id="20"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9" grpId="0"/>
      <p:bldP spid="10" grpId="0"/>
      <p:bldP spid="1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a:extLst>
              <a:ext uri="{FF2B5EF4-FFF2-40B4-BE49-F238E27FC236}">
                <a16:creationId xmlns:a16="http://schemas.microsoft.com/office/drawing/2014/main" id="{5B51ACE8-B778-45C9-BFFD-02C74878A3C2}"/>
              </a:ext>
            </a:extLst>
          </p:cNvPr>
          <p:cNvSpPr>
            <a:spLocks noGrp="1" noChangeArrowheads="1"/>
          </p:cNvSpPr>
          <p:nvPr>
            <p:ph type="title"/>
          </p:nvPr>
        </p:nvSpPr>
        <p:spPr/>
        <p:txBody>
          <a:bodyPr/>
          <a:lstStyle/>
          <a:p>
            <a:r>
              <a:rPr lang="en-US" altLang="en-US"/>
              <a:t>Examples</a:t>
            </a:r>
          </a:p>
        </p:txBody>
      </p:sp>
      <p:sp>
        <p:nvSpPr>
          <p:cNvPr id="36866" name="Slide Number Placeholder 4">
            <a:extLst>
              <a:ext uri="{FF2B5EF4-FFF2-40B4-BE49-F238E27FC236}">
                <a16:creationId xmlns:a16="http://schemas.microsoft.com/office/drawing/2014/main" id="{99A36973-68CF-4712-94C5-2B9D95F7DA73}"/>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7E6CF7C-F486-4E2C-9417-38E7764EA6FC}" type="slidenum">
              <a:rPr lang="en-US" altLang="en-US" sz="1400"/>
              <a:pPr/>
              <a:t>44</a:t>
            </a:fld>
            <a:endParaRPr lang="en-US" altLang="en-US" sz="1400"/>
          </a:p>
        </p:txBody>
      </p:sp>
      <p:sp>
        <p:nvSpPr>
          <p:cNvPr id="36868" name="Text Box 3">
            <a:extLst>
              <a:ext uri="{FF2B5EF4-FFF2-40B4-BE49-F238E27FC236}">
                <a16:creationId xmlns:a16="http://schemas.microsoft.com/office/drawing/2014/main" id="{C52C6FC6-34B6-4B59-A2BE-D01BC4CFE2EC}"/>
              </a:ext>
            </a:extLst>
          </p:cNvPr>
          <p:cNvSpPr txBox="1">
            <a:spLocks noChangeArrowheads="1"/>
          </p:cNvSpPr>
          <p:nvPr/>
        </p:nvSpPr>
        <p:spPr bwMode="auto">
          <a:xfrm>
            <a:off x="903288" y="1334590"/>
            <a:ext cx="8534400" cy="20621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1771650" algn="l"/>
                <a:tab pos="3657600"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9pPr>
          </a:lstStyle>
          <a:p>
            <a:r>
              <a:rPr lang="en-US" altLang="en-US" sz="3200" dirty="0"/>
              <a:t>Here is a program that checks whether a number is divisible by </a:t>
            </a:r>
            <a:r>
              <a:rPr lang="en-US" altLang="en-US" sz="3200" u="sng" dirty="0"/>
              <a:t>2</a:t>
            </a:r>
            <a:r>
              <a:rPr lang="en-US" altLang="en-US" sz="3200" dirty="0"/>
              <a:t> and </a:t>
            </a:r>
            <a:r>
              <a:rPr lang="en-US" altLang="en-US" sz="3200" u="sng" dirty="0"/>
              <a:t>3</a:t>
            </a:r>
            <a:r>
              <a:rPr lang="en-US" altLang="en-US" sz="3200" dirty="0"/>
              <a:t>, whether a number is divisible by </a:t>
            </a:r>
            <a:r>
              <a:rPr lang="en-US" altLang="en-US" sz="3200" u="sng" dirty="0"/>
              <a:t>2</a:t>
            </a:r>
            <a:r>
              <a:rPr lang="en-US" altLang="en-US" sz="3200" dirty="0"/>
              <a:t> or </a:t>
            </a:r>
            <a:r>
              <a:rPr lang="en-US" altLang="en-US" sz="3200" u="sng" dirty="0"/>
              <a:t>3</a:t>
            </a:r>
            <a:r>
              <a:rPr lang="en-US" altLang="en-US" sz="3200" dirty="0"/>
              <a:t>, and whether a number is divisible by </a:t>
            </a:r>
            <a:r>
              <a:rPr lang="en-US" altLang="en-US" sz="3200" u="sng" dirty="0"/>
              <a:t>2</a:t>
            </a:r>
            <a:r>
              <a:rPr lang="en-US" altLang="en-US" sz="3200" dirty="0"/>
              <a:t> or </a:t>
            </a:r>
            <a:r>
              <a:rPr lang="en-US" altLang="en-US" sz="3200" u="sng" dirty="0"/>
              <a:t>3</a:t>
            </a:r>
            <a:r>
              <a:rPr lang="en-US" altLang="en-US" sz="3200" dirty="0"/>
              <a:t> but not both:</a:t>
            </a:r>
          </a:p>
        </p:txBody>
      </p:sp>
      <p:sp>
        <p:nvSpPr>
          <p:cNvPr id="36869" name="Rectangle 8">
            <a:hlinkClick r:id="rId3"/>
            <a:extLst>
              <a:ext uri="{FF2B5EF4-FFF2-40B4-BE49-F238E27FC236}">
                <a16:creationId xmlns:a16="http://schemas.microsoft.com/office/drawing/2014/main" id="{6903B4E2-1D9F-4738-8C97-D98ED4451215}"/>
              </a:ext>
            </a:extLst>
          </p:cNvPr>
          <p:cNvSpPr>
            <a:spLocks noChangeArrowheads="1"/>
          </p:cNvSpPr>
          <p:nvPr/>
        </p:nvSpPr>
        <p:spPr bwMode="auto">
          <a:xfrm>
            <a:off x="6289676" y="5426075"/>
            <a:ext cx="2619375"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TestBooleanOperators</a:t>
            </a:r>
          </a:p>
        </p:txBody>
      </p:sp>
      <p:sp>
        <p:nvSpPr>
          <p:cNvPr id="36870" name="AutoShape 10">
            <a:hlinkClick r:id="rId4" action="ppaction://program" highlightClick="1"/>
            <a:extLst>
              <a:ext uri="{FF2B5EF4-FFF2-40B4-BE49-F238E27FC236}">
                <a16:creationId xmlns:a16="http://schemas.microsoft.com/office/drawing/2014/main" id="{57E7EDA8-F265-4072-9B2B-452B810F1EA1}"/>
              </a:ext>
            </a:extLst>
          </p:cNvPr>
          <p:cNvSpPr>
            <a:spLocks noChangeArrowheads="1"/>
          </p:cNvSpPr>
          <p:nvPr/>
        </p:nvSpPr>
        <p:spPr bwMode="auto">
          <a:xfrm>
            <a:off x="9053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a:extLst>
              <a:ext uri="{FF2B5EF4-FFF2-40B4-BE49-F238E27FC236}">
                <a16:creationId xmlns:a16="http://schemas.microsoft.com/office/drawing/2014/main" id="{5673CB39-AB65-4775-B69B-06EAE1FFE9F1}"/>
              </a:ext>
            </a:extLst>
          </p:cNvPr>
          <p:cNvSpPr>
            <a:spLocks noGrp="1" noChangeArrowheads="1"/>
          </p:cNvSpPr>
          <p:nvPr>
            <p:ph type="title"/>
          </p:nvPr>
        </p:nvSpPr>
        <p:spPr/>
        <p:txBody>
          <a:bodyPr/>
          <a:lstStyle/>
          <a:p>
            <a:r>
              <a:rPr lang="en-US" altLang="en-US"/>
              <a:t>Examples</a:t>
            </a:r>
          </a:p>
        </p:txBody>
      </p:sp>
      <p:sp>
        <p:nvSpPr>
          <p:cNvPr id="37890" name="Slide Number Placeholder 4">
            <a:extLst>
              <a:ext uri="{FF2B5EF4-FFF2-40B4-BE49-F238E27FC236}">
                <a16:creationId xmlns:a16="http://schemas.microsoft.com/office/drawing/2014/main" id="{9627127A-E79A-43A8-9364-44DD66AB4322}"/>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2FE8648-780F-42CE-9CF5-49E5B2FB0C4F}" type="slidenum">
              <a:rPr lang="en-US" altLang="en-US" sz="1400"/>
              <a:pPr/>
              <a:t>45</a:t>
            </a:fld>
            <a:endParaRPr lang="en-US" altLang="en-US" sz="1400"/>
          </a:p>
        </p:txBody>
      </p:sp>
      <p:sp>
        <p:nvSpPr>
          <p:cNvPr id="37892" name="Text Box 3">
            <a:extLst>
              <a:ext uri="{FF2B5EF4-FFF2-40B4-BE49-F238E27FC236}">
                <a16:creationId xmlns:a16="http://schemas.microsoft.com/office/drawing/2014/main" id="{73E6B7AE-E91A-4D83-84E1-ADA4AE8B13E2}"/>
              </a:ext>
            </a:extLst>
          </p:cNvPr>
          <p:cNvSpPr txBox="1">
            <a:spLocks noChangeArrowheads="1"/>
          </p:cNvSpPr>
          <p:nvPr/>
        </p:nvSpPr>
        <p:spPr bwMode="auto">
          <a:xfrm>
            <a:off x="1905000" y="1371600"/>
            <a:ext cx="8534400" cy="46782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tabLst>
                <a:tab pos="1771650" algn="l"/>
                <a:tab pos="3657600" algn="l"/>
              </a:tabLst>
              <a:defRPr sz="2400">
                <a:solidFill>
                  <a:schemeClr val="tx1"/>
                </a:solidFill>
                <a:latin typeface="Times New Roman" panose="02020603050405020304" pitchFamily="18" charset="0"/>
                <a:cs typeface="Arial" panose="020B0604020202020204" pitchFamily="34" charset="0"/>
              </a:defRPr>
            </a:lvl1pPr>
            <a:lvl2pPr marL="742950" indent="-285750">
              <a:tabLst>
                <a:tab pos="1771650" algn="l"/>
                <a:tab pos="3657600" algn="l"/>
              </a:tabLst>
              <a:defRPr sz="2400">
                <a:solidFill>
                  <a:schemeClr val="tx1"/>
                </a:solidFill>
                <a:latin typeface="Times New Roman" panose="02020603050405020304" pitchFamily="18" charset="0"/>
                <a:cs typeface="Arial" panose="020B0604020202020204" pitchFamily="34" charset="0"/>
              </a:defRPr>
            </a:lvl2pPr>
            <a:lvl3pPr marL="11430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3pPr>
            <a:lvl4pPr marL="16002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4pPr>
            <a:lvl5pPr marL="2057400" indent="-228600">
              <a:tabLst>
                <a:tab pos="1771650" algn="l"/>
                <a:tab pos="3657600" algn="l"/>
              </a:tabLst>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tabLst>
                <a:tab pos="1771650" algn="l"/>
                <a:tab pos="3657600" algn="l"/>
              </a:tabLs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r>
              <a:rPr lang="en-US" altLang="en-US" sz="2200"/>
              <a:t>System.out.println("Is " + number + " divisible by 2 and 3? " +</a:t>
            </a:r>
          </a:p>
          <a:p>
            <a:pPr>
              <a:spcBef>
                <a:spcPct val="50000"/>
              </a:spcBef>
            </a:pPr>
            <a:r>
              <a:rPr lang="en-US" altLang="en-US" sz="2200"/>
              <a:t>  ((number % 2 == 0) &amp;&amp; (number % 3 == 0)));</a:t>
            </a:r>
          </a:p>
          <a:p>
            <a:pPr>
              <a:spcBef>
                <a:spcPct val="50000"/>
              </a:spcBef>
            </a:pPr>
            <a:r>
              <a:rPr lang="en-US" altLang="en-US" sz="2200"/>
              <a:t>  </a:t>
            </a:r>
          </a:p>
          <a:p>
            <a:pPr>
              <a:spcBef>
                <a:spcPct val="50000"/>
              </a:spcBef>
            </a:pPr>
            <a:r>
              <a:rPr lang="en-US" altLang="en-US" sz="2200"/>
              <a:t>System.out.println("Is " + num</a:t>
            </a:r>
            <a:r>
              <a:rPr lang="en-US" altLang="en-US"/>
              <a:t>ber</a:t>
            </a:r>
            <a:r>
              <a:rPr lang="en-US" altLang="en-US" sz="2200"/>
              <a:t> + " divisible by 2 or 3? " +</a:t>
            </a:r>
          </a:p>
          <a:p>
            <a:pPr>
              <a:spcBef>
                <a:spcPct val="50000"/>
              </a:spcBef>
            </a:pPr>
            <a:r>
              <a:rPr lang="en-US" altLang="en-US" sz="2200"/>
              <a:t>  ((num</a:t>
            </a:r>
            <a:r>
              <a:rPr lang="en-US" altLang="en-US"/>
              <a:t>ber</a:t>
            </a:r>
            <a:r>
              <a:rPr lang="en-US" altLang="en-US" sz="2200"/>
              <a:t> % 2 == 0) || (num</a:t>
            </a:r>
            <a:r>
              <a:rPr lang="en-US" altLang="en-US"/>
              <a:t>ber</a:t>
            </a:r>
            <a:r>
              <a:rPr lang="en-US" altLang="en-US" sz="2200"/>
              <a:t> % 3 == 0)));</a:t>
            </a:r>
          </a:p>
          <a:p>
            <a:pPr>
              <a:spcBef>
                <a:spcPct val="50000"/>
              </a:spcBef>
            </a:pPr>
            <a:r>
              <a:rPr lang="en-US" altLang="en-US" sz="2200"/>
              <a:t> </a:t>
            </a:r>
          </a:p>
          <a:p>
            <a:pPr>
              <a:spcBef>
                <a:spcPct val="50000"/>
              </a:spcBef>
            </a:pPr>
            <a:r>
              <a:rPr lang="en-US" altLang="en-US" sz="2200"/>
              <a:t> System.out.println("Is " + num</a:t>
            </a:r>
            <a:r>
              <a:rPr lang="en-US" altLang="en-US"/>
              <a:t>ber</a:t>
            </a:r>
            <a:r>
              <a:rPr lang="en-US" altLang="en-US" sz="2200"/>
              <a:t> + </a:t>
            </a:r>
          </a:p>
          <a:p>
            <a:pPr>
              <a:spcBef>
                <a:spcPct val="50000"/>
              </a:spcBef>
            </a:pPr>
            <a:r>
              <a:rPr lang="en-US" altLang="en-US" sz="2200"/>
              <a:t>   " divisible by 2 or 3, but not both? " +</a:t>
            </a:r>
          </a:p>
          <a:p>
            <a:pPr>
              <a:spcBef>
                <a:spcPct val="50000"/>
              </a:spcBef>
            </a:pPr>
            <a:r>
              <a:rPr lang="en-US" altLang="en-US" sz="2200"/>
              <a:t>   ((num</a:t>
            </a:r>
            <a:r>
              <a:rPr lang="en-US" altLang="en-US"/>
              <a:t>ber</a:t>
            </a:r>
            <a:r>
              <a:rPr lang="en-US" altLang="en-US" sz="2200"/>
              <a:t> % 2 == 0) ^ (num</a:t>
            </a:r>
            <a:r>
              <a:rPr lang="en-US" altLang="en-US"/>
              <a:t>ber</a:t>
            </a:r>
            <a:r>
              <a:rPr lang="en-US" altLang="en-US" sz="2200"/>
              <a:t> % 3 == 0))); </a:t>
            </a:r>
          </a:p>
        </p:txBody>
      </p:sp>
      <p:sp>
        <p:nvSpPr>
          <p:cNvPr id="37893" name="Rectangle 8">
            <a:hlinkClick r:id="rId3"/>
            <a:extLst>
              <a:ext uri="{FF2B5EF4-FFF2-40B4-BE49-F238E27FC236}">
                <a16:creationId xmlns:a16="http://schemas.microsoft.com/office/drawing/2014/main" id="{974B1F22-1A84-4EBD-A2E0-FB0991194FF1}"/>
              </a:ext>
            </a:extLst>
          </p:cNvPr>
          <p:cNvSpPr>
            <a:spLocks noChangeArrowheads="1"/>
          </p:cNvSpPr>
          <p:nvPr/>
        </p:nvSpPr>
        <p:spPr bwMode="auto">
          <a:xfrm>
            <a:off x="7200901" y="4887913"/>
            <a:ext cx="2620963"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TestBooleanOperators</a:t>
            </a:r>
          </a:p>
        </p:txBody>
      </p:sp>
      <p:sp>
        <p:nvSpPr>
          <p:cNvPr id="37894" name="AutoShape 10">
            <a:hlinkClick r:id="rId4" action="ppaction://program" highlightClick="1"/>
            <a:extLst>
              <a:ext uri="{FF2B5EF4-FFF2-40B4-BE49-F238E27FC236}">
                <a16:creationId xmlns:a16="http://schemas.microsoft.com/office/drawing/2014/main" id="{7ADEACAD-9024-4399-B3DB-1DAFC59C3BD1}"/>
              </a:ext>
            </a:extLst>
          </p:cNvPr>
          <p:cNvSpPr>
            <a:spLocks noChangeArrowheads="1"/>
          </p:cNvSpPr>
          <p:nvPr/>
        </p:nvSpPr>
        <p:spPr bwMode="auto">
          <a:xfrm>
            <a:off x="9053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a:extLst>
              <a:ext uri="{FF2B5EF4-FFF2-40B4-BE49-F238E27FC236}">
                <a16:creationId xmlns:a16="http://schemas.microsoft.com/office/drawing/2014/main" id="{8B16B57E-9E7B-4EB4-8CAD-9A25F6209B11}"/>
              </a:ext>
            </a:extLst>
          </p:cNvPr>
          <p:cNvSpPr>
            <a:spLocks noGrp="1" noChangeArrowheads="1"/>
          </p:cNvSpPr>
          <p:nvPr>
            <p:ph type="title"/>
          </p:nvPr>
        </p:nvSpPr>
        <p:spPr/>
        <p:txBody>
          <a:bodyPr/>
          <a:lstStyle/>
          <a:p>
            <a:r>
              <a:rPr lang="en-US" altLang="en-US" sz="3900"/>
              <a:t>The &amp; and | Operators</a:t>
            </a:r>
            <a:endParaRPr lang="en-US" altLang="en-US"/>
          </a:p>
        </p:txBody>
      </p:sp>
      <p:sp>
        <p:nvSpPr>
          <p:cNvPr id="38914" name="Slide Number Placeholder 4">
            <a:extLst>
              <a:ext uri="{FF2B5EF4-FFF2-40B4-BE49-F238E27FC236}">
                <a16:creationId xmlns:a16="http://schemas.microsoft.com/office/drawing/2014/main" id="{55D75426-7F24-4CCB-880D-18E22AEEE864}"/>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A73F30A-32D1-46C8-B449-74968EBF7063}" type="slidenum">
              <a:rPr lang="en-US" altLang="en-US" sz="1400"/>
              <a:pPr/>
              <a:t>46</a:t>
            </a:fld>
            <a:endParaRPr lang="en-US" altLang="en-US" sz="1400"/>
          </a:p>
        </p:txBody>
      </p:sp>
      <p:sp>
        <p:nvSpPr>
          <p:cNvPr id="38916" name="Rectangle 3">
            <a:extLst>
              <a:ext uri="{FF2B5EF4-FFF2-40B4-BE49-F238E27FC236}">
                <a16:creationId xmlns:a16="http://schemas.microsoft.com/office/drawing/2014/main" id="{900EA406-576F-47F0-A26B-030EB8C73CA6}"/>
              </a:ext>
            </a:extLst>
          </p:cNvPr>
          <p:cNvSpPr>
            <a:spLocks noGrp="1" noChangeArrowheads="1"/>
          </p:cNvSpPr>
          <p:nvPr>
            <p:ph type="body" idx="4294967295"/>
          </p:nvPr>
        </p:nvSpPr>
        <p:spPr>
          <a:xfrm>
            <a:off x="0" y="2008188"/>
            <a:ext cx="8524875" cy="1366837"/>
          </a:xfrm>
        </p:spPr>
        <p:txBody>
          <a:bodyPr/>
          <a:lstStyle/>
          <a:p>
            <a:pPr>
              <a:buFont typeface="Monotype Sorts"/>
              <a:buNone/>
            </a:pPr>
            <a:r>
              <a:rPr lang="en-US" altLang="en-US">
                <a:latin typeface="Book Antiqua" panose="02040602050305030304" pitchFamily="18" charset="0"/>
              </a:rPr>
              <a:t>Supplement III.B, “The &amp; and | Operators”</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DF277E8-BDC8-46B2-AFC5-B6B4EC499B31}"/>
              </a:ext>
            </a:extLst>
          </p:cNvPr>
          <p:cNvSpPr>
            <a:spLocks noGrp="1" noChangeArrowheads="1"/>
          </p:cNvSpPr>
          <p:nvPr>
            <p:ph type="title"/>
          </p:nvPr>
        </p:nvSpPr>
        <p:spPr/>
        <p:txBody>
          <a:bodyPr/>
          <a:lstStyle/>
          <a:p>
            <a:r>
              <a:rPr lang="en-US" altLang="en-US" sz="3900"/>
              <a:t>The &amp; and | Operators</a:t>
            </a:r>
            <a:endParaRPr lang="en-US" altLang="en-US"/>
          </a:p>
        </p:txBody>
      </p:sp>
      <p:sp>
        <p:nvSpPr>
          <p:cNvPr id="39938" name="Slide Number Placeholder 4">
            <a:extLst>
              <a:ext uri="{FF2B5EF4-FFF2-40B4-BE49-F238E27FC236}">
                <a16:creationId xmlns:a16="http://schemas.microsoft.com/office/drawing/2014/main" id="{201D3C97-CCED-49D8-86AE-D769B4770782}"/>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FCAB911F-12A6-4037-9017-D59651CC7303}" type="slidenum">
              <a:rPr lang="en-US" altLang="en-US" sz="1400"/>
              <a:pPr/>
              <a:t>47</a:t>
            </a:fld>
            <a:endParaRPr lang="en-US" altLang="en-US" sz="1400"/>
          </a:p>
        </p:txBody>
      </p:sp>
      <p:sp>
        <p:nvSpPr>
          <p:cNvPr id="39940" name="Rectangle 3">
            <a:extLst>
              <a:ext uri="{FF2B5EF4-FFF2-40B4-BE49-F238E27FC236}">
                <a16:creationId xmlns:a16="http://schemas.microsoft.com/office/drawing/2014/main" id="{6B33CA31-8473-4437-A67F-A758812DFBCB}"/>
              </a:ext>
            </a:extLst>
          </p:cNvPr>
          <p:cNvSpPr>
            <a:spLocks noGrp="1" noChangeArrowheads="1"/>
          </p:cNvSpPr>
          <p:nvPr>
            <p:ph type="body" idx="4294967295"/>
          </p:nvPr>
        </p:nvSpPr>
        <p:spPr>
          <a:xfrm>
            <a:off x="4267200" y="1524000"/>
            <a:ext cx="7924800" cy="4876800"/>
          </a:xfrm>
        </p:spPr>
        <p:txBody>
          <a:bodyPr/>
          <a:lstStyle/>
          <a:p>
            <a:pPr>
              <a:buFont typeface="Monotype Sorts"/>
              <a:buNone/>
            </a:pPr>
            <a:r>
              <a:rPr lang="en-US" altLang="en-US" sz="2600" b="1">
                <a:latin typeface="Courier New" panose="02070309020205020404" pitchFamily="49" charset="0"/>
              </a:rPr>
              <a:t>If x is 1, what is x after this expression?</a:t>
            </a:r>
          </a:p>
          <a:p>
            <a:pPr>
              <a:buFont typeface="Monotype Sorts"/>
              <a:buNone/>
            </a:pPr>
            <a:r>
              <a:rPr lang="en-US" altLang="en-US" sz="2600" b="1">
                <a:latin typeface="Courier New" panose="02070309020205020404" pitchFamily="49" charset="0"/>
              </a:rPr>
              <a:t>(x &gt; 1) &amp; (x++ &lt; 10)</a:t>
            </a:r>
          </a:p>
          <a:p>
            <a:pPr>
              <a:buFont typeface="Monotype Sorts"/>
              <a:buNone/>
            </a:pPr>
            <a:endParaRPr lang="en-US" altLang="en-US" sz="2600" b="1">
              <a:latin typeface="Courier New" panose="02070309020205020404" pitchFamily="49" charset="0"/>
            </a:endParaRPr>
          </a:p>
          <a:p>
            <a:pPr>
              <a:buFont typeface="Monotype Sorts"/>
              <a:buNone/>
            </a:pPr>
            <a:r>
              <a:rPr lang="en-US" altLang="en-US" sz="2600" b="1">
                <a:latin typeface="Courier New" panose="02070309020205020404" pitchFamily="49" charset="0"/>
              </a:rPr>
              <a:t>If x is 1, what is x after this expression?</a:t>
            </a:r>
          </a:p>
          <a:p>
            <a:pPr>
              <a:buFont typeface="Monotype Sorts"/>
              <a:buNone/>
            </a:pPr>
            <a:r>
              <a:rPr lang="en-US" altLang="en-US" sz="2600" b="1">
                <a:latin typeface="Courier New" panose="02070309020205020404" pitchFamily="49" charset="0"/>
              </a:rPr>
              <a:t>(1 &gt; x) &amp;&amp; ( 1 &gt; x++)</a:t>
            </a:r>
            <a:endParaRPr lang="en-US" altLang="en-US" sz="2800" b="1">
              <a:latin typeface="Book Antiqua" panose="02040602050305030304" pitchFamily="18" charset="0"/>
            </a:endParaRPr>
          </a:p>
          <a:p>
            <a:pPr>
              <a:buFont typeface="Monotype Sorts"/>
              <a:buNone/>
            </a:pPr>
            <a:endParaRPr lang="en-US" altLang="en-US" sz="2800" b="1">
              <a:latin typeface="Book Antiqua" panose="02040602050305030304" pitchFamily="18" charset="0"/>
            </a:endParaRPr>
          </a:p>
          <a:p>
            <a:pPr>
              <a:buFont typeface="Monotype Sorts"/>
              <a:buNone/>
            </a:pPr>
            <a:r>
              <a:rPr lang="en-US" altLang="en-US" sz="2600" b="1">
                <a:latin typeface="Courier New" panose="02070309020205020404" pitchFamily="49" charset="0"/>
              </a:rPr>
              <a:t>How about (1 == x) | (10 &gt; x++)?</a:t>
            </a:r>
          </a:p>
          <a:p>
            <a:pPr>
              <a:buFont typeface="Monotype Sorts"/>
              <a:buNone/>
            </a:pPr>
            <a:r>
              <a:rPr lang="en-US" altLang="en-US" sz="2600" b="1">
                <a:latin typeface="Courier New" panose="02070309020205020404" pitchFamily="49" charset="0"/>
              </a:rPr>
              <a:t>(1 == x) || (10 &gt; x++)?</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D34FFE77-6967-4FE4-A23B-F4DAAEDBB671}"/>
              </a:ext>
            </a:extLst>
          </p:cNvPr>
          <p:cNvSpPr>
            <a:spLocks noGrp="1" noChangeArrowheads="1"/>
          </p:cNvSpPr>
          <p:nvPr>
            <p:ph type="title"/>
          </p:nvPr>
        </p:nvSpPr>
        <p:spPr/>
        <p:txBody>
          <a:bodyPr/>
          <a:lstStyle/>
          <a:p>
            <a:r>
              <a:rPr lang="en-US" altLang="en-US"/>
              <a:t>Problem: Determining </a:t>
            </a:r>
            <a:r>
              <a:rPr lang="en-US" altLang="en-US">
                <a:cs typeface="Times New Roman" panose="02020603050405020304" pitchFamily="18" charset="0"/>
              </a:rPr>
              <a:t>Leap Year?</a:t>
            </a:r>
            <a:endParaRPr lang="en-US" altLang="en-US"/>
          </a:p>
        </p:txBody>
      </p:sp>
      <p:sp>
        <p:nvSpPr>
          <p:cNvPr id="3" name="İçerik Yer Tutucusu 2">
            <a:extLst>
              <a:ext uri="{FF2B5EF4-FFF2-40B4-BE49-F238E27FC236}">
                <a16:creationId xmlns:a16="http://schemas.microsoft.com/office/drawing/2014/main" id="{932616A0-A8FC-4EED-98BF-1D24DE35AEB5}"/>
              </a:ext>
            </a:extLst>
          </p:cNvPr>
          <p:cNvSpPr>
            <a:spLocks noGrp="1"/>
          </p:cNvSpPr>
          <p:nvPr>
            <p:ph idx="1"/>
          </p:nvPr>
        </p:nvSpPr>
        <p:spPr/>
        <p:txBody>
          <a:bodyPr/>
          <a:lstStyle/>
          <a:p>
            <a:pPr>
              <a:spcBef>
                <a:spcPct val="50000"/>
              </a:spcBef>
            </a:pPr>
            <a:r>
              <a:rPr lang="en-US" altLang="en-US" sz="3200" dirty="0"/>
              <a:t>This program </a:t>
            </a:r>
            <a:r>
              <a:rPr lang="en-US" altLang="en-US" sz="3200" dirty="0">
                <a:cs typeface="Times New Roman" panose="02020603050405020304" pitchFamily="18" charset="0"/>
              </a:rPr>
              <a:t>first prompts the user to enter a year as an </a:t>
            </a:r>
            <a:r>
              <a:rPr lang="en-US" altLang="en-US" sz="3200" u="sng" dirty="0">
                <a:cs typeface="Times New Roman" panose="02020603050405020304" pitchFamily="18" charset="0"/>
              </a:rPr>
              <a:t>int</a:t>
            </a:r>
            <a:r>
              <a:rPr lang="en-US" altLang="en-US" sz="3200" dirty="0">
                <a:cs typeface="Times New Roman" panose="02020603050405020304" pitchFamily="18" charset="0"/>
              </a:rPr>
              <a:t> value and checks if it is a leap year.</a:t>
            </a:r>
          </a:p>
          <a:p>
            <a:pPr>
              <a:spcBef>
                <a:spcPct val="50000"/>
              </a:spcBef>
            </a:pPr>
            <a:r>
              <a:rPr lang="en-US" altLang="en-US" sz="3200" dirty="0">
                <a:cs typeface="Times New Roman" panose="02020603050405020304" pitchFamily="18" charset="0"/>
              </a:rPr>
              <a:t>A year is a leap year if it </a:t>
            </a:r>
            <a:r>
              <a:rPr lang="en-US" altLang="en-US" sz="3200" dirty="0">
                <a:solidFill>
                  <a:srgbClr val="FF5050"/>
                </a:solidFill>
                <a:cs typeface="Times New Roman" panose="02020603050405020304" pitchFamily="18" charset="0"/>
              </a:rPr>
              <a:t>is divisible by 4</a:t>
            </a:r>
            <a:r>
              <a:rPr lang="en-US" altLang="en-US" sz="3200" dirty="0">
                <a:cs typeface="Times New Roman" panose="02020603050405020304" pitchFamily="18" charset="0"/>
              </a:rPr>
              <a:t> but </a:t>
            </a:r>
            <a:r>
              <a:rPr lang="en-US" altLang="en-US" sz="3200" dirty="0">
                <a:solidFill>
                  <a:schemeClr val="accent1"/>
                </a:solidFill>
                <a:cs typeface="Times New Roman" panose="02020603050405020304" pitchFamily="18" charset="0"/>
              </a:rPr>
              <a:t>not by 100</a:t>
            </a:r>
            <a:r>
              <a:rPr lang="en-US" altLang="en-US" sz="3200" dirty="0">
                <a:cs typeface="Times New Roman" panose="02020603050405020304" pitchFamily="18" charset="0"/>
              </a:rPr>
              <a:t>, or it is </a:t>
            </a:r>
            <a:r>
              <a:rPr lang="en-US" altLang="en-US" sz="3200" dirty="0">
                <a:solidFill>
                  <a:schemeClr val="tx2"/>
                </a:solidFill>
                <a:cs typeface="Times New Roman" panose="02020603050405020304" pitchFamily="18" charset="0"/>
              </a:rPr>
              <a:t>divisible by 400</a:t>
            </a:r>
            <a:r>
              <a:rPr lang="en-US" altLang="en-US" sz="3200" dirty="0">
                <a:cs typeface="Times New Roman" panose="02020603050405020304" pitchFamily="18" charset="0"/>
              </a:rPr>
              <a:t>.</a:t>
            </a:r>
          </a:p>
          <a:p>
            <a:pPr>
              <a:spcBef>
                <a:spcPct val="50000"/>
              </a:spcBef>
            </a:pPr>
            <a:r>
              <a:rPr lang="en-US" altLang="en-US" sz="3200" dirty="0">
                <a:cs typeface="Times New Roman" panose="02020603050405020304" pitchFamily="18" charset="0"/>
              </a:rPr>
              <a:t> (</a:t>
            </a:r>
            <a:r>
              <a:rPr lang="en-US" altLang="en-US" sz="3200" dirty="0">
                <a:solidFill>
                  <a:srgbClr val="FF5050"/>
                </a:solidFill>
                <a:cs typeface="Times New Roman" panose="02020603050405020304" pitchFamily="18" charset="0"/>
              </a:rPr>
              <a:t>year % 4 == 0</a:t>
            </a:r>
            <a:r>
              <a:rPr lang="en-US" altLang="en-US" sz="3200" dirty="0">
                <a:cs typeface="Times New Roman" panose="02020603050405020304" pitchFamily="18" charset="0"/>
              </a:rPr>
              <a:t> &amp;&amp; </a:t>
            </a:r>
            <a:r>
              <a:rPr lang="en-US" altLang="en-US" sz="3200" dirty="0">
                <a:solidFill>
                  <a:schemeClr val="accent1"/>
                </a:solidFill>
                <a:cs typeface="Times New Roman" panose="02020603050405020304" pitchFamily="18" charset="0"/>
              </a:rPr>
              <a:t>year % 100 != 0</a:t>
            </a:r>
            <a:r>
              <a:rPr lang="en-US" altLang="en-US" sz="3200" dirty="0">
                <a:cs typeface="Times New Roman" panose="02020603050405020304" pitchFamily="18" charset="0"/>
              </a:rPr>
              <a:t>) || (</a:t>
            </a:r>
            <a:r>
              <a:rPr lang="en-US" altLang="en-US" sz="3200" dirty="0">
                <a:solidFill>
                  <a:schemeClr val="tx2"/>
                </a:solidFill>
                <a:cs typeface="Times New Roman" panose="02020603050405020304" pitchFamily="18" charset="0"/>
              </a:rPr>
              <a:t>year % 400 == 0</a:t>
            </a:r>
            <a:r>
              <a:rPr lang="en-US" altLang="en-US" sz="3200" dirty="0">
                <a:cs typeface="Times New Roman" panose="02020603050405020304" pitchFamily="18" charset="0"/>
              </a:rPr>
              <a:t>)</a:t>
            </a:r>
            <a:endParaRPr lang="en-US" altLang="en-US" sz="3200" dirty="0"/>
          </a:p>
          <a:p>
            <a:endParaRPr lang="en-US" dirty="0"/>
          </a:p>
        </p:txBody>
      </p:sp>
      <p:sp>
        <p:nvSpPr>
          <p:cNvPr id="40962" name="Slide Number Placeholder 4">
            <a:extLst>
              <a:ext uri="{FF2B5EF4-FFF2-40B4-BE49-F238E27FC236}">
                <a16:creationId xmlns:a16="http://schemas.microsoft.com/office/drawing/2014/main" id="{13E9858C-12D0-4F25-8A28-AA0F784D9768}"/>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EE12168-8063-4FCD-9B7B-FACA3A3BEB67}" type="slidenum">
              <a:rPr lang="en-US" altLang="en-US" sz="1400"/>
              <a:pPr/>
              <a:t>48</a:t>
            </a:fld>
            <a:endParaRPr lang="en-US" altLang="en-US" sz="1400"/>
          </a:p>
        </p:txBody>
      </p:sp>
      <p:sp>
        <p:nvSpPr>
          <p:cNvPr id="40964" name="Text Box 5">
            <a:extLst>
              <a:ext uri="{FF2B5EF4-FFF2-40B4-BE49-F238E27FC236}">
                <a16:creationId xmlns:a16="http://schemas.microsoft.com/office/drawing/2014/main" id="{371DDC17-D48E-45E5-8F39-E8CCAE72E026}"/>
              </a:ext>
            </a:extLst>
          </p:cNvPr>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endParaRPr lang="en-US" altLang="en-US"/>
          </a:p>
        </p:txBody>
      </p:sp>
      <p:sp>
        <p:nvSpPr>
          <p:cNvPr id="40966" name="Rectangle 8">
            <a:hlinkClick r:id="rId3"/>
            <a:extLst>
              <a:ext uri="{FF2B5EF4-FFF2-40B4-BE49-F238E27FC236}">
                <a16:creationId xmlns:a16="http://schemas.microsoft.com/office/drawing/2014/main" id="{BF76B99D-4FE0-4753-A674-B76F9607EAE2}"/>
              </a:ext>
            </a:extLst>
          </p:cNvPr>
          <p:cNvSpPr>
            <a:spLocks noChangeArrowheads="1"/>
          </p:cNvSpPr>
          <p:nvPr/>
        </p:nvSpPr>
        <p:spPr bwMode="auto">
          <a:xfrm>
            <a:off x="7467600" y="5426075"/>
            <a:ext cx="1441450"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LeapYear</a:t>
            </a:r>
          </a:p>
        </p:txBody>
      </p:sp>
      <p:sp>
        <p:nvSpPr>
          <p:cNvPr id="40967" name="AutoShape 10">
            <a:hlinkClick r:id="rId4" action="ppaction://program" highlightClick="1"/>
            <a:extLst>
              <a:ext uri="{FF2B5EF4-FFF2-40B4-BE49-F238E27FC236}">
                <a16:creationId xmlns:a16="http://schemas.microsoft.com/office/drawing/2014/main" id="{3562A1BC-40F3-4A6D-B5A2-76421D6D26A3}"/>
              </a:ext>
            </a:extLst>
          </p:cNvPr>
          <p:cNvSpPr>
            <a:spLocks noChangeArrowheads="1"/>
          </p:cNvSpPr>
          <p:nvPr/>
        </p:nvSpPr>
        <p:spPr bwMode="auto">
          <a:xfrm>
            <a:off x="9053513" y="5426075"/>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a:extLst>
              <a:ext uri="{FF2B5EF4-FFF2-40B4-BE49-F238E27FC236}">
                <a16:creationId xmlns:a16="http://schemas.microsoft.com/office/drawing/2014/main" id="{9922DDFB-F965-47CC-99CC-59F595A964D3}"/>
              </a:ext>
            </a:extLst>
          </p:cNvPr>
          <p:cNvSpPr>
            <a:spLocks noGrp="1" noChangeArrowheads="1"/>
          </p:cNvSpPr>
          <p:nvPr>
            <p:ph type="title"/>
          </p:nvPr>
        </p:nvSpPr>
        <p:spPr/>
        <p:txBody>
          <a:bodyPr/>
          <a:lstStyle/>
          <a:p>
            <a:r>
              <a:rPr lang="en-US" altLang="en-US" sz="3600"/>
              <a:t>Problem: Lottery</a:t>
            </a:r>
            <a:r>
              <a:rPr lang="en-US" altLang="en-US"/>
              <a:t> </a:t>
            </a:r>
          </a:p>
        </p:txBody>
      </p:sp>
      <p:sp>
        <p:nvSpPr>
          <p:cNvPr id="41988" name="Rectangle 3">
            <a:extLst>
              <a:ext uri="{FF2B5EF4-FFF2-40B4-BE49-F238E27FC236}">
                <a16:creationId xmlns:a16="http://schemas.microsoft.com/office/drawing/2014/main" id="{3367C82B-15FF-4A69-A1B2-92C5BB88791D}"/>
              </a:ext>
            </a:extLst>
          </p:cNvPr>
          <p:cNvSpPr>
            <a:spLocks noGrp="1" noChangeArrowheads="1"/>
          </p:cNvSpPr>
          <p:nvPr>
            <p:ph idx="1"/>
          </p:nvPr>
        </p:nvSpPr>
        <p:spPr/>
        <p:txBody>
          <a:bodyPr/>
          <a:lstStyle/>
          <a:p>
            <a:pPr marL="0" indent="0">
              <a:buNone/>
            </a:pPr>
            <a:r>
              <a:rPr lang="en-US" altLang="en-US" sz="2800"/>
              <a:t>Write a program that randomly generates a lottery of a two-digit number, prompts the user to enter a two-digit number, and determines whether the user wins according to the following rule:</a:t>
            </a:r>
          </a:p>
        </p:txBody>
      </p:sp>
      <p:sp>
        <p:nvSpPr>
          <p:cNvPr id="41986" name="Slide Number Placeholder 4">
            <a:extLst>
              <a:ext uri="{FF2B5EF4-FFF2-40B4-BE49-F238E27FC236}">
                <a16:creationId xmlns:a16="http://schemas.microsoft.com/office/drawing/2014/main" id="{8B76FAEC-53BD-4286-857A-A6F686434C15}"/>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C000679-BC7D-4E65-8BA5-DCBB10357119}" type="slidenum">
              <a:rPr lang="en-US" altLang="en-US" sz="1400"/>
              <a:pPr/>
              <a:t>49</a:t>
            </a:fld>
            <a:endParaRPr lang="en-US" altLang="en-US" sz="1400"/>
          </a:p>
        </p:txBody>
      </p:sp>
      <p:sp>
        <p:nvSpPr>
          <p:cNvPr id="41989" name="Text Box 6">
            <a:extLst>
              <a:ext uri="{FF2B5EF4-FFF2-40B4-BE49-F238E27FC236}">
                <a16:creationId xmlns:a16="http://schemas.microsoft.com/office/drawing/2014/main" id="{D8823F4B-52A9-4FDA-B5A1-F61BD90B6413}"/>
              </a:ext>
            </a:extLst>
          </p:cNvPr>
          <p:cNvSpPr txBox="1">
            <a:spLocks noChangeArrowheads="1"/>
          </p:cNvSpPr>
          <p:nvPr/>
        </p:nvSpPr>
        <p:spPr bwMode="auto">
          <a:xfrm>
            <a:off x="143934" y="3140968"/>
            <a:ext cx="12385376"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marL="457200" indent="-4572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buFontTx/>
              <a:buChar char="•"/>
            </a:pPr>
            <a:r>
              <a:rPr lang="en-US" altLang="en-US" sz="2800" dirty="0"/>
              <a:t>If the user input matches the lottery in exact order, the award is $10,000.</a:t>
            </a:r>
          </a:p>
          <a:p>
            <a:pPr>
              <a:buFontTx/>
              <a:buChar char="•"/>
            </a:pPr>
            <a:r>
              <a:rPr lang="en-US" altLang="en-US" sz="2800" dirty="0"/>
              <a:t>If the user input matches the lottery, the award is $3,000.</a:t>
            </a:r>
          </a:p>
          <a:p>
            <a:pPr>
              <a:buFontTx/>
              <a:buChar char="•"/>
            </a:pPr>
            <a:r>
              <a:rPr lang="en-US" altLang="en-US" sz="2800" dirty="0"/>
              <a:t>If one digit in the user input matches a digit in the lottery, the award is $1,000.</a:t>
            </a:r>
          </a:p>
        </p:txBody>
      </p:sp>
      <p:sp>
        <p:nvSpPr>
          <p:cNvPr id="41990" name="Rectangle 8">
            <a:hlinkClick r:id="rId3"/>
            <a:extLst>
              <a:ext uri="{FF2B5EF4-FFF2-40B4-BE49-F238E27FC236}">
                <a16:creationId xmlns:a16="http://schemas.microsoft.com/office/drawing/2014/main" id="{3ED7A86A-4C33-4E95-98BA-B544D6F8022B}"/>
              </a:ext>
            </a:extLst>
          </p:cNvPr>
          <p:cNvSpPr>
            <a:spLocks noChangeArrowheads="1"/>
          </p:cNvSpPr>
          <p:nvPr/>
        </p:nvSpPr>
        <p:spPr bwMode="auto">
          <a:xfrm>
            <a:off x="7478714" y="5765800"/>
            <a:ext cx="1430337"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Lottery</a:t>
            </a:r>
          </a:p>
        </p:txBody>
      </p:sp>
      <p:sp>
        <p:nvSpPr>
          <p:cNvPr id="41991" name="AutoShape 10">
            <a:hlinkClick r:id="rId4" action="ppaction://program" highlightClick="1"/>
            <a:extLst>
              <a:ext uri="{FF2B5EF4-FFF2-40B4-BE49-F238E27FC236}">
                <a16:creationId xmlns:a16="http://schemas.microsoft.com/office/drawing/2014/main" id="{7456BD2F-7345-430A-A27B-00FDAD84D2EA}"/>
              </a:ext>
            </a:extLst>
          </p:cNvPr>
          <p:cNvSpPr>
            <a:spLocks noChangeArrowheads="1"/>
          </p:cNvSpPr>
          <p:nvPr/>
        </p:nvSpPr>
        <p:spPr bwMode="auto">
          <a:xfrm>
            <a:off x="9053513" y="5765800"/>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dissolv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a:extLst>
              <a:ext uri="{FF2B5EF4-FFF2-40B4-BE49-F238E27FC236}">
                <a16:creationId xmlns:a16="http://schemas.microsoft.com/office/drawing/2014/main" id="{18672041-0315-4EE5-B24C-41B8B5278A18}"/>
              </a:ext>
            </a:extLst>
          </p:cNvPr>
          <p:cNvSpPr>
            <a:spLocks noGrp="1" noChangeArrowheads="1"/>
          </p:cNvSpPr>
          <p:nvPr>
            <p:ph type="title"/>
          </p:nvPr>
        </p:nvSpPr>
        <p:spPr/>
        <p:txBody>
          <a:bodyPr/>
          <a:lstStyle/>
          <a:p>
            <a:r>
              <a:rPr lang="en-US" altLang="en-US" sz="3900"/>
              <a:t>The </a:t>
            </a:r>
            <a:r>
              <a:rPr lang="en-US" altLang="en-US" sz="3900">
                <a:latin typeface="Courier New" panose="02070309020205020404" pitchFamily="49" charset="0"/>
              </a:rPr>
              <a:t>boolean</a:t>
            </a:r>
            <a:r>
              <a:rPr lang="en-US" altLang="en-US" sz="3900"/>
              <a:t> Type and Operators</a:t>
            </a:r>
            <a:endParaRPr lang="en-US" altLang="en-US"/>
          </a:p>
        </p:txBody>
      </p:sp>
      <p:sp>
        <p:nvSpPr>
          <p:cNvPr id="13316" name="Rectangle 3">
            <a:extLst>
              <a:ext uri="{FF2B5EF4-FFF2-40B4-BE49-F238E27FC236}">
                <a16:creationId xmlns:a16="http://schemas.microsoft.com/office/drawing/2014/main" id="{97FF8868-F866-401C-B3BD-C88E141559F8}"/>
              </a:ext>
            </a:extLst>
          </p:cNvPr>
          <p:cNvSpPr>
            <a:spLocks noGrp="1" noChangeArrowheads="1"/>
          </p:cNvSpPr>
          <p:nvPr>
            <p:ph idx="1"/>
          </p:nvPr>
        </p:nvSpPr>
        <p:spPr/>
        <p:txBody>
          <a:bodyPr/>
          <a:lstStyle/>
          <a:p>
            <a:pPr marL="0" indent="0">
              <a:spcBef>
                <a:spcPct val="100000"/>
              </a:spcBef>
              <a:buNone/>
            </a:pPr>
            <a:r>
              <a:rPr lang="en-US" altLang="en-US"/>
              <a:t>Often in a program you need to compare two values, such as whether i is greater than j. Java provides six comparison operators (also known as relational operators) that can be used to compare two values. The result of the comparison is a Boolean value: true or false. </a:t>
            </a:r>
          </a:p>
          <a:p>
            <a:pPr marL="0" indent="0">
              <a:spcBef>
                <a:spcPct val="100000"/>
              </a:spcBef>
              <a:buNone/>
            </a:pPr>
            <a:r>
              <a:rPr lang="en-US" altLang="en-US" sz="3000" b="1">
                <a:latin typeface="Courier New" panose="02070309020205020404" pitchFamily="49" charset="0"/>
              </a:rPr>
              <a:t>boolean b = (1 &gt; 2);</a:t>
            </a:r>
            <a:r>
              <a:rPr lang="en-US" altLang="en-US" b="1">
                <a:latin typeface="Book Antiqua" panose="02040602050305030304" pitchFamily="18" charset="0"/>
              </a:rPr>
              <a:t> </a:t>
            </a:r>
            <a:endParaRPr lang="en-US" altLang="en-US" b="1"/>
          </a:p>
        </p:txBody>
      </p:sp>
      <p:sp>
        <p:nvSpPr>
          <p:cNvPr id="13314" name="Slide Number Placeholder 4">
            <a:extLst>
              <a:ext uri="{FF2B5EF4-FFF2-40B4-BE49-F238E27FC236}">
                <a16:creationId xmlns:a16="http://schemas.microsoft.com/office/drawing/2014/main" id="{0F892D30-ACBA-4BC5-88B8-7119BD03C998}"/>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39F8D38-C715-4D14-9415-9B9C54D5B436}" type="slidenum">
              <a:rPr lang="en-US" altLang="en-US" sz="1400"/>
              <a:pPr/>
              <a:t>5</a:t>
            </a:fld>
            <a:endParaRPr lang="en-US" altLang="en-US" sz="1400"/>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3A05F665-0F31-4DC9-8452-15E40A2FA922}"/>
              </a:ext>
            </a:extLst>
          </p:cNvPr>
          <p:cNvSpPr>
            <a:spLocks noGrp="1" noChangeArrowheads="1"/>
          </p:cNvSpPr>
          <p:nvPr>
            <p:ph type="title"/>
          </p:nvPr>
        </p:nvSpPr>
        <p:spPr/>
        <p:txBody>
          <a:bodyPr/>
          <a:lstStyle/>
          <a:p>
            <a:r>
              <a:rPr lang="en-US" altLang="en-US" sz="4200">
                <a:latin typeface="Courier New" panose="02070309020205020404" pitchFamily="49" charset="0"/>
              </a:rPr>
              <a:t>switch</a:t>
            </a:r>
            <a:r>
              <a:rPr lang="en-US" altLang="en-US"/>
              <a:t> Statements</a:t>
            </a:r>
          </a:p>
        </p:txBody>
      </p:sp>
      <p:sp>
        <p:nvSpPr>
          <p:cNvPr id="43012" name="Rectangle 3">
            <a:extLst>
              <a:ext uri="{FF2B5EF4-FFF2-40B4-BE49-F238E27FC236}">
                <a16:creationId xmlns:a16="http://schemas.microsoft.com/office/drawing/2014/main" id="{AE63C76F-77A2-4A5B-84DB-C44C2DCA64D6}"/>
              </a:ext>
            </a:extLst>
          </p:cNvPr>
          <p:cNvSpPr>
            <a:spLocks noGrp="1" noChangeArrowheads="1"/>
          </p:cNvSpPr>
          <p:nvPr>
            <p:ph idx="1"/>
          </p:nvPr>
        </p:nvSpPr>
        <p:spPr/>
        <p:txBody>
          <a:bodyPr/>
          <a:lstStyle/>
          <a:p>
            <a:pPr marL="0" indent="0">
              <a:lnSpc>
                <a:spcPct val="90000"/>
              </a:lnSpc>
              <a:buNone/>
            </a:pPr>
            <a:r>
              <a:rPr lang="en-US" altLang="en-US" sz="2500">
                <a:cs typeface="Times New Roman" panose="02020603050405020304" pitchFamily="18" charset="0"/>
              </a:rPr>
              <a:t>switch (status) {</a:t>
            </a:r>
          </a:p>
          <a:p>
            <a:pPr marL="0" indent="0">
              <a:lnSpc>
                <a:spcPct val="90000"/>
              </a:lnSpc>
              <a:buNone/>
            </a:pPr>
            <a:r>
              <a:rPr lang="en-US" altLang="en-US" sz="2500">
                <a:cs typeface="Times New Roman" panose="02020603050405020304" pitchFamily="18" charset="0"/>
              </a:rPr>
              <a:t>  case 0:  compute taxes for single filers;</a:t>
            </a:r>
          </a:p>
          <a:p>
            <a:pPr marL="0" indent="0">
              <a:lnSpc>
                <a:spcPct val="90000"/>
              </a:lnSpc>
              <a:buNone/>
            </a:pPr>
            <a:r>
              <a:rPr lang="en-US" altLang="en-US" sz="2500">
                <a:cs typeface="Times New Roman" panose="02020603050405020304" pitchFamily="18" charset="0"/>
              </a:rPr>
              <a:t>           break;</a:t>
            </a:r>
          </a:p>
          <a:p>
            <a:pPr marL="0" indent="0">
              <a:lnSpc>
                <a:spcPct val="90000"/>
              </a:lnSpc>
              <a:buNone/>
            </a:pPr>
            <a:r>
              <a:rPr lang="en-US" altLang="en-US" sz="2500">
                <a:cs typeface="Times New Roman" panose="02020603050405020304" pitchFamily="18" charset="0"/>
              </a:rPr>
              <a:t>  case 1:  compute taxes for married file jointly;</a:t>
            </a:r>
          </a:p>
          <a:p>
            <a:pPr marL="0" indent="0">
              <a:lnSpc>
                <a:spcPct val="90000"/>
              </a:lnSpc>
              <a:buNone/>
            </a:pPr>
            <a:r>
              <a:rPr lang="en-US" altLang="en-US" sz="2500">
                <a:cs typeface="Times New Roman" panose="02020603050405020304" pitchFamily="18" charset="0"/>
              </a:rPr>
              <a:t>           break;</a:t>
            </a:r>
          </a:p>
          <a:p>
            <a:pPr marL="0" indent="0">
              <a:lnSpc>
                <a:spcPct val="90000"/>
              </a:lnSpc>
              <a:buNone/>
            </a:pPr>
            <a:r>
              <a:rPr lang="en-US" altLang="en-US" sz="2500">
                <a:cs typeface="Times New Roman" panose="02020603050405020304" pitchFamily="18" charset="0"/>
              </a:rPr>
              <a:t>  case 2:  compute taxes for married file separately;</a:t>
            </a:r>
          </a:p>
          <a:p>
            <a:pPr marL="0" indent="0">
              <a:lnSpc>
                <a:spcPct val="90000"/>
              </a:lnSpc>
              <a:buNone/>
            </a:pPr>
            <a:r>
              <a:rPr lang="en-US" altLang="en-US" sz="2500">
                <a:cs typeface="Times New Roman" panose="02020603050405020304" pitchFamily="18" charset="0"/>
              </a:rPr>
              <a:t>           break;</a:t>
            </a:r>
          </a:p>
          <a:p>
            <a:pPr marL="0" indent="0">
              <a:lnSpc>
                <a:spcPct val="90000"/>
              </a:lnSpc>
              <a:buNone/>
            </a:pPr>
            <a:r>
              <a:rPr lang="en-US" altLang="en-US" sz="2500">
                <a:cs typeface="Times New Roman" panose="02020603050405020304" pitchFamily="18" charset="0"/>
              </a:rPr>
              <a:t>  case 3:  compute taxes for head of household;</a:t>
            </a:r>
          </a:p>
          <a:p>
            <a:pPr marL="0" indent="0">
              <a:lnSpc>
                <a:spcPct val="90000"/>
              </a:lnSpc>
              <a:buNone/>
            </a:pPr>
            <a:r>
              <a:rPr lang="en-US" altLang="en-US" sz="2500">
                <a:cs typeface="Times New Roman" panose="02020603050405020304" pitchFamily="18" charset="0"/>
              </a:rPr>
              <a:t>           break;</a:t>
            </a:r>
          </a:p>
          <a:p>
            <a:pPr marL="0" indent="0">
              <a:lnSpc>
                <a:spcPct val="90000"/>
              </a:lnSpc>
              <a:buNone/>
            </a:pPr>
            <a:r>
              <a:rPr lang="en-US" altLang="en-US" sz="2500">
                <a:cs typeface="Times New Roman" panose="02020603050405020304" pitchFamily="18" charset="0"/>
              </a:rPr>
              <a:t>  default: System.out.println("Errors: invalid status");</a:t>
            </a:r>
          </a:p>
          <a:p>
            <a:pPr marL="0" indent="0">
              <a:lnSpc>
                <a:spcPct val="90000"/>
              </a:lnSpc>
              <a:buNone/>
            </a:pPr>
            <a:r>
              <a:rPr lang="en-US" altLang="en-US" sz="2500">
                <a:cs typeface="Times New Roman" panose="02020603050405020304" pitchFamily="18" charset="0"/>
              </a:rPr>
              <a:t>           System.exit(1);</a:t>
            </a:r>
          </a:p>
          <a:p>
            <a:pPr marL="0" indent="0">
              <a:lnSpc>
                <a:spcPct val="90000"/>
              </a:lnSpc>
              <a:buNone/>
            </a:pPr>
            <a:r>
              <a:rPr lang="en-US" altLang="en-US" sz="2500">
                <a:cs typeface="Times New Roman" panose="02020603050405020304" pitchFamily="18" charset="0"/>
              </a:rPr>
              <a:t>}</a:t>
            </a:r>
          </a:p>
        </p:txBody>
      </p:sp>
      <p:sp>
        <p:nvSpPr>
          <p:cNvPr id="43010" name="Slide Number Placeholder 4">
            <a:extLst>
              <a:ext uri="{FF2B5EF4-FFF2-40B4-BE49-F238E27FC236}">
                <a16:creationId xmlns:a16="http://schemas.microsoft.com/office/drawing/2014/main" id="{3A4453EA-AABD-4F59-A95B-E91846410D23}"/>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E8B92B3F-7BA2-4FCB-8A6D-89966533A3FD}" type="slidenum">
              <a:rPr lang="en-US" altLang="en-US" sz="1400"/>
              <a:pPr/>
              <a:t>50</a:t>
            </a:fld>
            <a:endParaRPr lang="en-US" altLang="en-US" sz="1400"/>
          </a:p>
        </p:txBody>
      </p:sp>
    </p:spTree>
  </p:cSld>
  <p:clrMapOvr>
    <a:masterClrMapping/>
  </p:clrMapOvr>
  <p:transition>
    <p:dissolv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CA018FB9-F719-4940-912F-DC8947A37C86}"/>
              </a:ext>
            </a:extLst>
          </p:cNvPr>
          <p:cNvSpPr>
            <a:spLocks noGrp="1" noChangeArrowheads="1"/>
          </p:cNvSpPr>
          <p:nvPr>
            <p:ph type="title"/>
          </p:nvPr>
        </p:nvSpPr>
        <p:spPr/>
        <p:txBody>
          <a:bodyPr/>
          <a:lstStyle/>
          <a:p>
            <a:r>
              <a:rPr lang="en-US" altLang="en-US" sz="3800">
                <a:latin typeface="Courier New" panose="02070309020205020404" pitchFamily="49" charset="0"/>
              </a:rPr>
              <a:t>switch</a:t>
            </a:r>
            <a:r>
              <a:rPr lang="en-US" altLang="en-US"/>
              <a:t> Statement Flow Chart</a:t>
            </a:r>
          </a:p>
        </p:txBody>
      </p:sp>
      <p:sp>
        <p:nvSpPr>
          <p:cNvPr id="44034" name="Slide Number Placeholder 4">
            <a:extLst>
              <a:ext uri="{FF2B5EF4-FFF2-40B4-BE49-F238E27FC236}">
                <a16:creationId xmlns:a16="http://schemas.microsoft.com/office/drawing/2014/main" id="{90561D69-3404-4F98-9CDB-D75800873C8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769FEC6-8C26-4DDC-B501-90F91C7D1542}" type="slidenum">
              <a:rPr lang="en-US" altLang="en-US" sz="1400"/>
              <a:pPr/>
              <a:t>51</a:t>
            </a:fld>
            <a:endParaRPr lang="en-US" altLang="en-US" sz="1400"/>
          </a:p>
        </p:txBody>
      </p:sp>
      <p:sp>
        <p:nvSpPr>
          <p:cNvPr id="44036" name="Rectangle 7">
            <a:extLst>
              <a:ext uri="{FF2B5EF4-FFF2-40B4-BE49-F238E27FC236}">
                <a16:creationId xmlns:a16="http://schemas.microsoft.com/office/drawing/2014/main" id="{64C3992F-389C-48F6-9CF7-AFA2B6E11E95}"/>
              </a:ext>
            </a:extLst>
          </p:cNvPr>
          <p:cNvSpPr>
            <a:spLocks noChangeArrowheads="1"/>
          </p:cNvSpPr>
          <p:nvPr/>
        </p:nvSpPr>
        <p:spPr bwMode="auto">
          <a:xfrm>
            <a:off x="4267200" y="188595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4037" name="Rectangle 9">
            <a:extLst>
              <a:ext uri="{FF2B5EF4-FFF2-40B4-BE49-F238E27FC236}">
                <a16:creationId xmlns:a16="http://schemas.microsoft.com/office/drawing/2014/main" id="{7D6646CC-CD60-496C-813D-7F0E6DE3FE1E}"/>
              </a:ext>
            </a:extLst>
          </p:cNvPr>
          <p:cNvSpPr>
            <a:spLocks noChangeArrowheads="1"/>
          </p:cNvSpPr>
          <p:nvPr/>
        </p:nvSpPr>
        <p:spPr bwMode="auto">
          <a:xfrm>
            <a:off x="1524001" y="16551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44038" name="Picture 8">
            <a:extLst>
              <a:ext uri="{FF2B5EF4-FFF2-40B4-BE49-F238E27FC236}">
                <a16:creationId xmlns:a16="http://schemas.microsoft.com/office/drawing/2014/main" id="{597571A2-7B94-4059-92FF-7313C958C0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25650" y="1035051"/>
            <a:ext cx="8064500" cy="533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dissolv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2">
            <a:extLst>
              <a:ext uri="{FF2B5EF4-FFF2-40B4-BE49-F238E27FC236}">
                <a16:creationId xmlns:a16="http://schemas.microsoft.com/office/drawing/2014/main" id="{D0952625-C2EE-4751-8CC6-5E7F627107D7}"/>
              </a:ext>
            </a:extLst>
          </p:cNvPr>
          <p:cNvSpPr>
            <a:spLocks noGrp="1" noChangeArrowheads="1"/>
          </p:cNvSpPr>
          <p:nvPr>
            <p:ph type="title"/>
          </p:nvPr>
        </p:nvSpPr>
        <p:spPr/>
        <p:txBody>
          <a:bodyPr/>
          <a:lstStyle/>
          <a:p>
            <a:r>
              <a:rPr lang="en-US" altLang="en-US" sz="4200">
                <a:latin typeface="Courier New" panose="02070309020205020404" pitchFamily="49" charset="0"/>
              </a:rPr>
              <a:t>switch</a:t>
            </a:r>
            <a:r>
              <a:rPr lang="en-US" altLang="en-US"/>
              <a:t> Statement Rules</a:t>
            </a:r>
          </a:p>
        </p:txBody>
      </p:sp>
      <p:sp>
        <p:nvSpPr>
          <p:cNvPr id="45058" name="Slide Number Placeholder 4">
            <a:extLst>
              <a:ext uri="{FF2B5EF4-FFF2-40B4-BE49-F238E27FC236}">
                <a16:creationId xmlns:a16="http://schemas.microsoft.com/office/drawing/2014/main" id="{9CD7D158-BDEF-4030-A4BB-4C2B90BD05ED}"/>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5CEE81E-7776-4AF0-ABB1-B452727ACAFC}" type="slidenum">
              <a:rPr lang="en-US" altLang="en-US" sz="1400"/>
              <a:pPr/>
              <a:t>52</a:t>
            </a:fld>
            <a:endParaRPr lang="en-US" altLang="en-US" sz="1400"/>
          </a:p>
        </p:txBody>
      </p:sp>
      <p:sp>
        <p:nvSpPr>
          <p:cNvPr id="45060" name="Rectangle 5">
            <a:extLst>
              <a:ext uri="{FF2B5EF4-FFF2-40B4-BE49-F238E27FC236}">
                <a16:creationId xmlns:a16="http://schemas.microsoft.com/office/drawing/2014/main" id="{130B90FE-A9FC-4064-AF7D-D070CEA2DCFF}"/>
              </a:ext>
            </a:extLst>
          </p:cNvPr>
          <p:cNvSpPr>
            <a:spLocks noChangeArrowheads="1"/>
          </p:cNvSpPr>
          <p:nvPr/>
        </p:nvSpPr>
        <p:spPr bwMode="auto">
          <a:xfrm>
            <a:off x="5867400" y="13716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sz="1900">
                <a:cs typeface="Times New Roman" panose="02020603050405020304" pitchFamily="18" charset="0"/>
              </a:rPr>
              <a:t>switch (switch-expression) {</a:t>
            </a:r>
          </a:p>
          <a:p>
            <a:pPr>
              <a:spcBef>
                <a:spcPct val="20000"/>
              </a:spcBef>
              <a:buClr>
                <a:schemeClr val="tx2"/>
              </a:buClr>
              <a:buSzPct val="75000"/>
              <a:buFont typeface="Monotype Sorts"/>
              <a:buNone/>
            </a:pPr>
            <a:r>
              <a:rPr lang="en-US" altLang="en-US" sz="1900">
                <a:cs typeface="Times New Roman" panose="02020603050405020304" pitchFamily="18" charset="0"/>
              </a:rPr>
              <a:t>  case value1:  statement(s)1;</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case value2: statement(s)2;</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a:t>
            </a:r>
          </a:p>
          <a:p>
            <a:pPr>
              <a:spcBef>
                <a:spcPct val="20000"/>
              </a:spcBef>
              <a:buClr>
                <a:schemeClr val="tx2"/>
              </a:buClr>
              <a:buSzPct val="75000"/>
              <a:buFont typeface="Monotype Sorts"/>
              <a:buNone/>
            </a:pPr>
            <a:r>
              <a:rPr lang="en-US" altLang="en-US" sz="1900">
                <a:cs typeface="Times New Roman" panose="02020603050405020304" pitchFamily="18" charset="0"/>
              </a:rPr>
              <a:t>  case valueN: statement(s)N;</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default: statement(s)-for-default;</a:t>
            </a:r>
          </a:p>
          <a:p>
            <a:pPr>
              <a:spcBef>
                <a:spcPct val="20000"/>
              </a:spcBef>
              <a:buClr>
                <a:schemeClr val="tx2"/>
              </a:buClr>
              <a:buSzPct val="75000"/>
              <a:buFont typeface="Monotype Sorts"/>
              <a:buNone/>
            </a:pPr>
            <a:r>
              <a:rPr lang="en-US" altLang="en-US" sz="1900">
                <a:cs typeface="Times New Roman" panose="02020603050405020304" pitchFamily="18" charset="0"/>
              </a:rPr>
              <a:t>}</a:t>
            </a:r>
          </a:p>
        </p:txBody>
      </p:sp>
      <p:grpSp>
        <p:nvGrpSpPr>
          <p:cNvPr id="2" name="Group 15">
            <a:extLst>
              <a:ext uri="{FF2B5EF4-FFF2-40B4-BE49-F238E27FC236}">
                <a16:creationId xmlns:a16="http://schemas.microsoft.com/office/drawing/2014/main" id="{F1B4B83C-E083-4748-843C-FE345E200967}"/>
              </a:ext>
            </a:extLst>
          </p:cNvPr>
          <p:cNvGrpSpPr>
            <a:grpSpLocks/>
          </p:cNvGrpSpPr>
          <p:nvPr/>
        </p:nvGrpSpPr>
        <p:grpSpPr bwMode="auto">
          <a:xfrm>
            <a:off x="2286000" y="1066800"/>
            <a:ext cx="4724400" cy="1295400"/>
            <a:chOff x="96" y="384"/>
            <a:chExt cx="2976" cy="816"/>
          </a:xfrm>
        </p:grpSpPr>
        <p:sp>
          <p:nvSpPr>
            <p:cNvPr id="45067" name="Rectangle 6">
              <a:extLst>
                <a:ext uri="{FF2B5EF4-FFF2-40B4-BE49-F238E27FC236}">
                  <a16:creationId xmlns:a16="http://schemas.microsoft.com/office/drawing/2014/main" id="{91838A33-D1F3-4C39-AB44-D9585AD46552}"/>
                </a:ext>
              </a:extLst>
            </p:cNvPr>
            <p:cNvSpPr>
              <a:spLocks noChangeArrowheads="1"/>
            </p:cNvSpPr>
            <p:nvPr/>
          </p:nvSpPr>
          <p:spPr bwMode="auto">
            <a:xfrm>
              <a:off x="96" y="384"/>
              <a:ext cx="1728" cy="8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cs typeface="Arial" panose="020B0604020202020204" pitchFamily="34" charset="0"/>
                </a:defRPr>
              </a:lvl1pPr>
              <a:lvl2pPr marL="742950" indent="-285750" defTabSz="287338">
                <a:defRPr sz="2400">
                  <a:solidFill>
                    <a:schemeClr val="tx1"/>
                  </a:solidFill>
                  <a:latin typeface="Times New Roman" panose="02020603050405020304" pitchFamily="18" charset="0"/>
                  <a:cs typeface="Arial" panose="020B0604020202020204" pitchFamily="34" charset="0"/>
                </a:defRPr>
              </a:lvl2pPr>
              <a:lvl3pPr marL="1143000" indent="-228600" defTabSz="287338">
                <a:defRPr sz="2400">
                  <a:solidFill>
                    <a:schemeClr val="tx1"/>
                  </a:solidFill>
                  <a:latin typeface="Times New Roman" panose="02020603050405020304" pitchFamily="18" charset="0"/>
                  <a:cs typeface="Arial" panose="020B0604020202020204" pitchFamily="34" charset="0"/>
                </a:defRPr>
              </a:lvl3pPr>
              <a:lvl4pPr marL="1600200" indent="-228600" defTabSz="287338">
                <a:defRPr sz="2400">
                  <a:solidFill>
                    <a:schemeClr val="tx1"/>
                  </a:solidFill>
                  <a:latin typeface="Times New Roman" panose="02020603050405020304" pitchFamily="18" charset="0"/>
                  <a:cs typeface="Arial" panose="020B0604020202020204" pitchFamily="34" charset="0"/>
                </a:defRPr>
              </a:lvl4pPr>
              <a:lvl5pPr marL="2057400" indent="-228600" defTabSz="287338">
                <a:defRPr sz="2400">
                  <a:solidFill>
                    <a:schemeClr val="tx1"/>
                  </a:solidFill>
                  <a:latin typeface="Times New Roman" panose="02020603050405020304" pitchFamily="18" charset="0"/>
                  <a:cs typeface="Arial" panose="020B0604020202020204" pitchFamily="34"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nSpc>
                  <a:spcPct val="90000"/>
                </a:lnSpc>
                <a:buClr>
                  <a:schemeClr val="tx2"/>
                </a:buClr>
                <a:buSzPct val="75000"/>
                <a:buFont typeface="Monotype Sorts"/>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must yield a value of </a:t>
              </a:r>
              <a:r>
                <a:rPr lang="en-US" altLang="en-US" sz="1800" u="sng">
                  <a:solidFill>
                    <a:schemeClr val="tx2"/>
                  </a:solidFill>
                  <a:cs typeface="Times New Roman" panose="02020603050405020304" pitchFamily="18" charset="0"/>
                </a:rPr>
                <a:t>char</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byte</a:t>
              </a:r>
              <a:r>
                <a:rPr lang="en-US" altLang="en-US" sz="1800">
                  <a:solidFill>
                    <a:schemeClr val="tx2"/>
                  </a:solidFill>
                  <a:cs typeface="Times New Roman" panose="02020603050405020304" pitchFamily="18" charset="0"/>
                </a:rPr>
                <a:t>, </a:t>
              </a:r>
              <a:r>
                <a:rPr lang="en-US" altLang="en-US" sz="1800" u="sng">
                  <a:solidFill>
                    <a:schemeClr val="tx2"/>
                  </a:solidFill>
                  <a:cs typeface="Times New Roman" panose="02020603050405020304" pitchFamily="18" charset="0"/>
                </a:rPr>
                <a:t>short</a:t>
              </a:r>
              <a:r>
                <a:rPr lang="en-US" altLang="en-US" sz="1800">
                  <a:solidFill>
                    <a:schemeClr val="tx2"/>
                  </a:solidFill>
                  <a:cs typeface="Times New Roman" panose="02020603050405020304" pitchFamily="18" charset="0"/>
                </a:rPr>
                <a:t>, or </a:t>
              </a:r>
              <a:r>
                <a:rPr lang="en-US" altLang="en-US" sz="1800" u="sng">
                  <a:solidFill>
                    <a:schemeClr val="tx2"/>
                  </a:solidFill>
                  <a:cs typeface="Times New Roman" panose="02020603050405020304" pitchFamily="18" charset="0"/>
                </a:rPr>
                <a:t>int</a:t>
              </a:r>
              <a:r>
                <a:rPr lang="en-US" altLang="en-US" sz="1800">
                  <a:solidFill>
                    <a:schemeClr val="tx2"/>
                  </a:solidFill>
                  <a:cs typeface="Times New Roman" panose="02020603050405020304" pitchFamily="18" charset="0"/>
                </a:rPr>
                <a:t> type and must always be enclosed in parentheses.</a:t>
              </a:r>
            </a:p>
          </p:txBody>
        </p:sp>
        <p:sp>
          <p:nvSpPr>
            <p:cNvPr id="45068" name="Line 7">
              <a:extLst>
                <a:ext uri="{FF2B5EF4-FFF2-40B4-BE49-F238E27FC236}">
                  <a16:creationId xmlns:a16="http://schemas.microsoft.com/office/drawing/2014/main" id="{F9A9C6C1-DD83-42A2-9970-23550BD10F0E}"/>
                </a:ext>
              </a:extLst>
            </p:cNvPr>
            <p:cNvSpPr>
              <a:spLocks noChangeShapeType="1"/>
            </p:cNvSpPr>
            <p:nvPr/>
          </p:nvSpPr>
          <p:spPr bwMode="auto">
            <a:xfrm>
              <a:off x="1536" y="480"/>
              <a:ext cx="1536" cy="19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grpSp>
        <p:nvGrpSpPr>
          <p:cNvPr id="3" name="Group 14">
            <a:extLst>
              <a:ext uri="{FF2B5EF4-FFF2-40B4-BE49-F238E27FC236}">
                <a16:creationId xmlns:a16="http://schemas.microsoft.com/office/drawing/2014/main" id="{ACFE4BF2-31B2-4946-808B-D815D52F2467}"/>
              </a:ext>
            </a:extLst>
          </p:cNvPr>
          <p:cNvGrpSpPr>
            <a:grpSpLocks/>
          </p:cNvGrpSpPr>
          <p:nvPr/>
        </p:nvGrpSpPr>
        <p:grpSpPr bwMode="auto">
          <a:xfrm>
            <a:off x="2209800" y="1981200"/>
            <a:ext cx="4419600" cy="4191000"/>
            <a:chOff x="48" y="960"/>
            <a:chExt cx="2784" cy="2640"/>
          </a:xfrm>
        </p:grpSpPr>
        <p:sp>
          <p:nvSpPr>
            <p:cNvPr id="45063" name="Rectangle 8">
              <a:extLst>
                <a:ext uri="{FF2B5EF4-FFF2-40B4-BE49-F238E27FC236}">
                  <a16:creationId xmlns:a16="http://schemas.microsoft.com/office/drawing/2014/main" id="{A3FADC58-84D6-4132-82F2-C959D6DB8ABE}"/>
                </a:ext>
              </a:extLst>
            </p:cNvPr>
            <p:cNvSpPr>
              <a:spLocks noChangeArrowheads="1"/>
            </p:cNvSpPr>
            <p:nvPr/>
          </p:nvSpPr>
          <p:spPr bwMode="auto">
            <a:xfrm>
              <a:off x="48" y="1440"/>
              <a:ext cx="2160" cy="2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cs typeface="Arial" panose="020B0604020202020204" pitchFamily="34" charset="0"/>
                </a:defRPr>
              </a:lvl1pPr>
              <a:lvl2pPr marL="742950" indent="-285750" defTabSz="287338">
                <a:defRPr sz="2400">
                  <a:solidFill>
                    <a:schemeClr val="tx1"/>
                  </a:solidFill>
                  <a:latin typeface="Times New Roman" panose="02020603050405020304" pitchFamily="18" charset="0"/>
                  <a:cs typeface="Arial" panose="020B0604020202020204" pitchFamily="34" charset="0"/>
                </a:defRPr>
              </a:lvl2pPr>
              <a:lvl3pPr marL="1143000" indent="-228600" defTabSz="287338">
                <a:defRPr sz="2400">
                  <a:solidFill>
                    <a:schemeClr val="tx1"/>
                  </a:solidFill>
                  <a:latin typeface="Times New Roman" panose="02020603050405020304" pitchFamily="18" charset="0"/>
                  <a:cs typeface="Arial" panose="020B0604020202020204" pitchFamily="34" charset="0"/>
                </a:defRPr>
              </a:lvl3pPr>
              <a:lvl4pPr marL="1600200" indent="-228600" defTabSz="287338">
                <a:defRPr sz="2400">
                  <a:solidFill>
                    <a:schemeClr val="tx1"/>
                  </a:solidFill>
                  <a:latin typeface="Times New Roman" panose="02020603050405020304" pitchFamily="18" charset="0"/>
                  <a:cs typeface="Arial" panose="020B0604020202020204" pitchFamily="34" charset="0"/>
                </a:defRPr>
              </a:lvl4pPr>
              <a:lvl5pPr marL="2057400" indent="-228600" defTabSz="287338">
                <a:defRPr sz="2400">
                  <a:solidFill>
                    <a:schemeClr val="tx1"/>
                  </a:solidFill>
                  <a:latin typeface="Times New Roman" panose="02020603050405020304" pitchFamily="18" charset="0"/>
                  <a:cs typeface="Arial" panose="020B0604020202020204" pitchFamily="34"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buClr>
                  <a:schemeClr val="tx2"/>
                </a:buClr>
                <a:buSzPct val="75000"/>
                <a:buFont typeface="Monotype Sorts"/>
                <a:buNone/>
              </a:pPr>
              <a:r>
                <a:rPr lang="en-US" altLang="en-US" sz="1800">
                  <a:solidFill>
                    <a:schemeClr val="tx2"/>
                  </a:solidFill>
                  <a:cs typeface="Times New Roman" panose="02020603050405020304" pitchFamily="18" charset="0"/>
                </a:rPr>
                <a:t>The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must have the same data type as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The resulting statements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are executed when the value in the </a:t>
              </a:r>
              <a:r>
                <a:rPr lang="en-US" altLang="en-US" sz="1800" u="sng">
                  <a:solidFill>
                    <a:schemeClr val="tx2"/>
                  </a:solidFill>
                  <a:cs typeface="Times New Roman" panose="02020603050405020304" pitchFamily="18" charset="0"/>
                </a:rPr>
                <a:t>case</a:t>
              </a:r>
              <a:r>
                <a:rPr lang="en-US" altLang="en-US" sz="1800">
                  <a:solidFill>
                    <a:schemeClr val="tx2"/>
                  </a:solidFill>
                  <a:cs typeface="Times New Roman" panose="02020603050405020304" pitchFamily="18" charset="0"/>
                </a:rPr>
                <a:t> statement matches the value of the </a:t>
              </a:r>
              <a:r>
                <a:rPr lang="en-US" altLang="en-US" sz="1800" u="sng">
                  <a:solidFill>
                    <a:schemeClr val="tx2"/>
                  </a:solidFill>
                  <a:cs typeface="Times New Roman" panose="02020603050405020304" pitchFamily="18" charset="0"/>
                </a:rPr>
                <a:t>switch-expression</a:t>
              </a:r>
              <a:r>
                <a:rPr lang="en-US" altLang="en-US" sz="1800">
                  <a:solidFill>
                    <a:schemeClr val="tx2"/>
                  </a:solidFill>
                  <a:cs typeface="Times New Roman" panose="02020603050405020304" pitchFamily="18" charset="0"/>
                </a:rPr>
                <a:t>. Note that </a:t>
              </a:r>
              <a:r>
                <a:rPr lang="en-US" altLang="en-US" sz="1800" u="sng">
                  <a:solidFill>
                    <a:schemeClr val="tx2"/>
                  </a:solidFill>
                  <a:cs typeface="Times New Roman" panose="02020603050405020304" pitchFamily="18" charset="0"/>
                </a:rPr>
                <a:t>value1</a:t>
              </a:r>
              <a:r>
                <a:rPr lang="en-US" altLang="en-US" sz="1800">
                  <a:solidFill>
                    <a:schemeClr val="tx2"/>
                  </a:solidFill>
                  <a:cs typeface="Times New Roman" panose="02020603050405020304" pitchFamily="18" charset="0"/>
                </a:rPr>
                <a:t>, ..., and </a:t>
              </a:r>
              <a:r>
                <a:rPr lang="en-US" altLang="en-US" sz="1800" u="sng">
                  <a:solidFill>
                    <a:schemeClr val="tx2"/>
                  </a:solidFill>
                  <a:cs typeface="Times New Roman" panose="02020603050405020304" pitchFamily="18" charset="0"/>
                </a:rPr>
                <a:t>valueN</a:t>
              </a:r>
              <a:r>
                <a:rPr lang="en-US" altLang="en-US" sz="1800">
                  <a:solidFill>
                    <a:schemeClr val="tx2"/>
                  </a:solidFill>
                  <a:cs typeface="Times New Roman" panose="02020603050405020304" pitchFamily="18" charset="0"/>
                </a:rPr>
                <a:t> are constant expressions, meaning that they cannot contain variables in the expression, such as 1 + </a:t>
              </a:r>
              <a:r>
                <a:rPr lang="en-US" altLang="en-US" sz="1800" u="sng">
                  <a:solidFill>
                    <a:schemeClr val="tx2"/>
                  </a:solidFill>
                  <a:cs typeface="Times New Roman" panose="02020603050405020304" pitchFamily="18" charset="0"/>
                </a:rPr>
                <a:t>x</a:t>
              </a:r>
              <a:r>
                <a:rPr lang="en-US" altLang="en-US" sz="1800">
                  <a:solidFill>
                    <a:schemeClr val="tx2"/>
                  </a:solidFill>
                  <a:cs typeface="Times New Roman" panose="02020603050405020304" pitchFamily="18" charset="0"/>
                </a:rPr>
                <a:t>. </a:t>
              </a:r>
            </a:p>
          </p:txBody>
        </p:sp>
        <p:sp>
          <p:nvSpPr>
            <p:cNvPr id="45064" name="Line 10">
              <a:extLst>
                <a:ext uri="{FF2B5EF4-FFF2-40B4-BE49-F238E27FC236}">
                  <a16:creationId xmlns:a16="http://schemas.microsoft.com/office/drawing/2014/main" id="{65396D48-D864-4CC3-A9DC-C21ADB385958}"/>
                </a:ext>
              </a:extLst>
            </p:cNvPr>
            <p:cNvSpPr>
              <a:spLocks noChangeShapeType="1"/>
            </p:cNvSpPr>
            <p:nvPr/>
          </p:nvSpPr>
          <p:spPr bwMode="auto">
            <a:xfrm flipV="1">
              <a:off x="2016" y="960"/>
              <a:ext cx="816" cy="672"/>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45065" name="Line 11">
              <a:extLst>
                <a:ext uri="{FF2B5EF4-FFF2-40B4-BE49-F238E27FC236}">
                  <a16:creationId xmlns:a16="http://schemas.microsoft.com/office/drawing/2014/main" id="{08331C3F-0A65-4041-B1A9-FD0DAA247CF0}"/>
                </a:ext>
              </a:extLst>
            </p:cNvPr>
            <p:cNvSpPr>
              <a:spLocks noChangeShapeType="1"/>
            </p:cNvSpPr>
            <p:nvPr/>
          </p:nvSpPr>
          <p:spPr bwMode="auto">
            <a:xfrm flipV="1">
              <a:off x="2016" y="1392"/>
              <a:ext cx="768" cy="24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45066" name="Line 12">
              <a:extLst>
                <a:ext uri="{FF2B5EF4-FFF2-40B4-BE49-F238E27FC236}">
                  <a16:creationId xmlns:a16="http://schemas.microsoft.com/office/drawing/2014/main" id="{86D28228-E42F-4A4E-BD67-9F175327829E}"/>
                </a:ext>
              </a:extLst>
            </p:cNvPr>
            <p:cNvSpPr>
              <a:spLocks noChangeShapeType="1"/>
            </p:cNvSpPr>
            <p:nvPr/>
          </p:nvSpPr>
          <p:spPr bwMode="auto">
            <a:xfrm>
              <a:off x="2016" y="1632"/>
              <a:ext cx="768" cy="384"/>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0-#ppt_w/2"/>
                                          </p:val>
                                        </p:tav>
                                        <p:tav tm="100000">
                                          <p:val>
                                            <p:strVal val="#ppt_x"/>
                                          </p:val>
                                        </p:tav>
                                      </p:tavLst>
                                    </p:anim>
                                    <p:anim calcmode="lin" valueType="num">
                                      <p:cBhvr additive="base">
                                        <p:cTn id="14"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083" name="Rectangle 2">
            <a:extLst>
              <a:ext uri="{FF2B5EF4-FFF2-40B4-BE49-F238E27FC236}">
                <a16:creationId xmlns:a16="http://schemas.microsoft.com/office/drawing/2014/main" id="{C0420B2D-1D3E-4D27-8DE2-AB6997F9B414}"/>
              </a:ext>
            </a:extLst>
          </p:cNvPr>
          <p:cNvSpPr>
            <a:spLocks noGrp="1" noChangeArrowheads="1"/>
          </p:cNvSpPr>
          <p:nvPr>
            <p:ph type="title"/>
          </p:nvPr>
        </p:nvSpPr>
        <p:spPr/>
        <p:txBody>
          <a:bodyPr/>
          <a:lstStyle/>
          <a:p>
            <a:r>
              <a:rPr lang="en-US" altLang="en-US" sz="4200">
                <a:latin typeface="Courier New" panose="02070309020205020404" pitchFamily="49" charset="0"/>
              </a:rPr>
              <a:t>switch</a:t>
            </a:r>
            <a:r>
              <a:rPr lang="en-US" altLang="en-US"/>
              <a:t> Statement Rules</a:t>
            </a:r>
          </a:p>
        </p:txBody>
      </p:sp>
      <p:sp>
        <p:nvSpPr>
          <p:cNvPr id="46082" name="Slide Number Placeholder 4">
            <a:extLst>
              <a:ext uri="{FF2B5EF4-FFF2-40B4-BE49-F238E27FC236}">
                <a16:creationId xmlns:a16="http://schemas.microsoft.com/office/drawing/2014/main" id="{DE727543-9E0B-4D97-B3EA-131392C6841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80F73CB5-8EA4-4EB9-84D5-38EE4CD43F61}" type="slidenum">
              <a:rPr lang="en-US" altLang="en-US" sz="1400"/>
              <a:pPr/>
              <a:t>53</a:t>
            </a:fld>
            <a:endParaRPr lang="en-US" altLang="en-US" sz="1400"/>
          </a:p>
        </p:txBody>
      </p:sp>
      <p:sp>
        <p:nvSpPr>
          <p:cNvPr id="114691" name="Rectangle 3">
            <a:extLst>
              <a:ext uri="{FF2B5EF4-FFF2-40B4-BE49-F238E27FC236}">
                <a16:creationId xmlns:a16="http://schemas.microsoft.com/office/drawing/2014/main" id="{1D96E62E-8450-4EF0-BFAF-ACB432EFE00B}"/>
              </a:ext>
            </a:extLst>
          </p:cNvPr>
          <p:cNvSpPr>
            <a:spLocks noGrp="1" noChangeArrowheads="1"/>
          </p:cNvSpPr>
          <p:nvPr>
            <p:ph type="body" idx="4294967295"/>
          </p:nvPr>
        </p:nvSpPr>
        <p:spPr>
          <a:xfrm>
            <a:off x="0" y="1219200"/>
            <a:ext cx="3048000" cy="2057400"/>
          </a:xfrm>
        </p:spPr>
        <p:txBody>
          <a:bodyPr/>
          <a:lstStyle/>
          <a:p>
            <a:pPr marL="55563" indent="-55563" defTabSz="287338">
              <a:spcBef>
                <a:spcPct val="0"/>
              </a:spcBef>
              <a:buNone/>
            </a:pPr>
            <a:r>
              <a:rPr lang="en-US" altLang="en-US" sz="2800">
                <a:solidFill>
                  <a:schemeClr val="tx2"/>
                </a:solidFill>
                <a:latin typeface="Courier"/>
                <a:cs typeface="Times New Roman" panose="02020603050405020304" pitchFamily="18" charset="0"/>
              </a:rPr>
              <a:t>	</a:t>
            </a:r>
            <a:r>
              <a:rPr lang="en-US" altLang="en-US" sz="1600">
                <a:solidFill>
                  <a:schemeClr val="tx2"/>
                </a:solidFill>
                <a:cs typeface="Times New Roman" panose="02020603050405020304" pitchFamily="18" charset="0"/>
              </a:rPr>
              <a:t>The keyword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is optional, but it should be used at the end of each case in order to terminate the remainder of the </a:t>
            </a:r>
            <a:r>
              <a:rPr lang="en-US" altLang="en-US" sz="1600" u="sng">
                <a:solidFill>
                  <a:schemeClr val="tx2"/>
                </a:solidFill>
                <a:cs typeface="Times New Roman" panose="02020603050405020304" pitchFamily="18" charset="0"/>
              </a:rPr>
              <a:t>switch</a:t>
            </a:r>
            <a:r>
              <a:rPr lang="en-US" altLang="en-US" sz="1600">
                <a:solidFill>
                  <a:schemeClr val="tx2"/>
                </a:solidFill>
                <a:cs typeface="Times New Roman" panose="02020603050405020304" pitchFamily="18" charset="0"/>
              </a:rPr>
              <a:t> statement. If the </a:t>
            </a:r>
            <a:r>
              <a:rPr lang="en-US" altLang="en-US" sz="1600" u="sng">
                <a:solidFill>
                  <a:schemeClr val="tx2"/>
                </a:solidFill>
                <a:cs typeface="Times New Roman" panose="02020603050405020304" pitchFamily="18" charset="0"/>
              </a:rPr>
              <a:t>break</a:t>
            </a:r>
            <a:r>
              <a:rPr lang="en-US" altLang="en-US" sz="1600">
                <a:solidFill>
                  <a:schemeClr val="tx2"/>
                </a:solidFill>
                <a:cs typeface="Times New Roman" panose="02020603050405020304" pitchFamily="18" charset="0"/>
              </a:rPr>
              <a:t> statement is not present, the next </a:t>
            </a:r>
            <a:r>
              <a:rPr lang="en-US" altLang="en-US" sz="1600" u="sng">
                <a:solidFill>
                  <a:schemeClr val="tx2"/>
                </a:solidFill>
                <a:cs typeface="Times New Roman" panose="02020603050405020304" pitchFamily="18" charset="0"/>
              </a:rPr>
              <a:t>case</a:t>
            </a:r>
            <a:r>
              <a:rPr lang="en-US" altLang="en-US" sz="1600">
                <a:solidFill>
                  <a:schemeClr val="tx2"/>
                </a:solidFill>
                <a:cs typeface="Times New Roman" panose="02020603050405020304" pitchFamily="18" charset="0"/>
              </a:rPr>
              <a:t> statement will be executed.</a:t>
            </a:r>
          </a:p>
        </p:txBody>
      </p:sp>
      <p:sp>
        <p:nvSpPr>
          <p:cNvPr id="46085" name="Rectangle 4">
            <a:extLst>
              <a:ext uri="{FF2B5EF4-FFF2-40B4-BE49-F238E27FC236}">
                <a16:creationId xmlns:a16="http://schemas.microsoft.com/office/drawing/2014/main" id="{F53D6330-6298-4E76-9EAA-5D01797A51EC}"/>
              </a:ext>
            </a:extLst>
          </p:cNvPr>
          <p:cNvSpPr>
            <a:spLocks noChangeArrowheads="1"/>
          </p:cNvSpPr>
          <p:nvPr/>
        </p:nvSpPr>
        <p:spPr bwMode="auto">
          <a:xfrm>
            <a:off x="5867400" y="1371600"/>
            <a:ext cx="3657600" cy="3810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sz="1900">
                <a:cs typeface="Times New Roman" panose="02020603050405020304" pitchFamily="18" charset="0"/>
              </a:rPr>
              <a:t>switch (switch-expression) {</a:t>
            </a:r>
          </a:p>
          <a:p>
            <a:pPr>
              <a:spcBef>
                <a:spcPct val="20000"/>
              </a:spcBef>
              <a:buClr>
                <a:schemeClr val="tx2"/>
              </a:buClr>
              <a:buSzPct val="75000"/>
              <a:buFont typeface="Monotype Sorts"/>
              <a:buNone/>
            </a:pPr>
            <a:r>
              <a:rPr lang="en-US" altLang="en-US" sz="1900">
                <a:cs typeface="Times New Roman" panose="02020603050405020304" pitchFamily="18" charset="0"/>
              </a:rPr>
              <a:t>  case value1:  statement(s)1;</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case value2: statement(s)2;</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a:t>
            </a:r>
          </a:p>
          <a:p>
            <a:pPr>
              <a:spcBef>
                <a:spcPct val="20000"/>
              </a:spcBef>
              <a:buClr>
                <a:schemeClr val="tx2"/>
              </a:buClr>
              <a:buSzPct val="75000"/>
              <a:buFont typeface="Monotype Sorts"/>
              <a:buNone/>
            </a:pPr>
            <a:r>
              <a:rPr lang="en-US" altLang="en-US" sz="1900">
                <a:cs typeface="Times New Roman" panose="02020603050405020304" pitchFamily="18" charset="0"/>
              </a:rPr>
              <a:t>  case valueN: statement(s)N;</a:t>
            </a:r>
          </a:p>
          <a:p>
            <a:pPr>
              <a:spcBef>
                <a:spcPct val="20000"/>
              </a:spcBef>
              <a:buClr>
                <a:schemeClr val="tx2"/>
              </a:buClr>
              <a:buSzPct val="75000"/>
              <a:buFont typeface="Monotype Sorts"/>
              <a:buNone/>
            </a:pPr>
            <a:r>
              <a:rPr lang="en-US" altLang="en-US" sz="1900">
                <a:cs typeface="Times New Roman" panose="02020603050405020304" pitchFamily="18" charset="0"/>
              </a:rPr>
              <a:t>           break;</a:t>
            </a:r>
          </a:p>
          <a:p>
            <a:pPr>
              <a:spcBef>
                <a:spcPct val="20000"/>
              </a:spcBef>
              <a:buClr>
                <a:schemeClr val="tx2"/>
              </a:buClr>
              <a:buSzPct val="75000"/>
              <a:buFont typeface="Monotype Sorts"/>
              <a:buNone/>
            </a:pPr>
            <a:r>
              <a:rPr lang="en-US" altLang="en-US" sz="1900">
                <a:cs typeface="Times New Roman" panose="02020603050405020304" pitchFamily="18" charset="0"/>
              </a:rPr>
              <a:t>  default: statement(s)-for-default;</a:t>
            </a:r>
          </a:p>
          <a:p>
            <a:pPr>
              <a:spcBef>
                <a:spcPct val="20000"/>
              </a:spcBef>
              <a:buClr>
                <a:schemeClr val="tx2"/>
              </a:buClr>
              <a:buSzPct val="75000"/>
              <a:buFont typeface="Monotype Sorts"/>
              <a:buNone/>
            </a:pPr>
            <a:r>
              <a:rPr lang="en-US" altLang="en-US" sz="1900">
                <a:cs typeface="Times New Roman" panose="02020603050405020304" pitchFamily="18" charset="0"/>
              </a:rPr>
              <a:t>}</a:t>
            </a:r>
          </a:p>
        </p:txBody>
      </p:sp>
      <p:sp>
        <p:nvSpPr>
          <p:cNvPr id="114695" name="Line 7">
            <a:extLst>
              <a:ext uri="{FF2B5EF4-FFF2-40B4-BE49-F238E27FC236}">
                <a16:creationId xmlns:a16="http://schemas.microsoft.com/office/drawing/2014/main" id="{D00A441D-2557-4255-A646-6DCD9A0C6A56}"/>
              </a:ext>
            </a:extLst>
          </p:cNvPr>
          <p:cNvSpPr>
            <a:spLocks noChangeShapeType="1"/>
          </p:cNvSpPr>
          <p:nvPr/>
        </p:nvSpPr>
        <p:spPr bwMode="auto">
          <a:xfrm>
            <a:off x="4724400" y="1981200"/>
            <a:ext cx="1828800" cy="304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4701" name="Line 13">
            <a:extLst>
              <a:ext uri="{FF2B5EF4-FFF2-40B4-BE49-F238E27FC236}">
                <a16:creationId xmlns:a16="http://schemas.microsoft.com/office/drawing/2014/main" id="{2420DA0D-721C-4405-9778-ECDCFA7381DE}"/>
              </a:ext>
            </a:extLst>
          </p:cNvPr>
          <p:cNvSpPr>
            <a:spLocks noChangeShapeType="1"/>
          </p:cNvSpPr>
          <p:nvPr/>
        </p:nvSpPr>
        <p:spPr bwMode="auto">
          <a:xfrm>
            <a:off x="4724400" y="1981200"/>
            <a:ext cx="1828800" cy="990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14702" name="Line 14">
            <a:extLst>
              <a:ext uri="{FF2B5EF4-FFF2-40B4-BE49-F238E27FC236}">
                <a16:creationId xmlns:a16="http://schemas.microsoft.com/office/drawing/2014/main" id="{C78B8860-FBED-4D00-981F-62CDD1E56BE4}"/>
              </a:ext>
            </a:extLst>
          </p:cNvPr>
          <p:cNvSpPr>
            <a:spLocks noChangeShapeType="1"/>
          </p:cNvSpPr>
          <p:nvPr/>
        </p:nvSpPr>
        <p:spPr bwMode="auto">
          <a:xfrm>
            <a:off x="4724400" y="1981200"/>
            <a:ext cx="1828800" cy="19812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nvGrpSpPr>
          <p:cNvPr id="2" name="Group 18">
            <a:extLst>
              <a:ext uri="{FF2B5EF4-FFF2-40B4-BE49-F238E27FC236}">
                <a16:creationId xmlns:a16="http://schemas.microsoft.com/office/drawing/2014/main" id="{484934F2-4701-4B8C-A45A-B04616DD2273}"/>
              </a:ext>
            </a:extLst>
          </p:cNvPr>
          <p:cNvGrpSpPr>
            <a:grpSpLocks/>
          </p:cNvGrpSpPr>
          <p:nvPr/>
        </p:nvGrpSpPr>
        <p:grpSpPr bwMode="auto">
          <a:xfrm>
            <a:off x="1752600" y="3733800"/>
            <a:ext cx="4267200" cy="1524000"/>
            <a:chOff x="144" y="2352"/>
            <a:chExt cx="2688" cy="960"/>
          </a:xfrm>
        </p:grpSpPr>
        <p:sp>
          <p:nvSpPr>
            <p:cNvPr id="46091" name="Rectangle 15">
              <a:extLst>
                <a:ext uri="{FF2B5EF4-FFF2-40B4-BE49-F238E27FC236}">
                  <a16:creationId xmlns:a16="http://schemas.microsoft.com/office/drawing/2014/main" id="{7A7DB9A9-C2F3-421E-8CC9-30B62DC3A39D}"/>
                </a:ext>
              </a:extLst>
            </p:cNvPr>
            <p:cNvSpPr>
              <a:spLocks noChangeArrowheads="1"/>
            </p:cNvSpPr>
            <p:nvPr/>
          </p:nvSpPr>
          <p:spPr bwMode="auto">
            <a:xfrm>
              <a:off x="144" y="2352"/>
              <a:ext cx="1920" cy="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cs typeface="Arial" panose="020B0604020202020204" pitchFamily="34" charset="0"/>
                </a:defRPr>
              </a:lvl1pPr>
              <a:lvl2pPr marL="742950" indent="-285750" defTabSz="287338">
                <a:defRPr sz="2400">
                  <a:solidFill>
                    <a:schemeClr val="tx1"/>
                  </a:solidFill>
                  <a:latin typeface="Times New Roman" panose="02020603050405020304" pitchFamily="18" charset="0"/>
                  <a:cs typeface="Arial" panose="020B0604020202020204" pitchFamily="34" charset="0"/>
                </a:defRPr>
              </a:lvl2pPr>
              <a:lvl3pPr marL="1143000" indent="-228600" defTabSz="287338">
                <a:defRPr sz="2400">
                  <a:solidFill>
                    <a:schemeClr val="tx1"/>
                  </a:solidFill>
                  <a:latin typeface="Times New Roman" panose="02020603050405020304" pitchFamily="18" charset="0"/>
                  <a:cs typeface="Arial" panose="020B0604020202020204" pitchFamily="34" charset="0"/>
                </a:defRPr>
              </a:lvl3pPr>
              <a:lvl4pPr marL="1600200" indent="-228600" defTabSz="287338">
                <a:defRPr sz="2400">
                  <a:solidFill>
                    <a:schemeClr val="tx1"/>
                  </a:solidFill>
                  <a:latin typeface="Times New Roman" panose="02020603050405020304" pitchFamily="18" charset="0"/>
                  <a:cs typeface="Arial" panose="020B0604020202020204" pitchFamily="34" charset="0"/>
                </a:defRPr>
              </a:lvl4pPr>
              <a:lvl5pPr marL="2057400" indent="-228600" defTabSz="287338">
                <a:defRPr sz="2400">
                  <a:solidFill>
                    <a:schemeClr val="tx1"/>
                  </a:solidFill>
                  <a:latin typeface="Times New Roman" panose="02020603050405020304" pitchFamily="18" charset="0"/>
                  <a:cs typeface="Arial" panose="020B0604020202020204" pitchFamily="34"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buClr>
                  <a:schemeClr val="tx2"/>
                </a:buClr>
                <a:buSzPct val="75000"/>
                <a:buFont typeface="Monotype Sorts"/>
                <a:buNone/>
              </a:pPr>
              <a:r>
                <a:rPr lang="en-US" altLang="en-US" sz="2800">
                  <a:solidFill>
                    <a:schemeClr val="tx2"/>
                  </a:solidFill>
                  <a:latin typeface="Courier"/>
                  <a:cs typeface="Times New Roman" panose="02020603050405020304" pitchFamily="18" charset="0"/>
                </a:rPr>
                <a:t>	</a:t>
              </a:r>
              <a:r>
                <a:rPr lang="en-US" altLang="en-US" sz="1600">
                  <a:solidFill>
                    <a:schemeClr val="tx2"/>
                  </a:solidFill>
                  <a:cs typeface="Times New Roman" panose="02020603050405020304" pitchFamily="18" charset="0"/>
                </a:rPr>
                <a:t>The </a:t>
              </a:r>
              <a:r>
                <a:rPr lang="en-US" altLang="en-US" sz="1600" u="sng">
                  <a:solidFill>
                    <a:schemeClr val="tx2"/>
                  </a:solidFill>
                  <a:cs typeface="Times New Roman" panose="02020603050405020304" pitchFamily="18" charset="0"/>
                </a:rPr>
                <a:t>default</a:t>
              </a:r>
              <a:r>
                <a:rPr lang="en-US" altLang="en-US" sz="1600">
                  <a:solidFill>
                    <a:schemeClr val="tx2"/>
                  </a:solidFill>
                  <a:cs typeface="Times New Roman" panose="02020603050405020304" pitchFamily="18" charset="0"/>
                </a:rPr>
                <a:t> case, which is optional, can be used to perform actions when none of the specified cases matches the </a:t>
              </a:r>
              <a:r>
                <a:rPr lang="en-US" altLang="en-US" sz="1600" u="sng">
                  <a:solidFill>
                    <a:schemeClr val="tx2"/>
                  </a:solidFill>
                  <a:cs typeface="Times New Roman" panose="02020603050405020304" pitchFamily="18" charset="0"/>
                </a:rPr>
                <a:t>switch-expression</a:t>
              </a:r>
              <a:r>
                <a:rPr lang="en-US" altLang="en-US" sz="1600">
                  <a:solidFill>
                    <a:schemeClr val="tx2"/>
                  </a:solidFill>
                  <a:cs typeface="Times New Roman" panose="02020603050405020304" pitchFamily="18" charset="0"/>
                </a:rPr>
                <a:t>.</a:t>
              </a:r>
            </a:p>
          </p:txBody>
        </p:sp>
        <p:sp>
          <p:nvSpPr>
            <p:cNvPr id="46092" name="Line 16">
              <a:extLst>
                <a:ext uri="{FF2B5EF4-FFF2-40B4-BE49-F238E27FC236}">
                  <a16:creationId xmlns:a16="http://schemas.microsoft.com/office/drawing/2014/main" id="{AF818A2A-F992-4737-95A5-F38961732B8C}"/>
                </a:ext>
              </a:extLst>
            </p:cNvPr>
            <p:cNvSpPr>
              <a:spLocks noChangeShapeType="1"/>
            </p:cNvSpPr>
            <p:nvPr/>
          </p:nvSpPr>
          <p:spPr bwMode="auto">
            <a:xfrm>
              <a:off x="2016" y="2736"/>
              <a:ext cx="816" cy="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grpSp>
      <p:sp>
        <p:nvSpPr>
          <p:cNvPr id="114705" name="Rectangle 17">
            <a:extLst>
              <a:ext uri="{FF2B5EF4-FFF2-40B4-BE49-F238E27FC236}">
                <a16:creationId xmlns:a16="http://schemas.microsoft.com/office/drawing/2014/main" id="{2BD2DCD5-B375-4D8A-A36D-2F1CD14F230B}"/>
              </a:ext>
            </a:extLst>
          </p:cNvPr>
          <p:cNvSpPr>
            <a:spLocks noChangeArrowheads="1"/>
          </p:cNvSpPr>
          <p:nvPr/>
        </p:nvSpPr>
        <p:spPr bwMode="auto">
          <a:xfrm>
            <a:off x="5105401" y="5003800"/>
            <a:ext cx="5330825" cy="132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55563" indent="-55563" defTabSz="287338">
              <a:defRPr sz="2400">
                <a:solidFill>
                  <a:schemeClr val="tx1"/>
                </a:solidFill>
                <a:latin typeface="Times New Roman" panose="02020603050405020304" pitchFamily="18" charset="0"/>
                <a:cs typeface="Arial" panose="020B0604020202020204" pitchFamily="34" charset="0"/>
              </a:defRPr>
            </a:lvl1pPr>
            <a:lvl2pPr marL="742950" indent="-285750" defTabSz="287338">
              <a:defRPr sz="2400">
                <a:solidFill>
                  <a:schemeClr val="tx1"/>
                </a:solidFill>
                <a:latin typeface="Times New Roman" panose="02020603050405020304" pitchFamily="18" charset="0"/>
                <a:cs typeface="Arial" panose="020B0604020202020204" pitchFamily="34" charset="0"/>
              </a:defRPr>
            </a:lvl2pPr>
            <a:lvl3pPr marL="1143000" indent="-228600" defTabSz="287338">
              <a:defRPr sz="2400">
                <a:solidFill>
                  <a:schemeClr val="tx1"/>
                </a:solidFill>
                <a:latin typeface="Times New Roman" panose="02020603050405020304" pitchFamily="18" charset="0"/>
                <a:cs typeface="Arial" panose="020B0604020202020204" pitchFamily="34" charset="0"/>
              </a:defRPr>
            </a:lvl3pPr>
            <a:lvl4pPr marL="1600200" indent="-228600" defTabSz="287338">
              <a:defRPr sz="2400">
                <a:solidFill>
                  <a:schemeClr val="tx1"/>
                </a:solidFill>
                <a:latin typeface="Times New Roman" panose="02020603050405020304" pitchFamily="18" charset="0"/>
                <a:cs typeface="Arial" panose="020B0604020202020204" pitchFamily="34" charset="0"/>
              </a:defRPr>
            </a:lvl4pPr>
            <a:lvl5pPr marL="2057400" indent="-228600" defTabSz="287338">
              <a:defRPr sz="2400">
                <a:solidFill>
                  <a:schemeClr val="tx1"/>
                </a:solidFill>
                <a:latin typeface="Times New Roman" panose="02020603050405020304" pitchFamily="18" charset="0"/>
                <a:cs typeface="Arial" panose="020B0604020202020204" pitchFamily="34" charset="0"/>
              </a:defRPr>
            </a:lvl5pPr>
            <a:lvl6pPr marL="25146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defTabSz="287338"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buClr>
                <a:schemeClr val="tx2"/>
              </a:buClr>
              <a:buSzPct val="75000"/>
              <a:buFont typeface="Monotype Sorts"/>
              <a:buNone/>
            </a:pPr>
            <a:r>
              <a:rPr lang="en-US" altLang="en-US" sz="1800"/>
              <a:t>When the value in a case statement matches the value of the switch-expression,  the statements </a:t>
            </a:r>
            <a:r>
              <a:rPr lang="en-US" altLang="en-US" sz="1800" i="1"/>
              <a:t>starting from this case</a:t>
            </a:r>
            <a:r>
              <a:rPr lang="en-US" altLang="en-US" sz="1800"/>
              <a:t> are executed until either a break statement or the end of the switch  statement is reached.</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14691">
                                            <p:txEl>
                                              <p:pRg st="0" end="0"/>
                                            </p:txEl>
                                          </p:spTgt>
                                        </p:tgtEl>
                                        <p:attrNameLst>
                                          <p:attrName>style.visibility</p:attrName>
                                        </p:attrNameLst>
                                      </p:cBhvr>
                                      <p:to>
                                        <p:strVal val="visible"/>
                                      </p:to>
                                    </p:set>
                                    <p:anim calcmode="lin" valueType="num">
                                      <p:cBhvr additive="base">
                                        <p:cTn id="7" dur="500" fill="hold"/>
                                        <p:tgtEl>
                                          <p:spTgt spid="114691">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114691">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114695"/>
                                        </p:tgtEl>
                                        <p:attrNameLst>
                                          <p:attrName>style.visibility</p:attrName>
                                        </p:attrNameLst>
                                      </p:cBhvr>
                                      <p:to>
                                        <p:strVal val="visible"/>
                                      </p:to>
                                    </p:set>
                                    <p:anim calcmode="lin" valueType="num">
                                      <p:cBhvr additive="base">
                                        <p:cTn id="13" dur="500" fill="hold"/>
                                        <p:tgtEl>
                                          <p:spTgt spid="114695"/>
                                        </p:tgtEl>
                                        <p:attrNameLst>
                                          <p:attrName>ppt_x</p:attrName>
                                        </p:attrNameLst>
                                      </p:cBhvr>
                                      <p:tavLst>
                                        <p:tav tm="0">
                                          <p:val>
                                            <p:strVal val="0-#ppt_w/2"/>
                                          </p:val>
                                        </p:tav>
                                        <p:tav tm="100000">
                                          <p:val>
                                            <p:strVal val="#ppt_x"/>
                                          </p:val>
                                        </p:tav>
                                      </p:tavLst>
                                    </p:anim>
                                    <p:anim calcmode="lin" valueType="num">
                                      <p:cBhvr additive="base">
                                        <p:cTn id="14" dur="500" fill="hold"/>
                                        <p:tgtEl>
                                          <p:spTgt spid="114695"/>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114701"/>
                                        </p:tgtEl>
                                        <p:attrNameLst>
                                          <p:attrName>style.visibility</p:attrName>
                                        </p:attrNameLst>
                                      </p:cBhvr>
                                      <p:to>
                                        <p:strVal val="visible"/>
                                      </p:to>
                                    </p:set>
                                    <p:anim calcmode="lin" valueType="num">
                                      <p:cBhvr additive="base">
                                        <p:cTn id="19" dur="500" fill="hold"/>
                                        <p:tgtEl>
                                          <p:spTgt spid="114701"/>
                                        </p:tgtEl>
                                        <p:attrNameLst>
                                          <p:attrName>ppt_x</p:attrName>
                                        </p:attrNameLst>
                                      </p:cBhvr>
                                      <p:tavLst>
                                        <p:tav tm="0">
                                          <p:val>
                                            <p:strVal val="0-#ppt_w/2"/>
                                          </p:val>
                                        </p:tav>
                                        <p:tav tm="100000">
                                          <p:val>
                                            <p:strVal val="#ppt_x"/>
                                          </p:val>
                                        </p:tav>
                                      </p:tavLst>
                                    </p:anim>
                                    <p:anim calcmode="lin" valueType="num">
                                      <p:cBhvr additive="base">
                                        <p:cTn id="20" dur="500" fill="hold"/>
                                        <p:tgtEl>
                                          <p:spTgt spid="114701"/>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114702"/>
                                        </p:tgtEl>
                                        <p:attrNameLst>
                                          <p:attrName>style.visibility</p:attrName>
                                        </p:attrNameLst>
                                      </p:cBhvr>
                                      <p:to>
                                        <p:strVal val="visible"/>
                                      </p:to>
                                    </p:set>
                                    <p:anim calcmode="lin" valueType="num">
                                      <p:cBhvr additive="base">
                                        <p:cTn id="25" dur="500" fill="hold"/>
                                        <p:tgtEl>
                                          <p:spTgt spid="114702"/>
                                        </p:tgtEl>
                                        <p:attrNameLst>
                                          <p:attrName>ppt_x</p:attrName>
                                        </p:attrNameLst>
                                      </p:cBhvr>
                                      <p:tavLst>
                                        <p:tav tm="0">
                                          <p:val>
                                            <p:strVal val="0-#ppt_w/2"/>
                                          </p:val>
                                        </p:tav>
                                        <p:tav tm="100000">
                                          <p:val>
                                            <p:strVal val="#ppt_x"/>
                                          </p:val>
                                        </p:tav>
                                      </p:tavLst>
                                    </p:anim>
                                    <p:anim calcmode="lin" valueType="num">
                                      <p:cBhvr additive="base">
                                        <p:cTn id="26" dur="500" fill="hold"/>
                                        <p:tgtEl>
                                          <p:spTgt spid="114702"/>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2"/>
                                        </p:tgtEl>
                                        <p:attrNameLst>
                                          <p:attrName>style.visibility</p:attrName>
                                        </p:attrNameLst>
                                      </p:cBhvr>
                                      <p:to>
                                        <p:strVal val="visible"/>
                                      </p:to>
                                    </p:set>
                                    <p:anim calcmode="lin" valueType="num">
                                      <p:cBhvr additive="base">
                                        <p:cTn id="31" dur="500" fill="hold"/>
                                        <p:tgtEl>
                                          <p:spTgt spid="2"/>
                                        </p:tgtEl>
                                        <p:attrNameLst>
                                          <p:attrName>ppt_x</p:attrName>
                                        </p:attrNameLst>
                                      </p:cBhvr>
                                      <p:tavLst>
                                        <p:tav tm="0">
                                          <p:val>
                                            <p:strVal val="0-#ppt_w/2"/>
                                          </p:val>
                                        </p:tav>
                                        <p:tav tm="100000">
                                          <p:val>
                                            <p:strVal val="#ppt_x"/>
                                          </p:val>
                                        </p:tav>
                                      </p:tavLst>
                                    </p:anim>
                                    <p:anim calcmode="lin" valueType="num">
                                      <p:cBhvr additive="base">
                                        <p:cTn id="32"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8" fill="hold" grpId="0" nodeType="clickEffect">
                                  <p:stCondLst>
                                    <p:cond delay="0"/>
                                  </p:stCondLst>
                                  <p:childTnLst>
                                    <p:set>
                                      <p:cBhvr>
                                        <p:cTn id="36" dur="1" fill="hold">
                                          <p:stCondLst>
                                            <p:cond delay="0"/>
                                          </p:stCondLst>
                                        </p:cTn>
                                        <p:tgtEl>
                                          <p:spTgt spid="114705"/>
                                        </p:tgtEl>
                                        <p:attrNameLst>
                                          <p:attrName>style.visibility</p:attrName>
                                        </p:attrNameLst>
                                      </p:cBhvr>
                                      <p:to>
                                        <p:strVal val="visible"/>
                                      </p:to>
                                    </p:set>
                                    <p:anim calcmode="lin" valueType="num">
                                      <p:cBhvr additive="base">
                                        <p:cTn id="37" dur="500" fill="hold"/>
                                        <p:tgtEl>
                                          <p:spTgt spid="114705"/>
                                        </p:tgtEl>
                                        <p:attrNameLst>
                                          <p:attrName>ppt_x</p:attrName>
                                        </p:attrNameLst>
                                      </p:cBhvr>
                                      <p:tavLst>
                                        <p:tav tm="0">
                                          <p:val>
                                            <p:strVal val="0-#ppt_w/2"/>
                                          </p:val>
                                        </p:tav>
                                        <p:tav tm="100000">
                                          <p:val>
                                            <p:strVal val="#ppt_x"/>
                                          </p:val>
                                        </p:tav>
                                      </p:tavLst>
                                    </p:anim>
                                    <p:anim calcmode="lin" valueType="num">
                                      <p:cBhvr additive="base">
                                        <p:cTn id="38" dur="500" fill="hold"/>
                                        <p:tgtEl>
                                          <p:spTgt spid="11470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691" grpId="0" build="p" autoUpdateAnimBg="0"/>
      <p:bldP spid="114705" grpId="0" autoUpdateAnimBg="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4">
            <a:extLst>
              <a:ext uri="{FF2B5EF4-FFF2-40B4-BE49-F238E27FC236}">
                <a16:creationId xmlns:a16="http://schemas.microsoft.com/office/drawing/2014/main" id="{4C9A8185-D2BB-4EBB-9325-06C2F6F545C1}"/>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A9FA502-9FB9-4AD0-8BCB-A353D18AA274}" type="slidenum">
              <a:rPr lang="en-US" altLang="en-US" sz="1400"/>
              <a:pPr/>
              <a:t>54</a:t>
            </a:fld>
            <a:endParaRPr lang="en-US" altLang="en-US" sz="1400"/>
          </a:p>
        </p:txBody>
      </p:sp>
      <p:sp>
        <p:nvSpPr>
          <p:cNvPr id="47107" name="Rectangle 2">
            <a:extLst>
              <a:ext uri="{FF2B5EF4-FFF2-40B4-BE49-F238E27FC236}">
                <a16:creationId xmlns:a16="http://schemas.microsoft.com/office/drawing/2014/main" id="{36F0E6A0-9515-4654-BBD7-DB394688188B}"/>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47108" name="Rectangle 3">
            <a:extLst>
              <a:ext uri="{FF2B5EF4-FFF2-40B4-BE49-F238E27FC236}">
                <a16:creationId xmlns:a16="http://schemas.microsoft.com/office/drawing/2014/main" id="{B17E0365-0B01-4119-BA97-BDAF23F5775D}"/>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7109" name="Text Box 4">
            <a:extLst>
              <a:ext uri="{FF2B5EF4-FFF2-40B4-BE49-F238E27FC236}">
                <a16:creationId xmlns:a16="http://schemas.microsoft.com/office/drawing/2014/main" id="{DDB1209D-5690-4B6C-8F09-116121E73166}"/>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47110" name="Rectangle 6">
            <a:extLst>
              <a:ext uri="{FF2B5EF4-FFF2-40B4-BE49-F238E27FC236}">
                <a16:creationId xmlns:a16="http://schemas.microsoft.com/office/drawing/2014/main" id="{568D97F0-73D4-4905-AC2D-E310D0E64853}"/>
              </a:ext>
            </a:extLst>
          </p:cNvPr>
          <p:cNvSpPr>
            <a:spLocks noChangeArrowheads="1"/>
          </p:cNvSpPr>
          <p:nvPr/>
        </p:nvSpPr>
        <p:spPr bwMode="auto">
          <a:xfrm>
            <a:off x="3016251" y="2306639"/>
            <a:ext cx="42227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89447" name="AutoShape 7">
            <a:extLst>
              <a:ext uri="{FF2B5EF4-FFF2-40B4-BE49-F238E27FC236}">
                <a16:creationId xmlns:a16="http://schemas.microsoft.com/office/drawing/2014/main" id="{F020BC97-D114-42E4-8C31-FC1BB8FCAF73}"/>
              </a:ext>
            </a:extLst>
          </p:cNvPr>
          <p:cNvSpPr>
            <a:spLocks noChangeArrowheads="1"/>
          </p:cNvSpPr>
          <p:nvPr/>
        </p:nvSpPr>
        <p:spPr bwMode="auto">
          <a:xfrm>
            <a:off x="2178050" y="1123951"/>
            <a:ext cx="2573338" cy="536575"/>
          </a:xfrm>
          <a:prstGeom prst="wedgeRoundRectCallout">
            <a:avLst>
              <a:gd name="adj1" fmla="val -6745"/>
              <a:gd name="adj2" fmla="val 177255"/>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Suppose day is 2: </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4">
            <a:extLst>
              <a:ext uri="{FF2B5EF4-FFF2-40B4-BE49-F238E27FC236}">
                <a16:creationId xmlns:a16="http://schemas.microsoft.com/office/drawing/2014/main" id="{BDA1BD76-91A2-4F2E-9653-C3EC27C890EC}"/>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A897710-840E-402C-BB0C-EAA0FC1F51C3}" type="slidenum">
              <a:rPr lang="en-US" altLang="en-US" sz="1400"/>
              <a:pPr/>
              <a:t>55</a:t>
            </a:fld>
            <a:endParaRPr lang="en-US" altLang="en-US" sz="1400"/>
          </a:p>
        </p:txBody>
      </p:sp>
      <p:sp>
        <p:nvSpPr>
          <p:cNvPr id="48131" name="Rectangle 2">
            <a:extLst>
              <a:ext uri="{FF2B5EF4-FFF2-40B4-BE49-F238E27FC236}">
                <a16:creationId xmlns:a16="http://schemas.microsoft.com/office/drawing/2014/main" id="{0C5BE0B8-2353-4285-878B-7A9D6E7465CD}"/>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48132" name="Rectangle 3">
            <a:extLst>
              <a:ext uri="{FF2B5EF4-FFF2-40B4-BE49-F238E27FC236}">
                <a16:creationId xmlns:a16="http://schemas.microsoft.com/office/drawing/2014/main" id="{E3BEF646-A6AD-4A2D-B774-33FBC0780C90}"/>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8133" name="Text Box 4">
            <a:extLst>
              <a:ext uri="{FF2B5EF4-FFF2-40B4-BE49-F238E27FC236}">
                <a16:creationId xmlns:a16="http://schemas.microsoft.com/office/drawing/2014/main" id="{4561D3F6-FA40-4BCC-9243-A93B80D8D8FD}"/>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DE42BD72-4E53-44CF-8CB4-118BB78D4764}"/>
              </a:ext>
            </a:extLst>
          </p:cNvPr>
          <p:cNvSpPr>
            <a:spLocks noChangeArrowheads="1"/>
          </p:cNvSpPr>
          <p:nvPr/>
        </p:nvSpPr>
        <p:spPr bwMode="auto">
          <a:xfrm>
            <a:off x="2178050" y="1123951"/>
            <a:ext cx="2573338" cy="536575"/>
          </a:xfrm>
          <a:prstGeom prst="wedgeRoundRectCallout">
            <a:avLst>
              <a:gd name="adj1" fmla="val -33736"/>
              <a:gd name="adj2" fmla="val 29805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Match case 2 </a:t>
            </a:r>
          </a:p>
        </p:txBody>
      </p:sp>
      <p:sp>
        <p:nvSpPr>
          <p:cNvPr id="48136" name="Rectangle 6">
            <a:extLst>
              <a:ext uri="{FF2B5EF4-FFF2-40B4-BE49-F238E27FC236}">
                <a16:creationId xmlns:a16="http://schemas.microsoft.com/office/drawing/2014/main" id="{F53A0DDD-BFF9-4811-AB5B-83F956366717}"/>
              </a:ext>
            </a:extLst>
          </p:cNvPr>
          <p:cNvSpPr>
            <a:spLocks noChangeArrowheads="1"/>
          </p:cNvSpPr>
          <p:nvPr/>
        </p:nvSpPr>
        <p:spPr bwMode="auto">
          <a:xfrm>
            <a:off x="2098676" y="3082926"/>
            <a:ext cx="9493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4">
            <a:extLst>
              <a:ext uri="{FF2B5EF4-FFF2-40B4-BE49-F238E27FC236}">
                <a16:creationId xmlns:a16="http://schemas.microsoft.com/office/drawing/2014/main" id="{C899453F-50B8-426A-A29E-3CAD3EA6A8DD}"/>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1E91EE5-5206-4199-BADA-DE9075BC84E1}" type="slidenum">
              <a:rPr lang="en-US" altLang="en-US" sz="1400"/>
              <a:pPr/>
              <a:t>56</a:t>
            </a:fld>
            <a:endParaRPr lang="en-US" altLang="en-US" sz="1400"/>
          </a:p>
        </p:txBody>
      </p:sp>
      <p:sp>
        <p:nvSpPr>
          <p:cNvPr id="49155" name="Rectangle 2">
            <a:extLst>
              <a:ext uri="{FF2B5EF4-FFF2-40B4-BE49-F238E27FC236}">
                <a16:creationId xmlns:a16="http://schemas.microsoft.com/office/drawing/2014/main" id="{1C84E936-B6A3-48EA-8E43-0D48ED3FD3A6}"/>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49156" name="Rectangle 3">
            <a:extLst>
              <a:ext uri="{FF2B5EF4-FFF2-40B4-BE49-F238E27FC236}">
                <a16:creationId xmlns:a16="http://schemas.microsoft.com/office/drawing/2014/main" id="{3D3782C2-C46D-423C-9B75-79EB9BEEFF3F}"/>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49157" name="Text Box 4">
            <a:extLst>
              <a:ext uri="{FF2B5EF4-FFF2-40B4-BE49-F238E27FC236}">
                <a16:creationId xmlns:a16="http://schemas.microsoft.com/office/drawing/2014/main" id="{56B7B9F3-09BF-4E15-BB24-323658479F3D}"/>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B20747A3-ED8B-4770-9F4B-555438BDA269}"/>
              </a:ext>
            </a:extLst>
          </p:cNvPr>
          <p:cNvSpPr>
            <a:spLocks noChangeArrowheads="1"/>
          </p:cNvSpPr>
          <p:nvPr/>
        </p:nvSpPr>
        <p:spPr bwMode="auto">
          <a:xfrm>
            <a:off x="2178050" y="1123951"/>
            <a:ext cx="2573338" cy="536575"/>
          </a:xfrm>
          <a:prstGeom prst="wedgeRoundRectCallout">
            <a:avLst>
              <a:gd name="adj1" fmla="val -31958"/>
              <a:gd name="adj2" fmla="val 388944"/>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Fall through case 3</a:t>
            </a:r>
          </a:p>
        </p:txBody>
      </p:sp>
      <p:sp>
        <p:nvSpPr>
          <p:cNvPr id="49160" name="Rectangle 6">
            <a:extLst>
              <a:ext uri="{FF2B5EF4-FFF2-40B4-BE49-F238E27FC236}">
                <a16:creationId xmlns:a16="http://schemas.microsoft.com/office/drawing/2014/main" id="{D2CDD6F6-83D0-454D-8BB5-BED081CB100D}"/>
              </a:ext>
            </a:extLst>
          </p:cNvPr>
          <p:cNvSpPr>
            <a:spLocks noChangeArrowheads="1"/>
          </p:cNvSpPr>
          <p:nvPr/>
        </p:nvSpPr>
        <p:spPr bwMode="auto">
          <a:xfrm>
            <a:off x="2098676" y="3429001"/>
            <a:ext cx="9493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4">
            <a:extLst>
              <a:ext uri="{FF2B5EF4-FFF2-40B4-BE49-F238E27FC236}">
                <a16:creationId xmlns:a16="http://schemas.microsoft.com/office/drawing/2014/main" id="{3DC03CEC-E199-485E-A710-27CF326B576E}"/>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9A8FE56-E466-4D3D-A0FE-F1DEDB15E4A4}" type="slidenum">
              <a:rPr lang="en-US" altLang="en-US" sz="1400"/>
              <a:pPr/>
              <a:t>57</a:t>
            </a:fld>
            <a:endParaRPr lang="en-US" altLang="en-US" sz="1400"/>
          </a:p>
        </p:txBody>
      </p:sp>
      <p:sp>
        <p:nvSpPr>
          <p:cNvPr id="50179" name="Rectangle 2">
            <a:extLst>
              <a:ext uri="{FF2B5EF4-FFF2-40B4-BE49-F238E27FC236}">
                <a16:creationId xmlns:a16="http://schemas.microsoft.com/office/drawing/2014/main" id="{A944EC7A-994F-4EE2-BFF0-A5A707B4DA35}"/>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50180" name="Rectangle 3">
            <a:extLst>
              <a:ext uri="{FF2B5EF4-FFF2-40B4-BE49-F238E27FC236}">
                <a16:creationId xmlns:a16="http://schemas.microsoft.com/office/drawing/2014/main" id="{94EEB641-50E9-4FF0-A167-3FCB86702B94}"/>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0181" name="Text Box 4">
            <a:extLst>
              <a:ext uri="{FF2B5EF4-FFF2-40B4-BE49-F238E27FC236}">
                <a16:creationId xmlns:a16="http://schemas.microsoft.com/office/drawing/2014/main" id="{8B89A1A7-11C4-4F4F-9DB8-B40D3DFF6BE3}"/>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88D6A774-1559-4D0A-89B8-5DC0A862852E}"/>
              </a:ext>
            </a:extLst>
          </p:cNvPr>
          <p:cNvSpPr>
            <a:spLocks noChangeArrowheads="1"/>
          </p:cNvSpPr>
          <p:nvPr/>
        </p:nvSpPr>
        <p:spPr bwMode="auto">
          <a:xfrm>
            <a:off x="2178050" y="1123951"/>
            <a:ext cx="2573338" cy="536575"/>
          </a:xfrm>
          <a:prstGeom prst="wedgeRoundRectCallout">
            <a:avLst>
              <a:gd name="adj1" fmla="val -30181"/>
              <a:gd name="adj2" fmla="val 445750"/>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Fall through case 4 </a:t>
            </a:r>
          </a:p>
        </p:txBody>
      </p:sp>
      <p:sp>
        <p:nvSpPr>
          <p:cNvPr id="50184" name="Rectangle 6">
            <a:extLst>
              <a:ext uri="{FF2B5EF4-FFF2-40B4-BE49-F238E27FC236}">
                <a16:creationId xmlns:a16="http://schemas.microsoft.com/office/drawing/2014/main" id="{A9FEDC7B-AC00-4427-B3A4-1970BAF69210}"/>
              </a:ext>
            </a:extLst>
          </p:cNvPr>
          <p:cNvSpPr>
            <a:spLocks noChangeArrowheads="1"/>
          </p:cNvSpPr>
          <p:nvPr/>
        </p:nvSpPr>
        <p:spPr bwMode="auto">
          <a:xfrm>
            <a:off x="2095501" y="3773489"/>
            <a:ext cx="9493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4">
            <a:extLst>
              <a:ext uri="{FF2B5EF4-FFF2-40B4-BE49-F238E27FC236}">
                <a16:creationId xmlns:a16="http://schemas.microsoft.com/office/drawing/2014/main" id="{65DA77D2-4AFE-4A09-B10C-CB0C9CE2CE62}"/>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856AF49-788E-4BAD-8CC5-2749E0B0E8E9}" type="slidenum">
              <a:rPr lang="en-US" altLang="en-US" sz="1400"/>
              <a:pPr/>
              <a:t>58</a:t>
            </a:fld>
            <a:endParaRPr lang="en-US" altLang="en-US" sz="1400"/>
          </a:p>
        </p:txBody>
      </p:sp>
      <p:sp>
        <p:nvSpPr>
          <p:cNvPr id="51203" name="Rectangle 2">
            <a:extLst>
              <a:ext uri="{FF2B5EF4-FFF2-40B4-BE49-F238E27FC236}">
                <a16:creationId xmlns:a16="http://schemas.microsoft.com/office/drawing/2014/main" id="{C2253ED5-552F-49F2-B8EB-D7A4EEED5432}"/>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51204" name="Rectangle 3">
            <a:extLst>
              <a:ext uri="{FF2B5EF4-FFF2-40B4-BE49-F238E27FC236}">
                <a16:creationId xmlns:a16="http://schemas.microsoft.com/office/drawing/2014/main" id="{79015722-70F3-492C-B12D-93AF1B08DB95}"/>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1205" name="Text Box 4">
            <a:extLst>
              <a:ext uri="{FF2B5EF4-FFF2-40B4-BE49-F238E27FC236}">
                <a16:creationId xmlns:a16="http://schemas.microsoft.com/office/drawing/2014/main" id="{A3E0AAD3-200B-461A-829C-5274D6BAA8C6}"/>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F29EC938-4D6C-4285-84A7-F3D034845325}"/>
              </a:ext>
            </a:extLst>
          </p:cNvPr>
          <p:cNvSpPr>
            <a:spLocks noChangeArrowheads="1"/>
          </p:cNvSpPr>
          <p:nvPr/>
        </p:nvSpPr>
        <p:spPr bwMode="auto">
          <a:xfrm>
            <a:off x="2178050" y="1123951"/>
            <a:ext cx="2573338" cy="536575"/>
          </a:xfrm>
          <a:prstGeom prst="wedgeRoundRectCallout">
            <a:avLst>
              <a:gd name="adj1" fmla="val -30630"/>
              <a:gd name="adj2" fmla="val 508306"/>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Fall through case 5 </a:t>
            </a:r>
          </a:p>
        </p:txBody>
      </p:sp>
      <p:sp>
        <p:nvSpPr>
          <p:cNvPr id="51208" name="Rectangle 6">
            <a:extLst>
              <a:ext uri="{FF2B5EF4-FFF2-40B4-BE49-F238E27FC236}">
                <a16:creationId xmlns:a16="http://schemas.microsoft.com/office/drawing/2014/main" id="{4584AF3D-BB28-4339-974F-8DDB8AA29C28}"/>
              </a:ext>
            </a:extLst>
          </p:cNvPr>
          <p:cNvSpPr>
            <a:spLocks noChangeArrowheads="1"/>
          </p:cNvSpPr>
          <p:nvPr/>
        </p:nvSpPr>
        <p:spPr bwMode="auto">
          <a:xfrm>
            <a:off x="2092326" y="4119564"/>
            <a:ext cx="949325"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4">
            <a:extLst>
              <a:ext uri="{FF2B5EF4-FFF2-40B4-BE49-F238E27FC236}">
                <a16:creationId xmlns:a16="http://schemas.microsoft.com/office/drawing/2014/main" id="{07ABFA7E-B5EE-469B-83DE-2A3B79651673}"/>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5470C50-0AA9-48A7-9219-964AE254EC1F}" type="slidenum">
              <a:rPr lang="en-US" altLang="en-US" sz="1400"/>
              <a:pPr/>
              <a:t>59</a:t>
            </a:fld>
            <a:endParaRPr lang="en-US" altLang="en-US" sz="1400"/>
          </a:p>
        </p:txBody>
      </p:sp>
      <p:sp>
        <p:nvSpPr>
          <p:cNvPr id="52227" name="Rectangle 2">
            <a:extLst>
              <a:ext uri="{FF2B5EF4-FFF2-40B4-BE49-F238E27FC236}">
                <a16:creationId xmlns:a16="http://schemas.microsoft.com/office/drawing/2014/main" id="{4C5BCD0A-7608-49FD-9F07-11AAB1A02CDB}"/>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52228" name="Rectangle 3">
            <a:extLst>
              <a:ext uri="{FF2B5EF4-FFF2-40B4-BE49-F238E27FC236}">
                <a16:creationId xmlns:a16="http://schemas.microsoft.com/office/drawing/2014/main" id="{CC3E6D4B-E6E2-48FD-90E2-08AF17F423F5}"/>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2229" name="Text Box 4">
            <a:extLst>
              <a:ext uri="{FF2B5EF4-FFF2-40B4-BE49-F238E27FC236}">
                <a16:creationId xmlns:a16="http://schemas.microsoft.com/office/drawing/2014/main" id="{134E20C0-6926-4D27-81A5-0933D5B991B3}"/>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25CBC349-4808-492C-A2FE-E57540741648}"/>
              </a:ext>
            </a:extLst>
          </p:cNvPr>
          <p:cNvSpPr>
            <a:spLocks noChangeArrowheads="1"/>
          </p:cNvSpPr>
          <p:nvPr/>
        </p:nvSpPr>
        <p:spPr bwMode="auto">
          <a:xfrm>
            <a:off x="2540222" y="1123951"/>
            <a:ext cx="2573338" cy="536575"/>
          </a:xfrm>
          <a:prstGeom prst="wedgeRoundRectCallout">
            <a:avLst>
              <a:gd name="adj1" fmla="val 150185"/>
              <a:gd name="adj2" fmla="val 514778"/>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Encounter break</a:t>
            </a:r>
          </a:p>
        </p:txBody>
      </p:sp>
      <p:sp>
        <p:nvSpPr>
          <p:cNvPr id="52231" name="Rectangle 8">
            <a:extLst>
              <a:ext uri="{FF2B5EF4-FFF2-40B4-BE49-F238E27FC236}">
                <a16:creationId xmlns:a16="http://schemas.microsoft.com/office/drawing/2014/main" id="{17547C1D-C49C-4138-9626-BBA45D89E8D8}"/>
              </a:ext>
            </a:extLst>
          </p:cNvPr>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solidFill>
                  <a:schemeClr val="bg2"/>
                </a:solidFill>
                <a:latin typeface="Forte" panose="03060902040502070203" pitchFamily="66" charset="0"/>
              </a:rPr>
              <a:t>animation</a:t>
            </a:r>
          </a:p>
        </p:txBody>
      </p:sp>
      <p:sp>
        <p:nvSpPr>
          <p:cNvPr id="52232" name="Rectangle 6">
            <a:extLst>
              <a:ext uri="{FF2B5EF4-FFF2-40B4-BE49-F238E27FC236}">
                <a16:creationId xmlns:a16="http://schemas.microsoft.com/office/drawing/2014/main" id="{B97E1DF8-0542-45C8-89A4-C6EF7D5F12A7}"/>
              </a:ext>
            </a:extLst>
          </p:cNvPr>
          <p:cNvSpPr>
            <a:spLocks noChangeArrowheads="1"/>
          </p:cNvSpPr>
          <p:nvPr/>
        </p:nvSpPr>
        <p:spPr bwMode="auto">
          <a:xfrm>
            <a:off x="7380511" y="4119564"/>
            <a:ext cx="947737" cy="346075"/>
          </a:xfrm>
          <a:prstGeom prst="rect">
            <a:avLst/>
          </a:prstGeom>
          <a:solidFill>
            <a:schemeClr val="accent1">
              <a:alpha val="45097"/>
            </a:schemeClr>
          </a:solidFill>
          <a:ln w="12700">
            <a:solidFill>
              <a:schemeClr val="tx1"/>
            </a:solidFill>
            <a:miter lim="800000"/>
            <a:headEnd type="none" w="sm" len="sm"/>
            <a:tailEnd type="none" w="sm" len="sm"/>
          </a:ln>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8" name="Rectangle 2">
            <a:extLst>
              <a:ext uri="{FF2B5EF4-FFF2-40B4-BE49-F238E27FC236}">
                <a16:creationId xmlns:a16="http://schemas.microsoft.com/office/drawing/2014/main" id="{2A7CBA75-DCAD-47AD-9000-BF5784338D54}"/>
              </a:ext>
            </a:extLst>
          </p:cNvPr>
          <p:cNvSpPr>
            <a:spLocks noGrp="1" noChangeArrowheads="1"/>
          </p:cNvSpPr>
          <p:nvPr>
            <p:ph type="title"/>
          </p:nvPr>
        </p:nvSpPr>
        <p:spPr/>
        <p:txBody>
          <a:bodyPr/>
          <a:lstStyle/>
          <a:p>
            <a:r>
              <a:rPr lang="en-US" altLang="en-US"/>
              <a:t>Relational Operators</a:t>
            </a:r>
          </a:p>
        </p:txBody>
      </p:sp>
      <p:sp>
        <p:nvSpPr>
          <p:cNvPr id="1027" name="Slide Number Placeholder 4">
            <a:extLst>
              <a:ext uri="{FF2B5EF4-FFF2-40B4-BE49-F238E27FC236}">
                <a16:creationId xmlns:a16="http://schemas.microsoft.com/office/drawing/2014/main" id="{6F8785F9-D093-486C-A61F-D7ECAAD482F9}"/>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11434821-527F-4E06-953B-BF6926E69CC2}" type="slidenum">
              <a:rPr lang="en-US" altLang="en-US" sz="1400"/>
              <a:pPr/>
              <a:t>6</a:t>
            </a:fld>
            <a:endParaRPr lang="en-US" altLang="en-US" sz="1400"/>
          </a:p>
        </p:txBody>
      </p:sp>
      <p:sp>
        <p:nvSpPr>
          <p:cNvPr id="1029" name="Rectangle 5">
            <a:extLst>
              <a:ext uri="{FF2B5EF4-FFF2-40B4-BE49-F238E27FC236}">
                <a16:creationId xmlns:a16="http://schemas.microsoft.com/office/drawing/2014/main" id="{68BDC47E-9E6D-4CB3-A18C-722923A5C180}"/>
              </a:ext>
            </a:extLst>
          </p:cNvPr>
          <p:cNvSpPr>
            <a:spLocks noChangeArrowheads="1"/>
          </p:cNvSpPr>
          <p:nvPr/>
        </p:nvSpPr>
        <p:spPr bwMode="auto">
          <a:xfrm>
            <a:off x="1524001" y="24171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1030" name="Rectangle 7">
            <a:extLst>
              <a:ext uri="{FF2B5EF4-FFF2-40B4-BE49-F238E27FC236}">
                <a16:creationId xmlns:a16="http://schemas.microsoft.com/office/drawing/2014/main" id="{10FE9D62-00E0-40B1-9655-6C0C79B7D713}"/>
              </a:ext>
            </a:extLst>
          </p:cNvPr>
          <p:cNvSpPr>
            <a:spLocks noChangeArrowheads="1"/>
          </p:cNvSpPr>
          <p:nvPr/>
        </p:nvSpPr>
        <p:spPr bwMode="auto">
          <a:xfrm>
            <a:off x="1524001" y="2417119"/>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1026" name="Object 6">
            <a:extLst>
              <a:ext uri="{FF2B5EF4-FFF2-40B4-BE49-F238E27FC236}">
                <a16:creationId xmlns:a16="http://schemas.microsoft.com/office/drawing/2014/main" id="{731C810C-7E3F-450B-961A-EA8461CE5689}"/>
              </a:ext>
            </a:extLst>
          </p:cNvPr>
          <p:cNvGraphicFramePr>
            <a:graphicFrameLocks noChangeAspect="1"/>
          </p:cNvGraphicFramePr>
          <p:nvPr>
            <p:extLst>
              <p:ext uri="{D42A27DB-BD31-4B8C-83A1-F6EECF244321}">
                <p14:modId xmlns:p14="http://schemas.microsoft.com/office/powerpoint/2010/main" val="2352122049"/>
              </p:ext>
            </p:extLst>
          </p:nvPr>
        </p:nvGraphicFramePr>
        <p:xfrm>
          <a:off x="217782" y="1556792"/>
          <a:ext cx="11298419" cy="4182863"/>
        </p:xfrm>
        <a:graphic>
          <a:graphicData uri="http://schemas.openxmlformats.org/presentationml/2006/ole">
            <mc:AlternateContent xmlns:mc="http://schemas.openxmlformats.org/markup-compatibility/2006">
              <mc:Choice xmlns:v="urn:schemas-microsoft-com:vml" Requires="v">
                <p:oleObj spid="_x0000_s1034" name="Picture" r:id="rId4" imgW="4228500" imgH="1563247" progId="Word.Picture.8">
                  <p:embed/>
                </p:oleObj>
              </mc:Choice>
              <mc:Fallback>
                <p:oleObj name="Picture" r:id="rId4" imgW="4228500" imgH="1563247" progId="Word.Picture.8">
                  <p:embed/>
                  <p:pic>
                    <p:nvPicPr>
                      <p:cNvPr id="1026" name="Object 6">
                        <a:extLst>
                          <a:ext uri="{FF2B5EF4-FFF2-40B4-BE49-F238E27FC236}">
                            <a16:creationId xmlns:a16="http://schemas.microsoft.com/office/drawing/2014/main" id="{731C810C-7E3F-450B-961A-EA8461CE56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782" y="1556792"/>
                        <a:ext cx="11298419" cy="4182863"/>
                      </a:xfrm>
                      <a:prstGeom prst="rect">
                        <a:avLst/>
                      </a:prstGeom>
                      <a:noFill/>
                      <a:ln>
                        <a:noFill/>
                      </a:ln>
                    </p:spPr>
                  </p:pic>
                </p:oleObj>
              </mc:Fallback>
            </mc:AlternateContent>
          </a:graphicData>
        </a:graphic>
      </p:graphicFrame>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4">
            <a:extLst>
              <a:ext uri="{FF2B5EF4-FFF2-40B4-BE49-F238E27FC236}">
                <a16:creationId xmlns:a16="http://schemas.microsoft.com/office/drawing/2014/main" id="{129FE813-30F4-4974-9714-98600F0B9129}"/>
              </a:ext>
            </a:extLst>
          </p:cNvPr>
          <p:cNvSpPr>
            <a:spLocks noGrp="1"/>
          </p:cNvSpPr>
          <p:nvPr>
            <p:ph type="sldNum" sz="quarter" idx="1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C4CC2C46-2C14-4BFC-B8DA-15F88FDCCC23}" type="slidenum">
              <a:rPr lang="en-US" altLang="en-US" sz="1400"/>
              <a:pPr/>
              <a:t>60</a:t>
            </a:fld>
            <a:endParaRPr lang="en-US" altLang="en-US" sz="1400"/>
          </a:p>
        </p:txBody>
      </p:sp>
      <p:sp>
        <p:nvSpPr>
          <p:cNvPr id="53251" name="Rectangle 2">
            <a:extLst>
              <a:ext uri="{FF2B5EF4-FFF2-40B4-BE49-F238E27FC236}">
                <a16:creationId xmlns:a16="http://schemas.microsoft.com/office/drawing/2014/main" id="{B6788027-F08A-42D3-917D-000276D901A3}"/>
              </a:ext>
            </a:extLst>
          </p:cNvPr>
          <p:cNvSpPr>
            <a:spLocks noGrp="1" noChangeArrowheads="1"/>
          </p:cNvSpPr>
          <p:nvPr>
            <p:ph type="title"/>
          </p:nvPr>
        </p:nvSpPr>
        <p:spPr>
          <a:xfrm>
            <a:off x="2209800" y="317501"/>
            <a:ext cx="8001000" cy="500063"/>
          </a:xfrm>
        </p:spPr>
        <p:txBody>
          <a:bodyPr/>
          <a:lstStyle/>
          <a:p>
            <a:r>
              <a:rPr lang="en-US" altLang="en-US"/>
              <a:t>Trace switch statement</a:t>
            </a:r>
          </a:p>
        </p:txBody>
      </p:sp>
      <p:sp>
        <p:nvSpPr>
          <p:cNvPr id="53252" name="Rectangle 3">
            <a:extLst>
              <a:ext uri="{FF2B5EF4-FFF2-40B4-BE49-F238E27FC236}">
                <a16:creationId xmlns:a16="http://schemas.microsoft.com/office/drawing/2014/main" id="{5921711C-5796-4B74-8994-7349E4B832E3}"/>
              </a:ext>
            </a:extLst>
          </p:cNvPr>
          <p:cNvSpPr>
            <a:spLocks noChangeArrowheads="1"/>
          </p:cNvSpPr>
          <p:nvPr/>
        </p:nvSpPr>
        <p:spPr bwMode="auto">
          <a:xfrm>
            <a:off x="4229100" y="261937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53253" name="Text Box 4">
            <a:extLst>
              <a:ext uri="{FF2B5EF4-FFF2-40B4-BE49-F238E27FC236}">
                <a16:creationId xmlns:a16="http://schemas.microsoft.com/office/drawing/2014/main" id="{160CA373-2AB2-4C5F-93B0-DF03CE571E1E}"/>
              </a:ext>
            </a:extLst>
          </p:cNvPr>
          <p:cNvSpPr txBox="1">
            <a:spLocks noChangeArrowheads="1"/>
          </p:cNvSpPr>
          <p:nvPr/>
        </p:nvSpPr>
        <p:spPr bwMode="auto">
          <a:xfrm>
            <a:off x="1909764" y="2238375"/>
            <a:ext cx="8296275" cy="3416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r>
              <a:rPr lang="en-US" altLang="en-US"/>
              <a:t>switch (day) {</a:t>
            </a:r>
            <a:endParaRPr lang="en-US" altLang="en-US" u="sng"/>
          </a:p>
          <a:p>
            <a:r>
              <a:rPr lang="en-US" altLang="en-US"/>
              <a:t>  case 1: </a:t>
            </a:r>
            <a:endParaRPr lang="en-US" altLang="en-US" u="sng"/>
          </a:p>
          <a:p>
            <a:r>
              <a:rPr lang="en-US" altLang="en-US"/>
              <a:t>  case 2: </a:t>
            </a:r>
            <a:endParaRPr lang="en-US" altLang="en-US" u="sng"/>
          </a:p>
          <a:p>
            <a:r>
              <a:rPr lang="en-US" altLang="en-US"/>
              <a:t>  case 3: </a:t>
            </a:r>
            <a:endParaRPr lang="en-US" altLang="en-US" u="sng"/>
          </a:p>
          <a:p>
            <a:r>
              <a:rPr lang="en-US" altLang="en-US"/>
              <a:t>  case 4: </a:t>
            </a:r>
            <a:endParaRPr lang="en-US" altLang="en-US" u="sng"/>
          </a:p>
          <a:p>
            <a:r>
              <a:rPr lang="en-US" altLang="en-US"/>
              <a:t>  case 5: System.out.println("Weekday"); break;</a:t>
            </a:r>
            <a:endParaRPr lang="en-US" altLang="en-US" u="sng"/>
          </a:p>
          <a:p>
            <a:r>
              <a:rPr lang="en-US" altLang="en-US"/>
              <a:t>  case 0:  </a:t>
            </a:r>
            <a:endParaRPr lang="en-US" altLang="en-US" u="sng"/>
          </a:p>
          <a:p>
            <a:r>
              <a:rPr lang="en-US" altLang="en-US"/>
              <a:t>  case 6: System.out.println("Weekend"); </a:t>
            </a:r>
            <a:endParaRPr lang="en-US" altLang="en-US" u="sng"/>
          </a:p>
          <a:p>
            <a:r>
              <a:rPr lang="en-US" altLang="en-US"/>
              <a:t>}  </a:t>
            </a:r>
            <a:endParaRPr lang="en-US" altLang="en-US" u="sng"/>
          </a:p>
        </p:txBody>
      </p:sp>
      <p:sp>
        <p:nvSpPr>
          <p:cNvPr id="189447" name="AutoShape 7">
            <a:extLst>
              <a:ext uri="{FF2B5EF4-FFF2-40B4-BE49-F238E27FC236}">
                <a16:creationId xmlns:a16="http://schemas.microsoft.com/office/drawing/2014/main" id="{236E1805-275F-412A-AAD1-3EAA8C9D3146}"/>
              </a:ext>
            </a:extLst>
          </p:cNvPr>
          <p:cNvSpPr>
            <a:spLocks noChangeArrowheads="1"/>
          </p:cNvSpPr>
          <p:nvPr/>
        </p:nvSpPr>
        <p:spPr bwMode="auto">
          <a:xfrm>
            <a:off x="2178050" y="1123951"/>
            <a:ext cx="2573338" cy="536575"/>
          </a:xfrm>
          <a:prstGeom prst="wedgeRoundRectCallout">
            <a:avLst>
              <a:gd name="adj1" fmla="val -57167"/>
              <a:gd name="adj2" fmla="val 834032"/>
              <a:gd name="adj3" fmla="val 16667"/>
            </a:avLst>
          </a:prstGeom>
          <a:solidFill>
            <a:schemeClr val="accent1"/>
          </a:solidFill>
          <a:ln w="12700">
            <a:solidFill>
              <a:schemeClr val="tx1"/>
            </a:solidFill>
            <a:miter lim="800000"/>
            <a:headEnd type="none" w="sm" len="sm"/>
            <a:tailEnd type="none" w="sm" len="sm"/>
          </a:ln>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Exit the statement</a:t>
            </a:r>
          </a:p>
        </p:txBody>
      </p:sp>
      <p:sp>
        <p:nvSpPr>
          <p:cNvPr id="53255" name="Rectangle 8">
            <a:extLst>
              <a:ext uri="{FF2B5EF4-FFF2-40B4-BE49-F238E27FC236}">
                <a16:creationId xmlns:a16="http://schemas.microsoft.com/office/drawing/2014/main" id="{3A42B28C-F576-49C8-A51D-728AEAB98E04}"/>
              </a:ext>
            </a:extLst>
          </p:cNvPr>
          <p:cNvSpPr>
            <a:spLocks noChangeArrowheads="1"/>
          </p:cNvSpPr>
          <p:nvPr/>
        </p:nvSpPr>
        <p:spPr bwMode="auto">
          <a:xfrm>
            <a:off x="1524000" y="0"/>
            <a:ext cx="1524000" cy="381000"/>
          </a:xfrm>
          <a:prstGeom prst="rect">
            <a:avLst/>
          </a:prstGeom>
          <a:noFill/>
          <a:ln w="12700">
            <a:solidFill>
              <a:srgbClr val="FF0000"/>
            </a:solidFill>
            <a:miter lim="800000"/>
            <a:headEnd type="none" w="sm" len="sm"/>
            <a:tailEnd type="none" w="sm" len="sm"/>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solidFill>
                  <a:schemeClr val="bg2"/>
                </a:solidFill>
                <a:latin typeface="Forte" panose="03060902040502070203" pitchFamily="66" charset="0"/>
              </a:rPr>
              <a:t>animation</a:t>
            </a:r>
          </a:p>
        </p:txBody>
      </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189447"/>
                                        </p:tgtEl>
                                        <p:attrNameLst>
                                          <p:attrName>style.visibility</p:attrName>
                                        </p:attrNameLst>
                                      </p:cBhvr>
                                      <p:to>
                                        <p:strVal val="visible"/>
                                      </p:to>
                                    </p:set>
                                    <p:anim calcmode="lin" valueType="num">
                                      <p:cBhvr additive="base">
                                        <p:cTn id="7" dur="500" fill="hold"/>
                                        <p:tgtEl>
                                          <p:spTgt spid="189447"/>
                                        </p:tgtEl>
                                        <p:attrNameLst>
                                          <p:attrName>ppt_x</p:attrName>
                                        </p:attrNameLst>
                                      </p:cBhvr>
                                      <p:tavLst>
                                        <p:tav tm="0">
                                          <p:val>
                                            <p:strVal val="0-#ppt_w/2"/>
                                          </p:val>
                                        </p:tav>
                                        <p:tav tm="100000">
                                          <p:val>
                                            <p:strVal val="#ppt_x"/>
                                          </p:val>
                                        </p:tav>
                                      </p:tavLst>
                                    </p:anim>
                                    <p:anim calcmode="lin" valueType="num">
                                      <p:cBhvr additive="base">
                                        <p:cTn id="8" dur="500" fill="hold"/>
                                        <p:tgtEl>
                                          <p:spTgt spid="18944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9447" grpId="0" animBg="1"/>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a:extLst>
              <a:ext uri="{FF2B5EF4-FFF2-40B4-BE49-F238E27FC236}">
                <a16:creationId xmlns:a16="http://schemas.microsoft.com/office/drawing/2014/main" id="{29927F93-67EE-4C0F-9682-D92E832B0395}"/>
              </a:ext>
            </a:extLst>
          </p:cNvPr>
          <p:cNvSpPr>
            <a:spLocks noGrp="1" noChangeArrowheads="1"/>
          </p:cNvSpPr>
          <p:nvPr>
            <p:ph type="title"/>
          </p:nvPr>
        </p:nvSpPr>
        <p:spPr/>
        <p:txBody>
          <a:bodyPr/>
          <a:lstStyle/>
          <a:p>
            <a:r>
              <a:rPr lang="en-US" altLang="en-US" sz="3600"/>
              <a:t>Problem: Chinese Zodiac</a:t>
            </a:r>
            <a:r>
              <a:rPr lang="en-US" altLang="en-US"/>
              <a:t> </a:t>
            </a:r>
          </a:p>
        </p:txBody>
      </p:sp>
      <p:sp>
        <p:nvSpPr>
          <p:cNvPr id="54276" name="Rectangle 3">
            <a:extLst>
              <a:ext uri="{FF2B5EF4-FFF2-40B4-BE49-F238E27FC236}">
                <a16:creationId xmlns:a16="http://schemas.microsoft.com/office/drawing/2014/main" id="{4DF4B7E9-A0C2-4E2E-8BF4-222D91764253}"/>
              </a:ext>
            </a:extLst>
          </p:cNvPr>
          <p:cNvSpPr>
            <a:spLocks noGrp="1" noChangeArrowheads="1"/>
          </p:cNvSpPr>
          <p:nvPr>
            <p:ph idx="1"/>
          </p:nvPr>
        </p:nvSpPr>
        <p:spPr/>
        <p:txBody>
          <a:bodyPr/>
          <a:lstStyle/>
          <a:p>
            <a:pPr marL="0" indent="0">
              <a:buNone/>
            </a:pPr>
            <a:r>
              <a:rPr lang="en-US" altLang="en-US" sz="2800"/>
              <a:t>Write a program </a:t>
            </a:r>
            <a:r>
              <a:rPr lang="en-US" altLang="en-US"/>
              <a:t>that prompts the user to enter a year and displays the animal for the year. </a:t>
            </a:r>
          </a:p>
        </p:txBody>
      </p:sp>
      <p:sp>
        <p:nvSpPr>
          <p:cNvPr id="54274" name="Slide Number Placeholder 4">
            <a:extLst>
              <a:ext uri="{FF2B5EF4-FFF2-40B4-BE49-F238E27FC236}">
                <a16:creationId xmlns:a16="http://schemas.microsoft.com/office/drawing/2014/main" id="{7EA0640F-8CA8-41EE-A543-6B5E8FB73A1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A4F6B9E9-3693-4371-BC35-F2F2B50B0530}" type="slidenum">
              <a:rPr lang="en-US" altLang="en-US" sz="1400"/>
              <a:pPr/>
              <a:t>61</a:t>
            </a:fld>
            <a:endParaRPr lang="en-US" altLang="en-US" sz="1400"/>
          </a:p>
        </p:txBody>
      </p:sp>
      <p:sp>
        <p:nvSpPr>
          <p:cNvPr id="54277" name="Rectangle 8">
            <a:extLst>
              <a:ext uri="{FF2B5EF4-FFF2-40B4-BE49-F238E27FC236}">
                <a16:creationId xmlns:a16="http://schemas.microsoft.com/office/drawing/2014/main" id="{492EAF83-F1E3-4AAF-B76A-961EE068145D}"/>
              </a:ext>
            </a:extLst>
          </p:cNvPr>
          <p:cNvSpPr>
            <a:spLocks noChangeArrowheads="1"/>
          </p:cNvSpPr>
          <p:nvPr/>
        </p:nvSpPr>
        <p:spPr bwMode="auto">
          <a:xfrm>
            <a:off x="1524001" y="-230832"/>
            <a:ext cx="18473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54278" name="Picture 11">
            <a:extLst>
              <a:ext uri="{FF2B5EF4-FFF2-40B4-BE49-F238E27FC236}">
                <a16:creationId xmlns:a16="http://schemas.microsoft.com/office/drawing/2014/main" id="{618AC129-8F37-424A-BD6A-76318C50B7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2850" y="1931988"/>
            <a:ext cx="7226300" cy="368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4279" name="Rectangle 8">
            <a:hlinkClick r:id="rId4"/>
            <a:extLst>
              <a:ext uri="{FF2B5EF4-FFF2-40B4-BE49-F238E27FC236}">
                <a16:creationId xmlns:a16="http://schemas.microsoft.com/office/drawing/2014/main" id="{CB41FE0E-F2E8-43C1-9061-84485B09CDDF}"/>
              </a:ext>
            </a:extLst>
          </p:cNvPr>
          <p:cNvSpPr>
            <a:spLocks noChangeArrowheads="1"/>
          </p:cNvSpPr>
          <p:nvPr/>
        </p:nvSpPr>
        <p:spPr bwMode="auto">
          <a:xfrm>
            <a:off x="7069138" y="5694363"/>
            <a:ext cx="1852612"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2000"/>
              <a:t>ChineseZodiac</a:t>
            </a:r>
          </a:p>
        </p:txBody>
      </p:sp>
      <p:sp>
        <p:nvSpPr>
          <p:cNvPr id="54280" name="AutoShape 10">
            <a:hlinkClick r:id="rId5" action="ppaction://program" highlightClick="1"/>
            <a:extLst>
              <a:ext uri="{FF2B5EF4-FFF2-40B4-BE49-F238E27FC236}">
                <a16:creationId xmlns:a16="http://schemas.microsoft.com/office/drawing/2014/main" id="{5A645915-4B1A-4C95-B9C3-11696814F32C}"/>
              </a:ext>
            </a:extLst>
          </p:cNvPr>
          <p:cNvSpPr>
            <a:spLocks noChangeArrowheads="1"/>
          </p:cNvSpPr>
          <p:nvPr/>
        </p:nvSpPr>
        <p:spPr bwMode="auto">
          <a:xfrm>
            <a:off x="9066213" y="5694363"/>
            <a:ext cx="7683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latin typeface="Book Antiqua" panose="02040602050305030304" pitchFamily="18" charset="0"/>
              </a:rPr>
              <a:t>Run</a:t>
            </a:r>
            <a:endParaRPr lang="en-US" altLang="en-US" sz="1800"/>
          </a:p>
        </p:txBody>
      </p:sp>
    </p:spTree>
  </p:cSld>
  <p:clrMapOvr>
    <a:masterClrMapping/>
  </p:clrMapOvr>
  <p:transition>
    <p:dissolve/>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9" name="Rectangle 2">
            <a:extLst>
              <a:ext uri="{FF2B5EF4-FFF2-40B4-BE49-F238E27FC236}">
                <a16:creationId xmlns:a16="http://schemas.microsoft.com/office/drawing/2014/main" id="{DBC9C1CF-A83F-415F-B61F-43AEED7F9D14}"/>
              </a:ext>
            </a:extLst>
          </p:cNvPr>
          <p:cNvSpPr>
            <a:spLocks noGrp="1" noChangeArrowheads="1"/>
          </p:cNvSpPr>
          <p:nvPr>
            <p:ph type="title"/>
          </p:nvPr>
        </p:nvSpPr>
        <p:spPr/>
        <p:txBody>
          <a:bodyPr/>
          <a:lstStyle/>
          <a:p>
            <a:r>
              <a:rPr lang="en-US" altLang="en-US"/>
              <a:t>Conditional Operators</a:t>
            </a:r>
            <a:endParaRPr lang="en-US" altLang="en-US" b="1">
              <a:latin typeface="Book Antiqua" panose="02040602050305030304" pitchFamily="18" charset="0"/>
            </a:endParaRPr>
          </a:p>
        </p:txBody>
      </p:sp>
      <p:sp>
        <p:nvSpPr>
          <p:cNvPr id="55300" name="Rectangle 3">
            <a:extLst>
              <a:ext uri="{FF2B5EF4-FFF2-40B4-BE49-F238E27FC236}">
                <a16:creationId xmlns:a16="http://schemas.microsoft.com/office/drawing/2014/main" id="{A9854114-E537-4F38-886F-F2B5E8251EC2}"/>
              </a:ext>
            </a:extLst>
          </p:cNvPr>
          <p:cNvSpPr>
            <a:spLocks noGrp="1" noChangeArrowheads="1"/>
          </p:cNvSpPr>
          <p:nvPr>
            <p:ph idx="1"/>
          </p:nvPr>
        </p:nvSpPr>
        <p:spPr/>
        <p:txBody>
          <a:bodyPr/>
          <a:lstStyle/>
          <a:p>
            <a:pPr>
              <a:lnSpc>
                <a:spcPct val="90000"/>
              </a:lnSpc>
              <a:buFont typeface="Monotype Sorts"/>
              <a:buNone/>
            </a:pPr>
            <a:r>
              <a:rPr lang="en-US" altLang="en-US" sz="2800" dirty="0"/>
              <a:t>if (x &gt; 0) </a:t>
            </a:r>
          </a:p>
          <a:p>
            <a:pPr>
              <a:lnSpc>
                <a:spcPct val="90000"/>
              </a:lnSpc>
              <a:buFont typeface="Monotype Sorts"/>
              <a:buNone/>
            </a:pPr>
            <a:r>
              <a:rPr lang="tr-TR" altLang="en-US" sz="2800" dirty="0"/>
              <a:t>	</a:t>
            </a:r>
            <a:r>
              <a:rPr lang="en-US" altLang="en-US" sz="2800" dirty="0"/>
              <a:t>y = 1</a:t>
            </a:r>
          </a:p>
          <a:p>
            <a:pPr>
              <a:lnSpc>
                <a:spcPct val="90000"/>
              </a:lnSpc>
              <a:spcBef>
                <a:spcPct val="0"/>
              </a:spcBef>
              <a:buFont typeface="Monotype Sorts"/>
              <a:buNone/>
            </a:pPr>
            <a:r>
              <a:rPr lang="en-US" altLang="en-US" sz="2800" dirty="0"/>
              <a:t>else </a:t>
            </a:r>
          </a:p>
          <a:p>
            <a:pPr>
              <a:lnSpc>
                <a:spcPct val="90000"/>
              </a:lnSpc>
              <a:spcBef>
                <a:spcPct val="0"/>
              </a:spcBef>
              <a:buFont typeface="Monotype Sorts"/>
              <a:buNone/>
            </a:pPr>
            <a:r>
              <a:rPr lang="tr-TR" altLang="en-US" sz="2800" dirty="0"/>
              <a:t>	</a:t>
            </a:r>
            <a:r>
              <a:rPr lang="en-US" altLang="en-US" sz="2800" dirty="0"/>
              <a:t>y = -1;</a:t>
            </a:r>
          </a:p>
          <a:p>
            <a:pPr>
              <a:lnSpc>
                <a:spcPct val="90000"/>
              </a:lnSpc>
              <a:spcBef>
                <a:spcPct val="0"/>
              </a:spcBef>
              <a:buFont typeface="Monotype Sorts"/>
              <a:buNone/>
            </a:pPr>
            <a:endParaRPr lang="en-US" altLang="en-US" sz="2800" dirty="0"/>
          </a:p>
          <a:p>
            <a:pPr>
              <a:lnSpc>
                <a:spcPct val="90000"/>
              </a:lnSpc>
              <a:spcBef>
                <a:spcPct val="0"/>
              </a:spcBef>
              <a:buFont typeface="Monotype Sorts"/>
              <a:buNone/>
            </a:pPr>
            <a:r>
              <a:rPr lang="en-US" altLang="en-US" sz="2800" dirty="0"/>
              <a:t>is equivalent to</a:t>
            </a:r>
          </a:p>
          <a:p>
            <a:pPr>
              <a:lnSpc>
                <a:spcPct val="90000"/>
              </a:lnSpc>
              <a:spcBef>
                <a:spcPct val="0"/>
              </a:spcBef>
              <a:buFont typeface="Monotype Sorts"/>
              <a:buNone/>
            </a:pPr>
            <a:endParaRPr lang="en-US" altLang="en-US" sz="2800" dirty="0"/>
          </a:p>
          <a:p>
            <a:pPr>
              <a:lnSpc>
                <a:spcPct val="90000"/>
              </a:lnSpc>
              <a:spcBef>
                <a:spcPct val="0"/>
              </a:spcBef>
              <a:buFont typeface="Monotype Sorts"/>
              <a:buNone/>
            </a:pPr>
            <a:r>
              <a:rPr lang="tr-TR" altLang="en-US" sz="2800" dirty="0"/>
              <a:t>	</a:t>
            </a:r>
            <a:r>
              <a:rPr lang="en-US" altLang="en-US" sz="2800" dirty="0"/>
              <a:t>y = (x &gt; 0) ? 1 : -1;</a:t>
            </a:r>
            <a:endParaRPr lang="tr-TR" altLang="en-US" sz="2800" dirty="0"/>
          </a:p>
          <a:p>
            <a:pPr>
              <a:lnSpc>
                <a:spcPct val="90000"/>
              </a:lnSpc>
              <a:spcBef>
                <a:spcPct val="0"/>
              </a:spcBef>
              <a:buFont typeface="Monotype Sorts"/>
              <a:buNone/>
            </a:pPr>
            <a:endParaRPr lang="en-US" altLang="en-US" sz="2800" dirty="0"/>
          </a:p>
          <a:p>
            <a:pPr>
              <a:lnSpc>
                <a:spcPct val="90000"/>
              </a:lnSpc>
              <a:spcBef>
                <a:spcPct val="0"/>
              </a:spcBef>
              <a:buFont typeface="Monotype Sorts"/>
              <a:buNone/>
            </a:pPr>
            <a:r>
              <a:rPr lang="en-US" altLang="en-US" sz="2800" dirty="0"/>
              <a:t>(</a:t>
            </a:r>
            <a:r>
              <a:rPr lang="en-US" altLang="en-US" sz="2800" dirty="0" err="1"/>
              <a:t>boolean</a:t>
            </a:r>
            <a:r>
              <a:rPr lang="en-US" altLang="en-US" sz="2800" dirty="0"/>
              <a:t>-expression) ? expression1 : expression2</a:t>
            </a:r>
          </a:p>
          <a:p>
            <a:pPr>
              <a:lnSpc>
                <a:spcPct val="90000"/>
              </a:lnSpc>
              <a:spcBef>
                <a:spcPct val="0"/>
              </a:spcBef>
              <a:buFont typeface="Monotype Sorts"/>
              <a:buNone/>
            </a:pPr>
            <a:endParaRPr lang="en-US" altLang="en-US" sz="2800" dirty="0"/>
          </a:p>
        </p:txBody>
      </p:sp>
      <p:sp>
        <p:nvSpPr>
          <p:cNvPr id="55298" name="Slide Number Placeholder 4">
            <a:extLst>
              <a:ext uri="{FF2B5EF4-FFF2-40B4-BE49-F238E27FC236}">
                <a16:creationId xmlns:a16="http://schemas.microsoft.com/office/drawing/2014/main" id="{715FF5F8-F971-42A4-8FE4-E3B880047F60}"/>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5580A2E5-9D57-474B-842F-D87D317802A4}" type="slidenum">
              <a:rPr lang="en-US" altLang="en-US" sz="1400"/>
              <a:pPr/>
              <a:t>62</a:t>
            </a:fld>
            <a:endParaRPr lang="en-US" altLang="en-US" sz="1400"/>
          </a:p>
        </p:txBody>
      </p:sp>
    </p:spTree>
  </p:cSld>
  <p:clrMapOvr>
    <a:masterClrMapping/>
  </p:clrMapOvr>
  <p:transition>
    <p:dissolve/>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a:extLst>
              <a:ext uri="{FF2B5EF4-FFF2-40B4-BE49-F238E27FC236}">
                <a16:creationId xmlns:a16="http://schemas.microsoft.com/office/drawing/2014/main" id="{D2E86414-2380-4F5E-BB31-D092D0671C37}"/>
              </a:ext>
            </a:extLst>
          </p:cNvPr>
          <p:cNvSpPr>
            <a:spLocks noGrp="1" noChangeArrowheads="1"/>
          </p:cNvSpPr>
          <p:nvPr>
            <p:ph type="title"/>
          </p:nvPr>
        </p:nvSpPr>
        <p:spPr/>
        <p:txBody>
          <a:bodyPr/>
          <a:lstStyle/>
          <a:p>
            <a:r>
              <a:rPr lang="en-US" altLang="en-US"/>
              <a:t>Conditional Operator</a:t>
            </a:r>
            <a:endParaRPr lang="en-US" altLang="en-US" b="1">
              <a:latin typeface="Book Antiqua" panose="02040602050305030304" pitchFamily="18" charset="0"/>
            </a:endParaRPr>
          </a:p>
        </p:txBody>
      </p:sp>
      <p:sp>
        <p:nvSpPr>
          <p:cNvPr id="56324" name="Rectangle 3">
            <a:extLst>
              <a:ext uri="{FF2B5EF4-FFF2-40B4-BE49-F238E27FC236}">
                <a16:creationId xmlns:a16="http://schemas.microsoft.com/office/drawing/2014/main" id="{A488C053-9295-42B2-B30E-B87B4FFBDAD0}"/>
              </a:ext>
            </a:extLst>
          </p:cNvPr>
          <p:cNvSpPr>
            <a:spLocks noGrp="1" noChangeArrowheads="1"/>
          </p:cNvSpPr>
          <p:nvPr>
            <p:ph idx="1"/>
          </p:nvPr>
        </p:nvSpPr>
        <p:spPr/>
        <p:txBody>
          <a:bodyPr/>
          <a:lstStyle/>
          <a:p>
            <a:pPr>
              <a:buFont typeface="Monotype Sorts"/>
              <a:buNone/>
            </a:pPr>
            <a:r>
              <a:rPr lang="en-US" altLang="en-US" sz="2800" b="1">
                <a:latin typeface="Courier New" panose="02070309020205020404" pitchFamily="49" charset="0"/>
              </a:rPr>
              <a:t>if (num % 2 == 0)</a:t>
            </a:r>
          </a:p>
          <a:p>
            <a:pPr>
              <a:buFont typeface="Monotype Sorts"/>
              <a:buNone/>
            </a:pPr>
            <a:r>
              <a:rPr lang="en-US" altLang="en-US" sz="2800" b="1">
                <a:latin typeface="Courier New" panose="02070309020205020404" pitchFamily="49" charset="0"/>
              </a:rPr>
              <a:t>  System.out.println(num + “is even”);</a:t>
            </a:r>
          </a:p>
          <a:p>
            <a:pPr>
              <a:spcBef>
                <a:spcPct val="0"/>
              </a:spcBef>
              <a:buFont typeface="Monotype Sorts"/>
              <a:buNone/>
            </a:pPr>
            <a:r>
              <a:rPr lang="en-US" altLang="en-US" sz="2800" b="1">
                <a:latin typeface="Courier New" panose="02070309020205020404" pitchFamily="49" charset="0"/>
              </a:rPr>
              <a:t>else </a:t>
            </a:r>
          </a:p>
          <a:p>
            <a:pPr>
              <a:spcBef>
                <a:spcPct val="0"/>
              </a:spcBef>
              <a:buFont typeface="Monotype Sorts"/>
              <a:buNone/>
            </a:pPr>
            <a:r>
              <a:rPr lang="en-US" altLang="en-US" sz="2800" b="1">
                <a:latin typeface="Courier New" panose="02070309020205020404" pitchFamily="49" charset="0"/>
              </a:rPr>
              <a:t>  System.out.println(num + “is odd”);</a:t>
            </a:r>
          </a:p>
          <a:p>
            <a:pPr>
              <a:spcBef>
                <a:spcPct val="0"/>
              </a:spcBef>
              <a:buFont typeface="Monotype Sorts"/>
              <a:buNone/>
            </a:pPr>
            <a:endParaRPr lang="en-US" altLang="en-US" sz="2800" b="1">
              <a:latin typeface="Courier New" panose="02070309020205020404" pitchFamily="49" charset="0"/>
            </a:endParaRPr>
          </a:p>
          <a:p>
            <a:pPr>
              <a:spcBef>
                <a:spcPct val="0"/>
              </a:spcBef>
              <a:buFont typeface="Monotype Sorts"/>
              <a:buNone/>
            </a:pPr>
            <a:endParaRPr lang="en-US" altLang="en-US" sz="2800" b="1">
              <a:latin typeface="Courier New" panose="02070309020205020404" pitchFamily="49" charset="0"/>
            </a:endParaRPr>
          </a:p>
          <a:p>
            <a:pPr>
              <a:spcBef>
                <a:spcPct val="0"/>
              </a:spcBef>
              <a:buFont typeface="Monotype Sorts"/>
              <a:buNone/>
            </a:pPr>
            <a:r>
              <a:rPr lang="en-US" altLang="en-US" sz="2800" b="1">
                <a:latin typeface="Courier New" panose="02070309020205020404" pitchFamily="49" charset="0"/>
              </a:rPr>
              <a:t>System.out.println(</a:t>
            </a:r>
          </a:p>
          <a:p>
            <a:pPr>
              <a:spcBef>
                <a:spcPct val="0"/>
              </a:spcBef>
              <a:buFont typeface="Monotype Sorts"/>
              <a:buNone/>
            </a:pPr>
            <a:r>
              <a:rPr lang="en-US" altLang="en-US" sz="2800" b="1">
                <a:latin typeface="Courier New" panose="02070309020205020404" pitchFamily="49" charset="0"/>
              </a:rPr>
              <a:t>  (num % 2 == 0)? num + “is even” :</a:t>
            </a:r>
          </a:p>
          <a:p>
            <a:pPr>
              <a:spcBef>
                <a:spcPct val="0"/>
              </a:spcBef>
              <a:buFont typeface="Monotype Sorts"/>
              <a:buNone/>
            </a:pPr>
            <a:r>
              <a:rPr lang="en-US" altLang="en-US" sz="2800" b="1">
                <a:latin typeface="Courier New" panose="02070309020205020404" pitchFamily="49" charset="0"/>
              </a:rPr>
              <a:t>  num + “is odd”);</a:t>
            </a:r>
          </a:p>
          <a:p>
            <a:pPr>
              <a:spcBef>
                <a:spcPct val="0"/>
              </a:spcBef>
              <a:buFont typeface="Monotype Sorts"/>
              <a:buNone/>
            </a:pPr>
            <a:endParaRPr lang="en-US" altLang="en-US" sz="2800">
              <a:latin typeface="Courier New" panose="02070309020205020404" pitchFamily="49" charset="0"/>
            </a:endParaRPr>
          </a:p>
        </p:txBody>
      </p:sp>
      <p:sp>
        <p:nvSpPr>
          <p:cNvPr id="56322" name="Slide Number Placeholder 4">
            <a:extLst>
              <a:ext uri="{FF2B5EF4-FFF2-40B4-BE49-F238E27FC236}">
                <a16:creationId xmlns:a16="http://schemas.microsoft.com/office/drawing/2014/main" id="{C4743FD6-CB92-40FE-84C9-AF1C120F3ADB}"/>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D7123079-19D8-411F-BB76-E318BC16C090}" type="slidenum">
              <a:rPr lang="en-US" altLang="en-US" sz="1400"/>
              <a:pPr/>
              <a:t>63</a:t>
            </a:fld>
            <a:endParaRPr lang="en-US" altLang="en-US" sz="1400"/>
          </a:p>
        </p:txBody>
      </p:sp>
    </p:spTree>
  </p:cSld>
  <p:clrMapOvr>
    <a:masterClrMapping/>
  </p:clrMapOvr>
  <p:transition>
    <p:dissolve/>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7" name="Rectangle 2">
            <a:extLst>
              <a:ext uri="{FF2B5EF4-FFF2-40B4-BE49-F238E27FC236}">
                <a16:creationId xmlns:a16="http://schemas.microsoft.com/office/drawing/2014/main" id="{375F9B83-3930-43D9-80CA-EDD0BA8570B8}"/>
              </a:ext>
            </a:extLst>
          </p:cNvPr>
          <p:cNvSpPr>
            <a:spLocks noGrp="1" noChangeArrowheads="1"/>
          </p:cNvSpPr>
          <p:nvPr>
            <p:ph type="title"/>
          </p:nvPr>
        </p:nvSpPr>
        <p:spPr/>
        <p:txBody>
          <a:bodyPr/>
          <a:lstStyle/>
          <a:p>
            <a:r>
              <a:rPr lang="en-US" altLang="en-US"/>
              <a:t>Conditional Operator, cont.</a:t>
            </a:r>
            <a:endParaRPr lang="en-US" altLang="en-US" b="1">
              <a:latin typeface="Book Antiqua" panose="02040602050305030304" pitchFamily="18" charset="0"/>
            </a:endParaRPr>
          </a:p>
        </p:txBody>
      </p:sp>
      <p:sp>
        <p:nvSpPr>
          <p:cNvPr id="57348" name="Rectangle 3">
            <a:extLst>
              <a:ext uri="{FF2B5EF4-FFF2-40B4-BE49-F238E27FC236}">
                <a16:creationId xmlns:a16="http://schemas.microsoft.com/office/drawing/2014/main" id="{39BE492F-7AFD-4D13-AC04-3B6F7E53302E}"/>
              </a:ext>
            </a:extLst>
          </p:cNvPr>
          <p:cNvSpPr>
            <a:spLocks noGrp="1" noChangeArrowheads="1"/>
          </p:cNvSpPr>
          <p:nvPr>
            <p:ph idx="1"/>
          </p:nvPr>
        </p:nvSpPr>
        <p:spPr/>
        <p:txBody>
          <a:bodyPr/>
          <a:lstStyle/>
          <a:p>
            <a:pPr>
              <a:buFont typeface="Monotype Sorts"/>
              <a:buNone/>
            </a:pPr>
            <a:r>
              <a:rPr lang="en-US" altLang="en-US" sz="3000" b="1">
                <a:latin typeface="Courier New" panose="02070309020205020404" pitchFamily="49" charset="0"/>
              </a:rPr>
              <a:t>boolean-expression ? exp1 : exp2</a:t>
            </a:r>
          </a:p>
          <a:p>
            <a:pPr>
              <a:spcBef>
                <a:spcPct val="0"/>
              </a:spcBef>
              <a:buFont typeface="Monotype Sorts"/>
              <a:buNone/>
            </a:pPr>
            <a:endParaRPr lang="en-US" altLang="en-US" sz="3000">
              <a:latin typeface="Courier New" panose="02070309020205020404" pitchFamily="49" charset="0"/>
            </a:endParaRPr>
          </a:p>
        </p:txBody>
      </p:sp>
      <p:sp>
        <p:nvSpPr>
          <p:cNvPr id="57346" name="Slide Number Placeholder 4">
            <a:extLst>
              <a:ext uri="{FF2B5EF4-FFF2-40B4-BE49-F238E27FC236}">
                <a16:creationId xmlns:a16="http://schemas.microsoft.com/office/drawing/2014/main" id="{A895F3E3-EC3B-4F8E-B47C-42DC1A7A361B}"/>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6831DA8-1528-492B-B400-90C36D650A10}" type="slidenum">
              <a:rPr lang="en-US" altLang="en-US" sz="1400"/>
              <a:pPr/>
              <a:t>64</a:t>
            </a:fld>
            <a:endParaRPr lang="en-US" altLang="en-US" sz="1400"/>
          </a:p>
        </p:txBody>
      </p:sp>
    </p:spTree>
  </p:cSld>
  <p:clrMapOvr>
    <a:masterClrMapping/>
  </p:clrMapOvr>
  <p:transition>
    <p:dissolve/>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1" name="Rectangle 2">
            <a:extLst>
              <a:ext uri="{FF2B5EF4-FFF2-40B4-BE49-F238E27FC236}">
                <a16:creationId xmlns:a16="http://schemas.microsoft.com/office/drawing/2014/main" id="{EE67A3A3-0577-446F-A378-26ECA1EAAB3B}"/>
              </a:ext>
            </a:extLst>
          </p:cNvPr>
          <p:cNvSpPr>
            <a:spLocks noGrp="1" noChangeArrowheads="1"/>
          </p:cNvSpPr>
          <p:nvPr>
            <p:ph type="title"/>
          </p:nvPr>
        </p:nvSpPr>
        <p:spPr/>
        <p:txBody>
          <a:bodyPr/>
          <a:lstStyle/>
          <a:p>
            <a:r>
              <a:rPr lang="en-US" altLang="en-US"/>
              <a:t>Operator Precedence</a:t>
            </a:r>
          </a:p>
        </p:txBody>
      </p:sp>
      <p:sp>
        <p:nvSpPr>
          <p:cNvPr id="128004" name="Rectangle 3">
            <a:extLst>
              <a:ext uri="{FF2B5EF4-FFF2-40B4-BE49-F238E27FC236}">
                <a16:creationId xmlns:a16="http://schemas.microsoft.com/office/drawing/2014/main" id="{DAD1F863-D39C-41C8-BB35-567DB260677D}"/>
              </a:ext>
            </a:extLst>
          </p:cNvPr>
          <p:cNvSpPr>
            <a:spLocks noGrp="1" noChangeArrowheads="1"/>
          </p:cNvSpPr>
          <p:nvPr>
            <p:ph idx="1"/>
          </p:nvPr>
        </p:nvSpPr>
        <p:spPr/>
        <p:txBody>
          <a:bodyPr/>
          <a:lstStyle/>
          <a:p>
            <a:pPr algn="just">
              <a:defRPr/>
            </a:pPr>
            <a:r>
              <a:rPr lang="en-US" sz="2400" b="1" dirty="0" err="1">
                <a:solidFill>
                  <a:schemeClr val="accent4"/>
                </a:solidFill>
                <a:latin typeface="Courier New" pitchFamily="49" charset="0"/>
              </a:rPr>
              <a:t>var</a:t>
            </a:r>
            <a:r>
              <a:rPr lang="en-US" sz="2400" b="1" dirty="0">
                <a:solidFill>
                  <a:schemeClr val="accent4"/>
                </a:solidFill>
                <a:latin typeface="Courier New" pitchFamily="49" charset="0"/>
              </a:rPr>
              <a:t>++, </a:t>
            </a:r>
            <a:r>
              <a:rPr lang="en-US" sz="2400" b="1" dirty="0" err="1">
                <a:solidFill>
                  <a:schemeClr val="accent4"/>
                </a:solidFill>
                <a:latin typeface="Courier New" pitchFamily="49" charset="0"/>
              </a:rPr>
              <a:t>var</a:t>
            </a:r>
            <a:r>
              <a:rPr lang="en-US" sz="2400" b="1" dirty="0">
                <a:solidFill>
                  <a:schemeClr val="accent4"/>
                </a:solidFill>
                <a:latin typeface="Courier New" pitchFamily="49" charset="0"/>
              </a:rPr>
              <a:t>--</a:t>
            </a:r>
          </a:p>
          <a:p>
            <a:pPr algn="just">
              <a:defRPr/>
            </a:pPr>
            <a:r>
              <a:rPr lang="en-US" sz="2400" b="1" dirty="0">
                <a:solidFill>
                  <a:schemeClr val="accent4"/>
                </a:solidFill>
                <a:latin typeface="Courier New" pitchFamily="49" charset="0"/>
              </a:rPr>
              <a:t>+, - (Unary plus and minus), ++</a:t>
            </a:r>
            <a:r>
              <a:rPr lang="en-US" sz="2400" b="1" dirty="0" err="1">
                <a:solidFill>
                  <a:schemeClr val="accent4"/>
                </a:solidFill>
                <a:latin typeface="Courier New" pitchFamily="49" charset="0"/>
              </a:rPr>
              <a:t>var</a:t>
            </a:r>
            <a:r>
              <a:rPr lang="en-US" sz="2400" b="1" dirty="0">
                <a:solidFill>
                  <a:schemeClr val="accent4"/>
                </a:solidFill>
              </a:rPr>
              <a:t>,</a:t>
            </a:r>
            <a:r>
              <a:rPr lang="en-US" sz="2400" b="1" dirty="0">
                <a:solidFill>
                  <a:schemeClr val="accent4"/>
                </a:solidFill>
                <a:latin typeface="Courier New" pitchFamily="49" charset="0"/>
              </a:rPr>
              <a:t>--</a:t>
            </a:r>
            <a:r>
              <a:rPr lang="en-US" sz="2400" b="1" dirty="0" err="1">
                <a:solidFill>
                  <a:schemeClr val="accent4"/>
                </a:solidFill>
                <a:latin typeface="Courier New" pitchFamily="49" charset="0"/>
              </a:rPr>
              <a:t>var</a:t>
            </a:r>
            <a:endParaRPr lang="en-US" sz="2400" b="1" dirty="0">
              <a:solidFill>
                <a:schemeClr val="accent4"/>
              </a:solidFill>
              <a:latin typeface="Courier New" pitchFamily="49" charset="0"/>
            </a:endParaRPr>
          </a:p>
          <a:p>
            <a:pPr algn="just">
              <a:defRPr/>
            </a:pPr>
            <a:r>
              <a:rPr lang="en-US" sz="2400" b="1" dirty="0">
                <a:solidFill>
                  <a:schemeClr val="accent4"/>
                </a:solidFill>
                <a:latin typeface="Courier New" pitchFamily="49" charset="0"/>
              </a:rPr>
              <a:t>(type) Casting</a:t>
            </a:r>
          </a:p>
          <a:p>
            <a:pPr algn="just">
              <a:defRPr/>
            </a:pPr>
            <a:r>
              <a:rPr lang="en-US" sz="2400" b="1" dirty="0">
                <a:solidFill>
                  <a:schemeClr val="accent4"/>
                </a:solidFill>
                <a:latin typeface="Courier New" pitchFamily="49" charset="0"/>
              </a:rPr>
              <a:t>! (Not)</a:t>
            </a:r>
          </a:p>
          <a:p>
            <a:pPr algn="just">
              <a:defRPr/>
            </a:pPr>
            <a:r>
              <a:rPr lang="en-US" sz="2400" b="1" dirty="0">
                <a:solidFill>
                  <a:schemeClr val="accent4"/>
                </a:solidFill>
                <a:latin typeface="Courier New" pitchFamily="49" charset="0"/>
              </a:rPr>
              <a:t>*</a:t>
            </a:r>
            <a:r>
              <a:rPr lang="en-US" sz="2400" b="1" dirty="0">
                <a:solidFill>
                  <a:schemeClr val="accent4"/>
                </a:solidFill>
              </a:rPr>
              <a:t>,</a:t>
            </a:r>
            <a:r>
              <a:rPr lang="en-US" sz="2400" b="1" dirty="0">
                <a:solidFill>
                  <a:schemeClr val="accent4"/>
                </a:solidFill>
                <a:latin typeface="Courier New" pitchFamily="49" charset="0"/>
              </a:rPr>
              <a:t> /</a:t>
            </a:r>
            <a:r>
              <a:rPr lang="en-US" sz="2400" b="1" dirty="0">
                <a:solidFill>
                  <a:schemeClr val="accent4"/>
                </a:solidFill>
              </a:rPr>
              <a:t>,</a:t>
            </a:r>
            <a:r>
              <a:rPr lang="en-US" sz="2400" b="1" dirty="0">
                <a:solidFill>
                  <a:schemeClr val="accent4"/>
                </a:solidFill>
                <a:latin typeface="Courier New" pitchFamily="49" charset="0"/>
              </a:rPr>
              <a:t> % (Multiplication, division, and remainder)</a:t>
            </a:r>
          </a:p>
          <a:p>
            <a:pPr algn="just">
              <a:defRPr/>
            </a:pPr>
            <a:r>
              <a:rPr lang="en-US" sz="2400" b="1" dirty="0">
                <a:solidFill>
                  <a:schemeClr val="accent4"/>
                </a:solidFill>
                <a:latin typeface="Courier New" pitchFamily="49" charset="0"/>
              </a:rPr>
              <a:t>+</a:t>
            </a:r>
            <a:r>
              <a:rPr lang="en-US" sz="2400" b="1" dirty="0">
                <a:solidFill>
                  <a:schemeClr val="accent4"/>
                </a:solidFill>
              </a:rPr>
              <a:t>,</a:t>
            </a:r>
            <a:r>
              <a:rPr lang="en-US" sz="2400" b="1" dirty="0">
                <a:solidFill>
                  <a:schemeClr val="accent4"/>
                </a:solidFill>
                <a:latin typeface="Courier New" pitchFamily="49" charset="0"/>
              </a:rPr>
              <a:t> - (Binary addition and subtraction)</a:t>
            </a:r>
          </a:p>
          <a:p>
            <a:pPr algn="just">
              <a:defRPr/>
            </a:pPr>
            <a:r>
              <a:rPr lang="en-US" sz="2400" b="1" dirty="0">
                <a:solidFill>
                  <a:schemeClr val="accent4"/>
                </a:solidFill>
                <a:latin typeface="Courier New" pitchFamily="49" charset="0"/>
              </a:rPr>
              <a:t>&lt;</a:t>
            </a:r>
            <a:r>
              <a:rPr lang="en-US" sz="2400" b="1" dirty="0">
                <a:solidFill>
                  <a:schemeClr val="accent4"/>
                </a:solidFill>
              </a:rPr>
              <a:t>,</a:t>
            </a:r>
            <a:r>
              <a:rPr lang="en-US" sz="2400" b="1" dirty="0">
                <a:solidFill>
                  <a:schemeClr val="accent4"/>
                </a:solidFill>
                <a:latin typeface="Courier New" pitchFamily="49" charset="0"/>
              </a:rPr>
              <a:t> &lt;=</a:t>
            </a:r>
            <a:r>
              <a:rPr lang="en-US" sz="2400" b="1" dirty="0">
                <a:solidFill>
                  <a:schemeClr val="accent4"/>
                </a:solidFill>
              </a:rPr>
              <a:t>,</a:t>
            </a:r>
            <a:r>
              <a:rPr lang="en-US" sz="2400" b="1" dirty="0">
                <a:solidFill>
                  <a:schemeClr val="accent4"/>
                </a:solidFill>
                <a:latin typeface="Courier New" pitchFamily="49" charset="0"/>
              </a:rPr>
              <a:t> &gt;</a:t>
            </a:r>
            <a:r>
              <a:rPr lang="en-US" sz="2400" b="1" dirty="0">
                <a:solidFill>
                  <a:schemeClr val="accent4"/>
                </a:solidFill>
              </a:rPr>
              <a:t>,</a:t>
            </a:r>
            <a:r>
              <a:rPr lang="en-US" sz="2400" b="1" dirty="0">
                <a:solidFill>
                  <a:schemeClr val="accent4"/>
                </a:solidFill>
                <a:latin typeface="Courier New" pitchFamily="49" charset="0"/>
              </a:rPr>
              <a:t> &gt;= (Relational operators)</a:t>
            </a:r>
          </a:p>
          <a:p>
            <a:pPr algn="just">
              <a:defRPr/>
            </a:pPr>
            <a:r>
              <a:rPr lang="en-US" sz="2400" b="1" dirty="0">
                <a:solidFill>
                  <a:schemeClr val="accent4"/>
                </a:solidFill>
                <a:latin typeface="Courier New" pitchFamily="49" charset="0"/>
              </a:rPr>
              <a:t>==</a:t>
            </a:r>
            <a:r>
              <a:rPr lang="en-US" sz="2400" b="1" dirty="0">
                <a:solidFill>
                  <a:schemeClr val="accent4"/>
                </a:solidFill>
              </a:rPr>
              <a:t>,</a:t>
            </a:r>
            <a:r>
              <a:rPr lang="en-US" sz="2400" b="1" dirty="0">
                <a:solidFill>
                  <a:schemeClr val="accent4"/>
                </a:solidFill>
                <a:latin typeface="Courier New" pitchFamily="49" charset="0"/>
              </a:rPr>
              <a:t> !=; (Equality) </a:t>
            </a:r>
          </a:p>
          <a:p>
            <a:pPr algn="just">
              <a:defRPr/>
            </a:pPr>
            <a:r>
              <a:rPr lang="en-US" sz="2400" b="1" dirty="0">
                <a:solidFill>
                  <a:schemeClr val="accent4"/>
                </a:solidFill>
                <a:latin typeface="Courier New" pitchFamily="49" charset="0"/>
              </a:rPr>
              <a:t>^ (Exclusive OR) </a:t>
            </a:r>
          </a:p>
          <a:p>
            <a:pPr algn="just">
              <a:defRPr/>
            </a:pPr>
            <a:r>
              <a:rPr lang="en-US" sz="2400" b="1" dirty="0">
                <a:solidFill>
                  <a:schemeClr val="accent4"/>
                </a:solidFill>
                <a:latin typeface="Courier New" pitchFamily="49" charset="0"/>
              </a:rPr>
              <a:t>&amp;&amp; (Conditional AND) Short-circuit AND</a:t>
            </a:r>
          </a:p>
          <a:p>
            <a:pPr algn="just">
              <a:defRPr/>
            </a:pPr>
            <a:r>
              <a:rPr lang="en-US" sz="2400" b="1" dirty="0">
                <a:solidFill>
                  <a:schemeClr val="accent4"/>
                </a:solidFill>
                <a:latin typeface="Courier New" pitchFamily="49" charset="0"/>
              </a:rPr>
              <a:t>|| (Conditional OR) Short-circuit OR</a:t>
            </a:r>
          </a:p>
          <a:p>
            <a:pPr algn="just">
              <a:defRPr/>
            </a:pPr>
            <a:r>
              <a:rPr lang="en-US" sz="2400" b="1" dirty="0">
                <a:solidFill>
                  <a:schemeClr val="accent4"/>
                </a:solidFill>
                <a:latin typeface="Courier New" pitchFamily="49" charset="0"/>
              </a:rPr>
              <a:t>=</a:t>
            </a:r>
            <a:r>
              <a:rPr lang="en-US" sz="2400" b="1" dirty="0">
                <a:solidFill>
                  <a:schemeClr val="accent4"/>
                </a:solidFill>
              </a:rPr>
              <a:t>,</a:t>
            </a:r>
            <a:r>
              <a:rPr lang="en-US" sz="2400" b="1" dirty="0">
                <a:solidFill>
                  <a:schemeClr val="accent4"/>
                </a:solidFill>
                <a:latin typeface="Courier New" pitchFamily="49" charset="0"/>
              </a:rPr>
              <a:t> +=</a:t>
            </a:r>
            <a:r>
              <a:rPr lang="en-US" sz="2400" b="1" dirty="0">
                <a:solidFill>
                  <a:schemeClr val="accent4"/>
                </a:solidFill>
              </a:rPr>
              <a:t>,</a:t>
            </a:r>
            <a:r>
              <a:rPr lang="en-US" sz="2400" b="1" dirty="0">
                <a:solidFill>
                  <a:schemeClr val="accent4"/>
                </a:solidFill>
                <a:latin typeface="Courier New" pitchFamily="49" charset="0"/>
              </a:rPr>
              <a:t> -=</a:t>
            </a:r>
            <a:r>
              <a:rPr lang="en-US" sz="2400" b="1" dirty="0">
                <a:solidFill>
                  <a:schemeClr val="accent4"/>
                </a:solidFill>
              </a:rPr>
              <a:t>,</a:t>
            </a:r>
            <a:r>
              <a:rPr lang="en-US" sz="2400" b="1" dirty="0">
                <a:solidFill>
                  <a:schemeClr val="accent4"/>
                </a:solidFill>
                <a:latin typeface="Courier New" pitchFamily="49" charset="0"/>
              </a:rPr>
              <a:t> *=</a:t>
            </a:r>
            <a:r>
              <a:rPr lang="en-US" sz="2400" b="1" dirty="0">
                <a:solidFill>
                  <a:schemeClr val="accent4"/>
                </a:solidFill>
              </a:rPr>
              <a:t>,</a:t>
            </a:r>
            <a:r>
              <a:rPr lang="en-US" sz="2400" b="1" dirty="0">
                <a:solidFill>
                  <a:schemeClr val="accent4"/>
                </a:solidFill>
                <a:latin typeface="Courier New" pitchFamily="49" charset="0"/>
              </a:rPr>
              <a:t> /=</a:t>
            </a:r>
            <a:r>
              <a:rPr lang="en-US" sz="2400" b="1" dirty="0">
                <a:solidFill>
                  <a:schemeClr val="accent4"/>
                </a:solidFill>
              </a:rPr>
              <a:t>,</a:t>
            </a:r>
            <a:r>
              <a:rPr lang="en-US" sz="2400" b="1" dirty="0">
                <a:solidFill>
                  <a:schemeClr val="accent4"/>
                </a:solidFill>
                <a:latin typeface="Courier New" pitchFamily="49" charset="0"/>
              </a:rPr>
              <a:t> %= (Assignment operator)</a:t>
            </a:r>
          </a:p>
        </p:txBody>
      </p:sp>
      <p:sp>
        <p:nvSpPr>
          <p:cNvPr id="58370" name="Slide Number Placeholder 4">
            <a:extLst>
              <a:ext uri="{FF2B5EF4-FFF2-40B4-BE49-F238E27FC236}">
                <a16:creationId xmlns:a16="http://schemas.microsoft.com/office/drawing/2014/main" id="{2C92A555-122B-4189-9E84-90D5BD7CF4CE}"/>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02D0503C-A058-4539-9E96-A7136F2F708B}" type="slidenum">
              <a:rPr lang="en-US" altLang="en-US" sz="1400"/>
              <a:pPr/>
              <a:t>65</a:t>
            </a:fld>
            <a:endParaRPr lang="en-US" altLang="en-US" sz="1400"/>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5" name="Rectangle 2">
            <a:extLst>
              <a:ext uri="{FF2B5EF4-FFF2-40B4-BE49-F238E27FC236}">
                <a16:creationId xmlns:a16="http://schemas.microsoft.com/office/drawing/2014/main" id="{81B17618-C358-4C41-9C23-05553915AB73}"/>
              </a:ext>
            </a:extLst>
          </p:cNvPr>
          <p:cNvSpPr>
            <a:spLocks noGrp="1" noChangeArrowheads="1"/>
          </p:cNvSpPr>
          <p:nvPr>
            <p:ph type="title"/>
          </p:nvPr>
        </p:nvSpPr>
        <p:spPr/>
        <p:txBody>
          <a:bodyPr/>
          <a:lstStyle/>
          <a:p>
            <a:r>
              <a:rPr lang="en-US" altLang="en-US" sz="3200"/>
              <a:t>Operator Precedence and Associativity</a:t>
            </a:r>
          </a:p>
        </p:txBody>
      </p:sp>
      <p:sp>
        <p:nvSpPr>
          <p:cNvPr id="59396" name="Rectangle 3">
            <a:extLst>
              <a:ext uri="{FF2B5EF4-FFF2-40B4-BE49-F238E27FC236}">
                <a16:creationId xmlns:a16="http://schemas.microsoft.com/office/drawing/2014/main" id="{1393AF0D-43EE-41ED-9434-8A95444E7E26}"/>
              </a:ext>
            </a:extLst>
          </p:cNvPr>
          <p:cNvSpPr>
            <a:spLocks noGrp="1" noChangeArrowheads="1"/>
          </p:cNvSpPr>
          <p:nvPr>
            <p:ph idx="1"/>
          </p:nvPr>
        </p:nvSpPr>
        <p:spPr/>
        <p:txBody>
          <a:bodyPr/>
          <a:lstStyle/>
          <a:p>
            <a:pPr marL="0" indent="0">
              <a:lnSpc>
                <a:spcPct val="90000"/>
              </a:lnSpc>
              <a:buNone/>
            </a:pPr>
            <a:r>
              <a:rPr lang="en-US" altLang="en-US" sz="2800">
                <a:cs typeface="Times New Roman" panose="02020603050405020304" pitchFamily="18" charset="0"/>
              </a:rPr>
              <a:t>The expression in the parentheses is evaluated first. (Parentheses can be nested, in which case the expression in the inner parentheses is executed first.) When evaluating an expression without parentheses, the operators are applied according to the precedence rule and the associativity rule.</a:t>
            </a:r>
          </a:p>
          <a:p>
            <a:pPr marL="0" indent="0" algn="just">
              <a:lnSpc>
                <a:spcPct val="90000"/>
              </a:lnSpc>
              <a:buNone/>
            </a:pPr>
            <a:endParaRPr lang="en-US" altLang="en-US" sz="2800">
              <a:cs typeface="Times New Roman" panose="02020603050405020304" pitchFamily="18" charset="0"/>
            </a:endParaRPr>
          </a:p>
          <a:p>
            <a:pPr marL="0" indent="0">
              <a:lnSpc>
                <a:spcPct val="90000"/>
              </a:lnSpc>
              <a:buNone/>
            </a:pPr>
            <a:r>
              <a:rPr lang="en-US" altLang="en-US" sz="2800">
                <a:cs typeface="Times New Roman" panose="02020603050405020304" pitchFamily="18" charset="0"/>
              </a:rPr>
              <a:t>If operators with the same precedence are next to each other, their associativity determines the order of evaluation. All binary operators except assignment operators are left-associative.</a:t>
            </a:r>
            <a:r>
              <a:rPr lang="en-US" altLang="en-US" sz="2500">
                <a:latin typeface="Courier New" panose="02070309020205020404" pitchFamily="49" charset="0"/>
                <a:cs typeface="Courier New" panose="02070309020205020404" pitchFamily="49" charset="0"/>
              </a:rPr>
              <a:t>  </a:t>
            </a:r>
          </a:p>
        </p:txBody>
      </p:sp>
      <p:sp>
        <p:nvSpPr>
          <p:cNvPr id="59394" name="Slide Number Placeholder 4">
            <a:extLst>
              <a:ext uri="{FF2B5EF4-FFF2-40B4-BE49-F238E27FC236}">
                <a16:creationId xmlns:a16="http://schemas.microsoft.com/office/drawing/2014/main" id="{9F1B026C-0869-4C2F-A13C-F243D56CF7A7}"/>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98E8A75-1160-48BF-B16A-054507C583CA}" type="slidenum">
              <a:rPr lang="en-US" altLang="en-US" sz="1400"/>
              <a:pPr/>
              <a:t>66</a:t>
            </a:fld>
            <a:endParaRPr lang="en-US" altLang="en-US" sz="1400"/>
          </a:p>
        </p:txBody>
      </p:sp>
      <p:sp>
        <p:nvSpPr>
          <p:cNvPr id="59397" name="Rectangle 4">
            <a:extLst>
              <a:ext uri="{FF2B5EF4-FFF2-40B4-BE49-F238E27FC236}">
                <a16:creationId xmlns:a16="http://schemas.microsoft.com/office/drawing/2014/main" id="{443268EC-494F-47DF-8D40-28DE4F380AF4}"/>
              </a:ext>
            </a:extLst>
          </p:cNvPr>
          <p:cNvSpPr>
            <a:spLocks noChangeArrowheads="1"/>
          </p:cNvSpPr>
          <p:nvPr/>
        </p:nvSpPr>
        <p:spPr bwMode="auto">
          <a:xfrm>
            <a:off x="3690938" y="2743201"/>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9" name="Rectangle 2">
            <a:extLst>
              <a:ext uri="{FF2B5EF4-FFF2-40B4-BE49-F238E27FC236}">
                <a16:creationId xmlns:a16="http://schemas.microsoft.com/office/drawing/2014/main" id="{B3E21F20-DAD5-4DAA-B65D-70F8F3DC6A08}"/>
              </a:ext>
            </a:extLst>
          </p:cNvPr>
          <p:cNvSpPr>
            <a:spLocks noGrp="1" noChangeArrowheads="1"/>
          </p:cNvSpPr>
          <p:nvPr>
            <p:ph type="title"/>
          </p:nvPr>
        </p:nvSpPr>
        <p:spPr/>
        <p:txBody>
          <a:bodyPr/>
          <a:lstStyle/>
          <a:p>
            <a:r>
              <a:rPr lang="en-US" altLang="en-US"/>
              <a:t>Operator Associativity</a:t>
            </a:r>
          </a:p>
        </p:txBody>
      </p:sp>
      <p:sp>
        <p:nvSpPr>
          <p:cNvPr id="60420" name="Rectangle 3">
            <a:extLst>
              <a:ext uri="{FF2B5EF4-FFF2-40B4-BE49-F238E27FC236}">
                <a16:creationId xmlns:a16="http://schemas.microsoft.com/office/drawing/2014/main" id="{66B01905-3C92-4E49-BDA5-065978F14546}"/>
              </a:ext>
            </a:extLst>
          </p:cNvPr>
          <p:cNvSpPr>
            <a:spLocks noGrp="1" noChangeArrowheads="1"/>
          </p:cNvSpPr>
          <p:nvPr>
            <p:ph idx="1"/>
          </p:nvPr>
        </p:nvSpPr>
        <p:spPr/>
        <p:txBody>
          <a:bodyPr/>
          <a:lstStyle/>
          <a:p>
            <a:pPr algn="just">
              <a:lnSpc>
                <a:spcPct val="90000"/>
              </a:lnSpc>
              <a:buFont typeface="Monotype Sorts"/>
              <a:buNone/>
            </a:pPr>
            <a:r>
              <a:rPr lang="en-US" altLang="en-US" sz="2800">
                <a:cs typeface="Times New Roman" panose="02020603050405020304" pitchFamily="18" charset="0"/>
              </a:rPr>
              <a:t>    </a:t>
            </a:r>
            <a:r>
              <a:rPr lang="en-US" altLang="en-US" sz="3300">
                <a:cs typeface="Times New Roman" panose="02020603050405020304" pitchFamily="18" charset="0"/>
              </a:rPr>
              <a:t>When two operators with the same precedence are evaluated, the </a:t>
            </a:r>
            <a:r>
              <a:rPr lang="en-US" altLang="en-US" sz="3300" i="1">
                <a:cs typeface="Times New Roman" panose="02020603050405020304" pitchFamily="18" charset="0"/>
              </a:rPr>
              <a:t>associativity</a:t>
            </a:r>
            <a:r>
              <a:rPr lang="en-US" altLang="en-US" sz="3300">
                <a:cs typeface="Times New Roman" panose="02020603050405020304" pitchFamily="18" charset="0"/>
              </a:rPr>
              <a:t> of the operators determines the order of evaluation. All binary operators except assignment operators are </a:t>
            </a:r>
            <a:r>
              <a:rPr lang="en-US" altLang="en-US" sz="3300" i="1">
                <a:cs typeface="Times New Roman" panose="02020603050405020304" pitchFamily="18" charset="0"/>
              </a:rPr>
              <a:t>left-associative</a:t>
            </a:r>
            <a:r>
              <a:rPr lang="en-US" altLang="en-US" sz="3300">
                <a:cs typeface="Times New Roman" panose="02020603050405020304" pitchFamily="18" charset="0"/>
              </a:rPr>
              <a:t>.</a:t>
            </a:r>
          </a:p>
          <a:p>
            <a:pPr algn="just">
              <a:lnSpc>
                <a:spcPct val="90000"/>
              </a:lnSpc>
              <a:buFont typeface="Monotype Sorts"/>
              <a:buNone/>
            </a:pPr>
            <a:r>
              <a:rPr lang="en-US" altLang="en-US" sz="3300">
                <a:cs typeface="Times New Roman" panose="02020603050405020304" pitchFamily="18" charset="0"/>
              </a:rPr>
              <a:t>    a – b + c – d is equivalent to  ((a – b) + c) – d </a:t>
            </a:r>
          </a:p>
          <a:p>
            <a:pPr algn="just">
              <a:lnSpc>
                <a:spcPct val="90000"/>
              </a:lnSpc>
              <a:buFont typeface="Monotype Sorts"/>
              <a:buNone/>
            </a:pPr>
            <a:r>
              <a:rPr lang="en-US" altLang="en-US" sz="3300">
                <a:cs typeface="Times New Roman" panose="02020603050405020304" pitchFamily="18" charset="0"/>
              </a:rPr>
              <a:t>    Assignment operators are </a:t>
            </a:r>
            <a:r>
              <a:rPr lang="en-US" altLang="en-US" sz="3300" i="1">
                <a:cs typeface="Times New Roman" panose="02020603050405020304" pitchFamily="18" charset="0"/>
              </a:rPr>
              <a:t>right-associative</a:t>
            </a:r>
            <a:r>
              <a:rPr lang="en-US" altLang="en-US" sz="3300">
                <a:cs typeface="Times New Roman" panose="02020603050405020304" pitchFamily="18" charset="0"/>
              </a:rPr>
              <a:t>. Therefore, the expression</a:t>
            </a:r>
          </a:p>
          <a:p>
            <a:pPr algn="just">
              <a:lnSpc>
                <a:spcPct val="90000"/>
              </a:lnSpc>
              <a:buFont typeface="Monotype Sorts"/>
              <a:buNone/>
            </a:pPr>
            <a:r>
              <a:rPr lang="en-US" altLang="en-US" sz="3300">
                <a:cs typeface="Times New Roman" panose="02020603050405020304" pitchFamily="18" charset="0"/>
              </a:rPr>
              <a:t>    a = b += c = 5 is equivalent to a = (b += (c = 5))</a:t>
            </a:r>
          </a:p>
          <a:p>
            <a:pPr algn="just">
              <a:lnSpc>
                <a:spcPct val="90000"/>
              </a:lnSpc>
              <a:buFont typeface="Monotype Sorts"/>
              <a:buNone/>
            </a:pPr>
            <a:endParaRPr lang="en-US" altLang="en-US" sz="3300">
              <a:cs typeface="Times New Roman" panose="02020603050405020304" pitchFamily="18" charset="0"/>
            </a:endParaRPr>
          </a:p>
        </p:txBody>
      </p:sp>
      <p:sp>
        <p:nvSpPr>
          <p:cNvPr id="60418" name="Slide Number Placeholder 4">
            <a:extLst>
              <a:ext uri="{FF2B5EF4-FFF2-40B4-BE49-F238E27FC236}">
                <a16:creationId xmlns:a16="http://schemas.microsoft.com/office/drawing/2014/main" id="{4410A32C-C83B-41DE-B4A8-B7EAC4D259F2}"/>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0646128-6937-44D3-A414-FDC05CF31661}" type="slidenum">
              <a:rPr lang="en-US" altLang="en-US" sz="1400"/>
              <a:pPr/>
              <a:t>67</a:t>
            </a:fld>
            <a:endParaRPr lang="en-US" altLang="en-US" sz="1400"/>
          </a:p>
        </p:txBody>
      </p:sp>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2" name="Rectangle 2">
            <a:extLst>
              <a:ext uri="{FF2B5EF4-FFF2-40B4-BE49-F238E27FC236}">
                <a16:creationId xmlns:a16="http://schemas.microsoft.com/office/drawing/2014/main" id="{159574A7-3D33-45EA-9097-81F4C9322263}"/>
              </a:ext>
            </a:extLst>
          </p:cNvPr>
          <p:cNvSpPr>
            <a:spLocks noGrp="1" noChangeArrowheads="1"/>
          </p:cNvSpPr>
          <p:nvPr>
            <p:ph type="title"/>
          </p:nvPr>
        </p:nvSpPr>
        <p:spPr/>
        <p:txBody>
          <a:bodyPr/>
          <a:lstStyle/>
          <a:p>
            <a:r>
              <a:rPr lang="en-US" altLang="en-US"/>
              <a:t>Example</a:t>
            </a:r>
          </a:p>
        </p:txBody>
      </p:sp>
      <p:sp>
        <p:nvSpPr>
          <p:cNvPr id="7173" name="Rectangle 3">
            <a:extLst>
              <a:ext uri="{FF2B5EF4-FFF2-40B4-BE49-F238E27FC236}">
                <a16:creationId xmlns:a16="http://schemas.microsoft.com/office/drawing/2014/main" id="{88F67950-E189-4F90-907A-7283AB4127E8}"/>
              </a:ext>
            </a:extLst>
          </p:cNvPr>
          <p:cNvSpPr>
            <a:spLocks noGrp="1" noChangeArrowheads="1"/>
          </p:cNvSpPr>
          <p:nvPr>
            <p:ph idx="1"/>
          </p:nvPr>
        </p:nvSpPr>
        <p:spPr/>
        <p:txBody>
          <a:bodyPr/>
          <a:lstStyle/>
          <a:p>
            <a:pPr marL="0" indent="0">
              <a:lnSpc>
                <a:spcPct val="80000"/>
              </a:lnSpc>
              <a:spcBef>
                <a:spcPct val="0"/>
              </a:spcBef>
              <a:buNone/>
            </a:pPr>
            <a:r>
              <a:rPr lang="en-US" altLang="en-US" sz="2900">
                <a:cs typeface="Times New Roman" panose="02020603050405020304" pitchFamily="18" charset="0"/>
              </a:rPr>
              <a:t>Applying the operator precedence and associativity rule, the expression 3 + 4 * 4 &gt; 5 * (4 + 3) - 1 is evaluated as follows:</a:t>
            </a:r>
          </a:p>
        </p:txBody>
      </p:sp>
      <p:sp>
        <p:nvSpPr>
          <p:cNvPr id="7171" name="Slide Number Placeholder 4">
            <a:extLst>
              <a:ext uri="{FF2B5EF4-FFF2-40B4-BE49-F238E27FC236}">
                <a16:creationId xmlns:a16="http://schemas.microsoft.com/office/drawing/2014/main" id="{6C0D0E74-355A-40F0-86C1-43EE4B4D25C4}"/>
              </a:ext>
            </a:extLst>
          </p:cNvPr>
          <p:cNvSpPr>
            <a:spLocks noGrp="1"/>
          </p:cNvSpPr>
          <p:nvPr>
            <p:ph type="sldNum" sz="quarter" idx="4294967295"/>
          </p:nvPr>
        </p:nvSpPr>
        <p:spPr>
          <a:xfrm>
            <a:off x="0" y="6053286"/>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B4215EA-5458-4605-84A5-3C063D0A7E23}" type="slidenum">
              <a:rPr lang="en-US" altLang="en-US" sz="1400"/>
              <a:pPr/>
              <a:t>68</a:t>
            </a:fld>
            <a:endParaRPr lang="en-US" altLang="en-US" sz="1400"/>
          </a:p>
        </p:txBody>
      </p:sp>
      <p:sp>
        <p:nvSpPr>
          <p:cNvPr id="7174" name="Rectangle 4">
            <a:extLst>
              <a:ext uri="{FF2B5EF4-FFF2-40B4-BE49-F238E27FC236}">
                <a16:creationId xmlns:a16="http://schemas.microsoft.com/office/drawing/2014/main" id="{7123C427-3984-47C2-94EF-1E2598CF2E4E}"/>
              </a:ext>
            </a:extLst>
          </p:cNvPr>
          <p:cNvSpPr>
            <a:spLocks noChangeArrowheads="1"/>
          </p:cNvSpPr>
          <p:nvPr/>
        </p:nvSpPr>
        <p:spPr bwMode="auto">
          <a:xfrm>
            <a:off x="3938588" y="24098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sp>
        <p:nvSpPr>
          <p:cNvPr id="7175" name="Rectangle 5">
            <a:extLst>
              <a:ext uri="{FF2B5EF4-FFF2-40B4-BE49-F238E27FC236}">
                <a16:creationId xmlns:a16="http://schemas.microsoft.com/office/drawing/2014/main" id="{F7094260-233A-4275-A397-8C5E919E6DB1}"/>
              </a:ext>
            </a:extLst>
          </p:cNvPr>
          <p:cNvSpPr>
            <a:spLocks noChangeArrowheads="1"/>
          </p:cNvSpPr>
          <p:nvPr/>
        </p:nvSpPr>
        <p:spPr bwMode="auto">
          <a:xfrm>
            <a:off x="3938588" y="2409826"/>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graphicFrame>
        <p:nvGraphicFramePr>
          <p:cNvPr id="7170" name="Object 6">
            <a:extLst>
              <a:ext uri="{FF2B5EF4-FFF2-40B4-BE49-F238E27FC236}">
                <a16:creationId xmlns:a16="http://schemas.microsoft.com/office/drawing/2014/main" id="{1DA8C4A8-401E-4076-A5F8-F8E93C610E40}"/>
              </a:ext>
            </a:extLst>
          </p:cNvPr>
          <p:cNvGraphicFramePr>
            <a:graphicFrameLocks noChangeAspect="1"/>
          </p:cNvGraphicFramePr>
          <p:nvPr>
            <p:extLst>
              <p:ext uri="{D42A27DB-BD31-4B8C-83A1-F6EECF244321}">
                <p14:modId xmlns:p14="http://schemas.microsoft.com/office/powerpoint/2010/main" val="1102492957"/>
              </p:ext>
            </p:extLst>
          </p:nvPr>
        </p:nvGraphicFramePr>
        <p:xfrm>
          <a:off x="1981200" y="2109937"/>
          <a:ext cx="8382000" cy="3959225"/>
        </p:xfrm>
        <a:graphic>
          <a:graphicData uri="http://schemas.openxmlformats.org/presentationml/2006/ole">
            <mc:AlternateContent xmlns:mc="http://schemas.openxmlformats.org/markup-compatibility/2006">
              <mc:Choice xmlns:v="urn:schemas-microsoft-com:vml" Requires="v">
                <p:oleObj spid="_x0000_s7178" r:id="rId4" imgW="4314444" imgH="2034540" progId="Word.Picture.8">
                  <p:embed/>
                </p:oleObj>
              </mc:Choice>
              <mc:Fallback>
                <p:oleObj r:id="rId4" imgW="4314444" imgH="2034540" progId="Word.Picture.8">
                  <p:embed/>
                  <p:pic>
                    <p:nvPicPr>
                      <p:cNvPr id="7170" name="Object 6">
                        <a:extLst>
                          <a:ext uri="{FF2B5EF4-FFF2-40B4-BE49-F238E27FC236}">
                            <a16:creationId xmlns:a16="http://schemas.microsoft.com/office/drawing/2014/main" id="{1DA8C4A8-401E-4076-A5F8-F8E93C610E4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81200" y="2109937"/>
                        <a:ext cx="8382000" cy="3959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3" name="Rectangle 2">
            <a:extLst>
              <a:ext uri="{FF2B5EF4-FFF2-40B4-BE49-F238E27FC236}">
                <a16:creationId xmlns:a16="http://schemas.microsoft.com/office/drawing/2014/main" id="{DBFE7516-FC1E-4D3B-9D79-245C3F461F37}"/>
              </a:ext>
            </a:extLst>
          </p:cNvPr>
          <p:cNvSpPr>
            <a:spLocks noGrp="1" noChangeArrowheads="1"/>
          </p:cNvSpPr>
          <p:nvPr>
            <p:ph type="title"/>
          </p:nvPr>
        </p:nvSpPr>
        <p:spPr/>
        <p:txBody>
          <a:bodyPr/>
          <a:lstStyle/>
          <a:p>
            <a:r>
              <a:rPr lang="en-US" altLang="en-US"/>
              <a:t>Operand Evaluation Order</a:t>
            </a:r>
          </a:p>
        </p:txBody>
      </p:sp>
      <p:sp>
        <p:nvSpPr>
          <p:cNvPr id="61444" name="Rectangle 3">
            <a:extLst>
              <a:ext uri="{FF2B5EF4-FFF2-40B4-BE49-F238E27FC236}">
                <a16:creationId xmlns:a16="http://schemas.microsoft.com/office/drawing/2014/main" id="{1489CD44-6E78-4A9E-9141-B8B64A99C13D}"/>
              </a:ext>
            </a:extLst>
          </p:cNvPr>
          <p:cNvSpPr>
            <a:spLocks noGrp="1" noChangeArrowheads="1"/>
          </p:cNvSpPr>
          <p:nvPr>
            <p:ph idx="1"/>
          </p:nvPr>
        </p:nvSpPr>
        <p:spPr/>
        <p:txBody>
          <a:bodyPr/>
          <a:lstStyle/>
          <a:p>
            <a:pPr marL="0" indent="0">
              <a:buNone/>
            </a:pPr>
            <a:r>
              <a:rPr lang="en-US" altLang="en-US" sz="3300" dirty="0">
                <a:cs typeface="Times New Roman" panose="02020603050405020304" pitchFamily="18" charset="0"/>
              </a:rPr>
              <a:t>Supplement III.A, “Advanced discussions on how an expression is evaluated in the JVM.”</a:t>
            </a:r>
          </a:p>
        </p:txBody>
      </p:sp>
      <p:sp>
        <p:nvSpPr>
          <p:cNvPr id="61442" name="Slide Number Placeholder 4">
            <a:extLst>
              <a:ext uri="{FF2B5EF4-FFF2-40B4-BE49-F238E27FC236}">
                <a16:creationId xmlns:a16="http://schemas.microsoft.com/office/drawing/2014/main" id="{49621311-17A2-4568-A72A-10CF33AD925B}"/>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57EB421-BBA3-48DA-93B2-D5BCC479B4B5}" type="slidenum">
              <a:rPr lang="en-US" altLang="en-US" sz="1400"/>
              <a:pPr/>
              <a:t>69</a:t>
            </a:fld>
            <a:endParaRPr lang="en-US" altLang="en-US" sz="1400"/>
          </a:p>
        </p:txBody>
      </p: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a:extLst>
              <a:ext uri="{FF2B5EF4-FFF2-40B4-BE49-F238E27FC236}">
                <a16:creationId xmlns:a16="http://schemas.microsoft.com/office/drawing/2014/main" id="{37D1C4A8-2149-49E2-94C6-880A203BFE1F}"/>
              </a:ext>
            </a:extLst>
          </p:cNvPr>
          <p:cNvSpPr>
            <a:spLocks noGrp="1" noChangeArrowheads="1"/>
          </p:cNvSpPr>
          <p:nvPr>
            <p:ph type="title"/>
          </p:nvPr>
        </p:nvSpPr>
        <p:spPr/>
        <p:txBody>
          <a:bodyPr/>
          <a:lstStyle/>
          <a:p>
            <a:r>
              <a:rPr lang="en-US" altLang="en-US"/>
              <a:t>Problem: A Simple Math Learning Tool</a:t>
            </a:r>
          </a:p>
        </p:txBody>
      </p:sp>
      <p:sp>
        <p:nvSpPr>
          <p:cNvPr id="2" name="İçerik Yer Tutucusu 1">
            <a:extLst>
              <a:ext uri="{FF2B5EF4-FFF2-40B4-BE49-F238E27FC236}">
                <a16:creationId xmlns:a16="http://schemas.microsoft.com/office/drawing/2014/main" id="{E98BCC11-E21D-4E90-BA08-21B1EEBAC807}"/>
              </a:ext>
            </a:extLst>
          </p:cNvPr>
          <p:cNvSpPr>
            <a:spLocks noGrp="1"/>
          </p:cNvSpPr>
          <p:nvPr>
            <p:ph idx="1"/>
          </p:nvPr>
        </p:nvSpPr>
        <p:spPr/>
        <p:txBody>
          <a:bodyPr/>
          <a:lstStyle/>
          <a:p>
            <a:r>
              <a:rPr lang="en-US" altLang="en-US" sz="3200" dirty="0"/>
              <a:t>This example creates a program to let a first grader practice additions. The program randomly generates two single-digit integers number1 and number2 and displays a question such as “What is 7 + 9?” to the student. After the student types the answer, the program displays a message to indicate whether the answer is true or false.</a:t>
            </a:r>
          </a:p>
          <a:p>
            <a:endParaRPr lang="en-US" dirty="0"/>
          </a:p>
        </p:txBody>
      </p:sp>
      <p:sp>
        <p:nvSpPr>
          <p:cNvPr id="14338" name="Slide Number Placeholder 4">
            <a:extLst>
              <a:ext uri="{FF2B5EF4-FFF2-40B4-BE49-F238E27FC236}">
                <a16:creationId xmlns:a16="http://schemas.microsoft.com/office/drawing/2014/main" id="{CE43831A-045E-46CF-99D5-295D9EE36942}"/>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383DC084-6A93-4601-B352-74E0F28CB74A}" type="slidenum">
              <a:rPr lang="en-US" altLang="en-US" sz="1200"/>
              <a:pPr/>
              <a:t>7</a:t>
            </a:fld>
            <a:endParaRPr lang="en-US" altLang="en-US" sz="1200"/>
          </a:p>
        </p:txBody>
      </p:sp>
      <p:sp>
        <p:nvSpPr>
          <p:cNvPr id="14340" name="AutoShape 4">
            <a:hlinkClick r:id="rId3" action="ppaction://program" highlightClick="1"/>
            <a:extLst>
              <a:ext uri="{FF2B5EF4-FFF2-40B4-BE49-F238E27FC236}">
                <a16:creationId xmlns:a16="http://schemas.microsoft.com/office/drawing/2014/main" id="{4FD14B93-F153-4EEF-AF0A-21B0F1F83FA4}"/>
              </a:ext>
            </a:extLst>
          </p:cNvPr>
          <p:cNvSpPr>
            <a:spLocks noChangeArrowheads="1"/>
          </p:cNvSpPr>
          <p:nvPr/>
        </p:nvSpPr>
        <p:spPr bwMode="auto">
          <a:xfrm>
            <a:off x="9437688" y="5927725"/>
            <a:ext cx="806450" cy="381000"/>
          </a:xfrm>
          <a:prstGeom prst="actionButtonBlank">
            <a:avLst/>
          </a:prstGeom>
          <a:solidFill>
            <a:srgbClr val="38A1BA"/>
          </a:solidFill>
          <a:ln>
            <a:noFill/>
          </a:ln>
          <a:effectLst>
            <a:prstShdw prst="shdw17" dist="17961" dir="2700000">
              <a:srgbClr val="226170"/>
            </a:prstShdw>
          </a:effectLst>
          <a:extLst>
            <a:ext uri="{91240B29-F687-4F45-9708-019B960494DF}">
              <a14:hiddenLine xmlns:a14="http://schemas.microsoft.com/office/drawing/2010/main" w="19050">
                <a:solidFill>
                  <a:srgbClr val="000000"/>
                </a:solidFill>
                <a:miter lim="800000"/>
                <a:headEnd type="none" w="sm" len="sm"/>
                <a:tailEnd type="none" w="sm" len="sm"/>
              </a14:hiddenLine>
            </a:ext>
          </a:extLst>
        </p:spPr>
        <p:txBody>
          <a:bodyPr wrap="none" anchor="ct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600">
                <a:latin typeface="Book Antiqua" panose="02040602050305030304" pitchFamily="18" charset="0"/>
              </a:rPr>
              <a:t>Run</a:t>
            </a:r>
            <a:endParaRPr lang="en-US" altLang="en-US" sz="1600"/>
          </a:p>
        </p:txBody>
      </p:sp>
      <p:sp>
        <p:nvSpPr>
          <p:cNvPr id="14341" name="Text Box 5">
            <a:extLst>
              <a:ext uri="{FF2B5EF4-FFF2-40B4-BE49-F238E27FC236}">
                <a16:creationId xmlns:a16="http://schemas.microsoft.com/office/drawing/2014/main" id="{93F4A0B2-6E9D-4CCC-889F-E21CA6BB6AAE}"/>
              </a:ext>
            </a:extLst>
          </p:cNvPr>
          <p:cNvSpPr txBox="1">
            <a:spLocks noChangeArrowheads="1"/>
          </p:cNvSpPr>
          <p:nvPr/>
        </p:nvSpPr>
        <p:spPr bwMode="auto">
          <a:xfrm>
            <a:off x="2438400" y="1524000"/>
            <a:ext cx="7543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50000"/>
              </a:spcBef>
            </a:pPr>
            <a:endParaRPr lang="en-US" altLang="en-US"/>
          </a:p>
        </p:txBody>
      </p:sp>
      <p:sp>
        <p:nvSpPr>
          <p:cNvPr id="14344" name="Rectangle 10">
            <a:hlinkClick r:id="rId4"/>
            <a:extLst>
              <a:ext uri="{FF2B5EF4-FFF2-40B4-BE49-F238E27FC236}">
                <a16:creationId xmlns:a16="http://schemas.microsoft.com/office/drawing/2014/main" id="{D438170F-77D5-4BF2-B056-34533CBA98CF}"/>
              </a:ext>
            </a:extLst>
          </p:cNvPr>
          <p:cNvSpPr>
            <a:spLocks noChangeArrowheads="1"/>
          </p:cNvSpPr>
          <p:nvPr/>
        </p:nvSpPr>
        <p:spPr bwMode="auto">
          <a:xfrm>
            <a:off x="7324725" y="5927725"/>
            <a:ext cx="2008188" cy="381000"/>
          </a:xfrm>
          <a:prstGeom prst="rect">
            <a:avLst/>
          </a:prstGeom>
          <a:solidFill>
            <a:srgbClr val="92D050"/>
          </a:solidFill>
          <a:ln>
            <a:noFill/>
          </a:ln>
          <a:extLs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lgn="ctr"/>
            <a:r>
              <a:rPr lang="en-US" altLang="en-US" sz="1800"/>
              <a:t>AdditionQuiz</a:t>
            </a:r>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a:extLst>
              <a:ext uri="{FF2B5EF4-FFF2-40B4-BE49-F238E27FC236}">
                <a16:creationId xmlns:a16="http://schemas.microsoft.com/office/drawing/2014/main" id="{3B786AFE-2FCB-4862-AAB0-4C1B38C60206}"/>
              </a:ext>
            </a:extLst>
          </p:cNvPr>
          <p:cNvSpPr>
            <a:spLocks noGrp="1" noChangeArrowheads="1"/>
          </p:cNvSpPr>
          <p:nvPr>
            <p:ph type="title"/>
          </p:nvPr>
        </p:nvSpPr>
        <p:spPr/>
        <p:txBody>
          <a:bodyPr/>
          <a:lstStyle/>
          <a:p>
            <a:r>
              <a:rPr lang="en-US" altLang="en-US">
                <a:cs typeface="Times New Roman" panose="02020603050405020304" pitchFamily="18" charset="0"/>
              </a:rPr>
              <a:t>Debugging</a:t>
            </a:r>
            <a:endParaRPr lang="en-US" altLang="en-US"/>
          </a:p>
        </p:txBody>
      </p:sp>
      <p:sp>
        <p:nvSpPr>
          <p:cNvPr id="62468" name="Rectangle 3">
            <a:extLst>
              <a:ext uri="{FF2B5EF4-FFF2-40B4-BE49-F238E27FC236}">
                <a16:creationId xmlns:a16="http://schemas.microsoft.com/office/drawing/2014/main" id="{49E71CA8-5676-4FB3-AA52-AC5CA995E29D}"/>
              </a:ext>
            </a:extLst>
          </p:cNvPr>
          <p:cNvSpPr>
            <a:spLocks noGrp="1" noChangeArrowheads="1"/>
          </p:cNvSpPr>
          <p:nvPr>
            <p:ph idx="1"/>
          </p:nvPr>
        </p:nvSpPr>
        <p:spPr/>
        <p:txBody>
          <a:bodyPr/>
          <a:lstStyle/>
          <a:p>
            <a:pPr marL="0" indent="0">
              <a:spcBef>
                <a:spcPct val="0"/>
              </a:spcBef>
              <a:buNone/>
            </a:pPr>
            <a:r>
              <a:rPr lang="en-US" altLang="en-US" sz="2800">
                <a:cs typeface="Times New Roman" panose="02020603050405020304" pitchFamily="18" charset="0"/>
              </a:rPr>
              <a:t>Logic errors are called </a:t>
            </a:r>
            <a:r>
              <a:rPr lang="en-US" altLang="en-US" sz="2800" i="1">
                <a:cs typeface="Times New Roman" panose="02020603050405020304" pitchFamily="18" charset="0"/>
              </a:rPr>
              <a:t>bugs</a:t>
            </a:r>
            <a:r>
              <a:rPr lang="en-US" altLang="en-US" sz="2800">
                <a:cs typeface="Times New Roman" panose="02020603050405020304" pitchFamily="18" charset="0"/>
              </a:rPr>
              <a:t>. The process of finding and correcting errors is called debugging. A common approach to debugging is to use a combination of methods to narrow down to the part of the program where the bug is located. You can hand-trace the program (i.e., catch errors by reading the program), or you can insert print statements in order to show the values of the variables or the execution flow of the program. This approach might work for a short, simple program. But for a large, complex program, the most effective approach for debugging is to use a debugger utility.</a:t>
            </a:r>
          </a:p>
        </p:txBody>
      </p:sp>
      <p:sp>
        <p:nvSpPr>
          <p:cNvPr id="62466" name="Slide Number Placeholder 4">
            <a:extLst>
              <a:ext uri="{FF2B5EF4-FFF2-40B4-BE49-F238E27FC236}">
                <a16:creationId xmlns:a16="http://schemas.microsoft.com/office/drawing/2014/main" id="{FE206686-0544-4F30-B4BA-6E81C3E5CEC2}"/>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2185CE3D-F982-4B78-A9F3-482A9AE03C9F}" type="slidenum">
              <a:rPr lang="en-US" altLang="en-US" sz="1400"/>
              <a:pPr/>
              <a:t>70</a:t>
            </a:fld>
            <a:endParaRPr lang="en-US" altLang="en-US" sz="1400"/>
          </a:p>
        </p:txBody>
      </p:sp>
    </p:spTree>
  </p:cSld>
  <p:clrMapOvr>
    <a:masterClrMapping/>
  </p:clrMapOvr>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1" name="Rectangle 2">
            <a:extLst>
              <a:ext uri="{FF2B5EF4-FFF2-40B4-BE49-F238E27FC236}">
                <a16:creationId xmlns:a16="http://schemas.microsoft.com/office/drawing/2014/main" id="{B4797182-528E-49FA-A2A9-D453C5686B56}"/>
              </a:ext>
            </a:extLst>
          </p:cNvPr>
          <p:cNvSpPr>
            <a:spLocks noGrp="1" noChangeArrowheads="1"/>
          </p:cNvSpPr>
          <p:nvPr>
            <p:ph type="title"/>
          </p:nvPr>
        </p:nvSpPr>
        <p:spPr/>
        <p:txBody>
          <a:bodyPr/>
          <a:lstStyle/>
          <a:p>
            <a:r>
              <a:rPr lang="en-US" altLang="en-US">
                <a:cs typeface="Times New Roman" panose="02020603050405020304" pitchFamily="18" charset="0"/>
              </a:rPr>
              <a:t>Debugger</a:t>
            </a:r>
            <a:endParaRPr lang="en-US" altLang="en-US"/>
          </a:p>
        </p:txBody>
      </p:sp>
      <p:sp>
        <p:nvSpPr>
          <p:cNvPr id="63492" name="Rectangle 3">
            <a:extLst>
              <a:ext uri="{FF2B5EF4-FFF2-40B4-BE49-F238E27FC236}">
                <a16:creationId xmlns:a16="http://schemas.microsoft.com/office/drawing/2014/main" id="{F5F74600-04ED-4AD6-A21D-58F002E6AA13}"/>
              </a:ext>
            </a:extLst>
          </p:cNvPr>
          <p:cNvSpPr>
            <a:spLocks noGrp="1" noChangeArrowheads="1"/>
          </p:cNvSpPr>
          <p:nvPr>
            <p:ph idx="1"/>
          </p:nvPr>
        </p:nvSpPr>
        <p:spPr/>
        <p:txBody>
          <a:bodyPr/>
          <a:lstStyle/>
          <a:p>
            <a:pPr marL="0" indent="0">
              <a:spcBef>
                <a:spcPct val="0"/>
              </a:spcBef>
              <a:buNone/>
            </a:pPr>
            <a:r>
              <a:rPr lang="en-US" altLang="en-US" dirty="0">
                <a:cs typeface="Times New Roman" panose="02020603050405020304" pitchFamily="18" charset="0"/>
              </a:rPr>
              <a:t>Debugger is a program that facilitates debugging. You can use a debugger to</a:t>
            </a:r>
          </a:p>
          <a:p>
            <a:pPr marL="0" indent="0">
              <a:spcBef>
                <a:spcPct val="0"/>
              </a:spcBef>
              <a:buNone/>
            </a:pPr>
            <a:endParaRPr lang="en-US" altLang="en-US" dirty="0">
              <a:cs typeface="Times New Roman" panose="02020603050405020304" pitchFamily="18" charset="0"/>
            </a:endParaRPr>
          </a:p>
          <a:p>
            <a:pPr marL="0" indent="0">
              <a:spcBef>
                <a:spcPct val="0"/>
              </a:spcBef>
            </a:pPr>
            <a:r>
              <a:rPr lang="en-US" altLang="en-US" dirty="0">
                <a:cs typeface="Times New Roman" panose="02020603050405020304" pitchFamily="18" charset="0"/>
              </a:rPr>
              <a:t>Execute a single statement at a time.</a:t>
            </a:r>
          </a:p>
          <a:p>
            <a:pPr marL="0" indent="0">
              <a:spcBef>
                <a:spcPct val="0"/>
              </a:spcBef>
            </a:pPr>
            <a:r>
              <a:rPr lang="en-US" altLang="en-US" dirty="0">
                <a:cs typeface="Times New Roman" panose="02020603050405020304" pitchFamily="18" charset="0"/>
              </a:rPr>
              <a:t>Trace into or stepping over a method.</a:t>
            </a:r>
          </a:p>
          <a:p>
            <a:pPr marL="0" indent="0">
              <a:spcBef>
                <a:spcPct val="0"/>
              </a:spcBef>
            </a:pPr>
            <a:r>
              <a:rPr lang="en-US" altLang="en-US" dirty="0">
                <a:cs typeface="Times New Roman" panose="02020603050405020304" pitchFamily="18" charset="0"/>
              </a:rPr>
              <a:t>Set breakpoints.</a:t>
            </a:r>
          </a:p>
          <a:p>
            <a:pPr marL="0" indent="0">
              <a:spcBef>
                <a:spcPct val="0"/>
              </a:spcBef>
            </a:pPr>
            <a:r>
              <a:rPr lang="en-US" altLang="en-US" dirty="0">
                <a:cs typeface="Times New Roman" panose="02020603050405020304" pitchFamily="18" charset="0"/>
              </a:rPr>
              <a:t>Display variables.</a:t>
            </a:r>
          </a:p>
          <a:p>
            <a:pPr marL="0" indent="0">
              <a:spcBef>
                <a:spcPct val="0"/>
              </a:spcBef>
            </a:pPr>
            <a:r>
              <a:rPr lang="en-US" altLang="en-US" dirty="0">
                <a:cs typeface="Times New Roman" panose="02020603050405020304" pitchFamily="18" charset="0"/>
              </a:rPr>
              <a:t>Display call stack.</a:t>
            </a:r>
          </a:p>
          <a:p>
            <a:pPr marL="0" indent="0">
              <a:spcBef>
                <a:spcPct val="0"/>
              </a:spcBef>
            </a:pPr>
            <a:r>
              <a:rPr lang="en-US" altLang="en-US" dirty="0">
                <a:cs typeface="Times New Roman" panose="02020603050405020304" pitchFamily="18" charset="0"/>
              </a:rPr>
              <a:t>Modify variables.</a:t>
            </a:r>
          </a:p>
          <a:p>
            <a:pPr marL="0" indent="0">
              <a:spcBef>
                <a:spcPct val="0"/>
              </a:spcBef>
              <a:buNone/>
            </a:pPr>
            <a:endParaRPr lang="en-US" altLang="en-US" dirty="0">
              <a:cs typeface="Times New Roman" panose="02020603050405020304" pitchFamily="18" charset="0"/>
            </a:endParaRPr>
          </a:p>
        </p:txBody>
      </p:sp>
      <p:sp>
        <p:nvSpPr>
          <p:cNvPr id="63490" name="Slide Number Placeholder 4">
            <a:extLst>
              <a:ext uri="{FF2B5EF4-FFF2-40B4-BE49-F238E27FC236}">
                <a16:creationId xmlns:a16="http://schemas.microsoft.com/office/drawing/2014/main" id="{4BB3C653-7D9B-44EA-9798-4C569D60903F}"/>
              </a:ext>
            </a:extLst>
          </p:cNvPr>
          <p:cNvSpPr>
            <a:spLocks noGrp="1"/>
          </p:cNvSpPr>
          <p:nvPr>
            <p:ph type="sldNum" sz="quarter" idx="4294967295"/>
          </p:nvPr>
        </p:nvSpPr>
        <p:spPr>
          <a:xfrm>
            <a:off x="0" y="6381750"/>
            <a:ext cx="3860800" cy="400050"/>
          </a:xfr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B9D3E6E7-08CE-4DA2-980D-DE9D283A3D2B}" type="slidenum">
              <a:rPr lang="en-US" altLang="en-US" sz="1400"/>
              <a:pPr/>
              <a:t>71</a:t>
            </a:fld>
            <a:endParaRPr lang="en-US" altLang="en-US" sz="140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a:extLst>
              <a:ext uri="{FF2B5EF4-FFF2-40B4-BE49-F238E27FC236}">
                <a16:creationId xmlns:a16="http://schemas.microsoft.com/office/drawing/2014/main" id="{AB05C732-FC5A-4F21-A1CD-F8AD09877783}"/>
              </a:ext>
            </a:extLst>
          </p:cNvPr>
          <p:cNvSpPr>
            <a:spLocks noGrp="1" noChangeArrowheads="1"/>
          </p:cNvSpPr>
          <p:nvPr>
            <p:ph type="title"/>
          </p:nvPr>
        </p:nvSpPr>
        <p:spPr/>
        <p:txBody>
          <a:bodyPr/>
          <a:lstStyle/>
          <a:p>
            <a:r>
              <a:rPr lang="en-US" altLang="en-US"/>
              <a:t>One-way </a:t>
            </a:r>
            <a:r>
              <a:rPr lang="en-US" altLang="en-US" sz="4200">
                <a:latin typeface="Courier New" panose="02070309020205020404" pitchFamily="49" charset="0"/>
              </a:rPr>
              <a:t>if</a:t>
            </a:r>
            <a:r>
              <a:rPr lang="en-US" altLang="en-US"/>
              <a:t> Statements</a:t>
            </a:r>
            <a:endParaRPr lang="en-US" altLang="en-US" sz="5400"/>
          </a:p>
        </p:txBody>
      </p:sp>
      <p:sp>
        <p:nvSpPr>
          <p:cNvPr id="15362" name="Slide Number Placeholder 4">
            <a:extLst>
              <a:ext uri="{FF2B5EF4-FFF2-40B4-BE49-F238E27FC236}">
                <a16:creationId xmlns:a16="http://schemas.microsoft.com/office/drawing/2014/main" id="{06772D29-0CFE-41FE-BAF7-0E92EC561471}"/>
              </a:ext>
            </a:extLst>
          </p:cNvPr>
          <p:cNvSpPr>
            <a:spLocks noGrp="1"/>
          </p:cNvSpPr>
          <p:nvPr>
            <p:ph type="sldNum" sz="quarter" idx="12"/>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4924D723-8E19-48F0-AC66-C8B739B10E42}" type="slidenum">
              <a:rPr lang="en-US" altLang="en-US" sz="1400"/>
              <a:pPr/>
              <a:t>8</a:t>
            </a:fld>
            <a:endParaRPr lang="en-US" altLang="en-US" sz="1400"/>
          </a:p>
        </p:txBody>
      </p:sp>
      <p:sp>
        <p:nvSpPr>
          <p:cNvPr id="15365" name="Rectangle 7">
            <a:extLst>
              <a:ext uri="{FF2B5EF4-FFF2-40B4-BE49-F238E27FC236}">
                <a16:creationId xmlns:a16="http://schemas.microsoft.com/office/drawing/2014/main" id="{D66F80FD-1A89-4447-A86E-2783E862F440}"/>
              </a:ext>
            </a:extLst>
          </p:cNvPr>
          <p:cNvSpPr>
            <a:spLocks noGrp="1" noChangeArrowheads="1"/>
          </p:cNvSpPr>
          <p:nvPr>
            <p:ph type="body" idx="4294967295"/>
          </p:nvPr>
        </p:nvSpPr>
        <p:spPr>
          <a:xfrm>
            <a:off x="0" y="1752600"/>
            <a:ext cx="3886200" cy="914400"/>
          </a:xfrm>
        </p:spPr>
        <p:txBody>
          <a:bodyPr/>
          <a:lstStyle/>
          <a:p>
            <a:pPr>
              <a:lnSpc>
                <a:spcPct val="90000"/>
              </a:lnSpc>
              <a:buFont typeface="Monotype Sorts"/>
              <a:buNone/>
            </a:pPr>
            <a:r>
              <a:rPr lang="en-US" altLang="en-US" sz="2400" dirty="0"/>
              <a:t>if (</a:t>
            </a:r>
            <a:r>
              <a:rPr lang="en-US" altLang="en-US" sz="2400" dirty="0" err="1"/>
              <a:t>boolean</a:t>
            </a:r>
            <a:r>
              <a:rPr lang="en-US" altLang="en-US" sz="2400" dirty="0"/>
              <a:t>-expression) { </a:t>
            </a:r>
          </a:p>
          <a:p>
            <a:pPr>
              <a:lnSpc>
                <a:spcPct val="90000"/>
              </a:lnSpc>
              <a:spcBef>
                <a:spcPct val="0"/>
              </a:spcBef>
              <a:buFont typeface="Monotype Sorts"/>
              <a:buNone/>
            </a:pPr>
            <a:r>
              <a:rPr lang="en-US" altLang="en-US" sz="2400" dirty="0"/>
              <a:t>  statement(s);</a:t>
            </a:r>
          </a:p>
          <a:p>
            <a:pPr>
              <a:lnSpc>
                <a:spcPct val="90000"/>
              </a:lnSpc>
              <a:spcBef>
                <a:spcPct val="0"/>
              </a:spcBef>
              <a:buFont typeface="Monotype Sorts"/>
              <a:buNone/>
            </a:pPr>
            <a:r>
              <a:rPr lang="en-US" altLang="en-US" sz="2400" dirty="0"/>
              <a:t>}</a:t>
            </a:r>
          </a:p>
        </p:txBody>
      </p:sp>
      <p:sp>
        <p:nvSpPr>
          <p:cNvPr id="15364" name="Rectangle 6">
            <a:extLst>
              <a:ext uri="{FF2B5EF4-FFF2-40B4-BE49-F238E27FC236}">
                <a16:creationId xmlns:a16="http://schemas.microsoft.com/office/drawing/2014/main" id="{22D67621-D0C7-4F30-A32E-D4092E9ECB2F}"/>
              </a:ext>
            </a:extLst>
          </p:cNvPr>
          <p:cNvSpPr>
            <a:spLocks noChangeArrowheads="1"/>
          </p:cNvSpPr>
          <p:nvPr/>
        </p:nvSpPr>
        <p:spPr bwMode="auto">
          <a:xfrm>
            <a:off x="3519488" y="2071689"/>
            <a:ext cx="91440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spAutoFit/>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endParaRPr lang="en-US" altLang="en-US"/>
          </a:p>
        </p:txBody>
      </p:sp>
      <p:pic>
        <p:nvPicPr>
          <p:cNvPr id="15366" name="Picture 10">
            <a:extLst>
              <a:ext uri="{FF2B5EF4-FFF2-40B4-BE49-F238E27FC236}">
                <a16:creationId xmlns:a16="http://schemas.microsoft.com/office/drawing/2014/main" id="{0B4421DE-47E5-40E5-A060-C2A8C5516A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6750" y="2852443"/>
            <a:ext cx="2460625" cy="3413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7" name="Line 10">
            <a:extLst>
              <a:ext uri="{FF2B5EF4-FFF2-40B4-BE49-F238E27FC236}">
                <a16:creationId xmlns:a16="http://schemas.microsoft.com/office/drawing/2014/main" id="{EA88371D-9D52-404E-BA6A-A8E4486ED649}"/>
              </a:ext>
            </a:extLst>
          </p:cNvPr>
          <p:cNvSpPr>
            <a:spLocks noChangeShapeType="1"/>
          </p:cNvSpPr>
          <p:nvPr/>
        </p:nvSpPr>
        <p:spPr bwMode="auto">
          <a:xfrm>
            <a:off x="2051049" y="2344442"/>
            <a:ext cx="654050" cy="10668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pic>
        <p:nvPicPr>
          <p:cNvPr id="15368" name="Picture 11">
            <a:extLst>
              <a:ext uri="{FF2B5EF4-FFF2-40B4-BE49-F238E27FC236}">
                <a16:creationId xmlns:a16="http://schemas.microsoft.com/office/drawing/2014/main" id="{6B09DA1B-4A15-4D10-829E-5B3EFF11FA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1450" y="3155950"/>
            <a:ext cx="5003800" cy="3155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5369" name="Line 11">
            <a:extLst>
              <a:ext uri="{FF2B5EF4-FFF2-40B4-BE49-F238E27FC236}">
                <a16:creationId xmlns:a16="http://schemas.microsoft.com/office/drawing/2014/main" id="{F70CD0B1-96AC-4EF8-8D5B-39425585EAC0}"/>
              </a:ext>
            </a:extLst>
          </p:cNvPr>
          <p:cNvSpPr>
            <a:spLocks noChangeShapeType="1"/>
          </p:cNvSpPr>
          <p:nvPr/>
        </p:nvSpPr>
        <p:spPr bwMode="auto">
          <a:xfrm>
            <a:off x="6442075" y="2540000"/>
            <a:ext cx="533400" cy="1117600"/>
          </a:xfrm>
          <a:prstGeom prst="line">
            <a:avLst/>
          </a:prstGeom>
          <a:noFill/>
          <a:ln w="12700">
            <a:solidFill>
              <a:srgbClr val="FF0000"/>
            </a:solidFill>
            <a:round/>
            <a:headEnd type="none" w="sm" len="sm"/>
            <a:tailEnd type="stealth" w="sm" len="sm"/>
          </a:ln>
          <a:extLst>
            <a:ext uri="{909E8E84-426E-40DD-AFC4-6F175D3DCCD1}">
              <a14:hiddenFill xmlns:a14="http://schemas.microsoft.com/office/drawing/2010/main">
                <a:noFill/>
              </a14:hiddenFill>
            </a:ext>
          </a:extLst>
        </p:spPr>
        <p:txBody>
          <a:bodyPr/>
          <a:lstStyle/>
          <a:p>
            <a:endParaRPr lang="en-US"/>
          </a:p>
        </p:txBody>
      </p:sp>
      <p:sp>
        <p:nvSpPr>
          <p:cNvPr id="15370" name="Rectangle 9">
            <a:extLst>
              <a:ext uri="{FF2B5EF4-FFF2-40B4-BE49-F238E27FC236}">
                <a16:creationId xmlns:a16="http://schemas.microsoft.com/office/drawing/2014/main" id="{65125BA8-5382-425E-A885-6048E1EFF001}"/>
              </a:ext>
            </a:extLst>
          </p:cNvPr>
          <p:cNvSpPr>
            <a:spLocks noChangeArrowheads="1"/>
          </p:cNvSpPr>
          <p:nvPr/>
        </p:nvSpPr>
        <p:spPr bwMode="auto">
          <a:xfrm>
            <a:off x="4914306" y="1409700"/>
            <a:ext cx="6582293" cy="251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a:spcBef>
                <a:spcPct val="20000"/>
              </a:spcBef>
              <a:buClr>
                <a:schemeClr val="tx2"/>
              </a:buClr>
              <a:buSzPct val="75000"/>
              <a:buFont typeface="Monotype Sorts"/>
              <a:buNone/>
            </a:pPr>
            <a:r>
              <a:rPr lang="en-US" altLang="en-US" b="0" dirty="0">
                <a:cs typeface="Times New Roman" panose="02020603050405020304" pitchFamily="18" charset="0"/>
              </a:rPr>
              <a:t>if (radius &gt;= 0) {</a:t>
            </a:r>
          </a:p>
          <a:p>
            <a:pPr>
              <a:spcBef>
                <a:spcPct val="20000"/>
              </a:spcBef>
              <a:buClr>
                <a:schemeClr val="tx2"/>
              </a:buClr>
              <a:buSzPct val="75000"/>
              <a:buFont typeface="Monotype Sorts"/>
              <a:buNone/>
            </a:pPr>
            <a:r>
              <a:rPr lang="en-US" altLang="en-US" b="0" dirty="0">
                <a:cs typeface="Times New Roman" panose="02020603050405020304" pitchFamily="18" charset="0"/>
              </a:rPr>
              <a:t>  area = radius * radius * PI;</a:t>
            </a:r>
          </a:p>
          <a:p>
            <a:pPr>
              <a:spcBef>
                <a:spcPct val="20000"/>
              </a:spcBef>
              <a:buClr>
                <a:schemeClr val="tx2"/>
              </a:buClr>
              <a:buSzPct val="75000"/>
              <a:buFont typeface="Monotype Sorts"/>
              <a:buNone/>
            </a:pPr>
            <a:r>
              <a:rPr lang="en-US" altLang="en-US" b="0" dirty="0">
                <a:cs typeface="Times New Roman" panose="02020603050405020304" pitchFamily="18" charset="0"/>
              </a:rPr>
              <a:t>  </a:t>
            </a:r>
            <a:r>
              <a:rPr lang="en-US" altLang="en-US" b="0" dirty="0" err="1">
                <a:cs typeface="Times New Roman" panose="02020603050405020304" pitchFamily="18" charset="0"/>
              </a:rPr>
              <a:t>System.out.println</a:t>
            </a:r>
            <a:r>
              <a:rPr lang="en-US" altLang="en-US" b="0" dirty="0">
                <a:cs typeface="Times New Roman" panose="02020603050405020304" pitchFamily="18" charset="0"/>
              </a:rPr>
              <a:t>("The area"   + " for the circle of radius "     + radius + " is " + area);</a:t>
            </a:r>
          </a:p>
          <a:p>
            <a:pPr>
              <a:spcBef>
                <a:spcPct val="20000"/>
              </a:spcBef>
              <a:buClr>
                <a:schemeClr val="tx2"/>
              </a:buClr>
              <a:buSzPct val="75000"/>
              <a:buFont typeface="Monotype Sorts"/>
              <a:buNone/>
            </a:pPr>
            <a:r>
              <a:rPr lang="en-US" altLang="en-US" b="0" dirty="0">
                <a:cs typeface="Times New Roman" panose="02020603050405020304" pitchFamily="18" charset="0"/>
              </a:rPr>
              <a:t>}</a:t>
            </a:r>
          </a:p>
        </p:txBody>
      </p:sp>
    </p:spTree>
  </p:cSld>
  <p:clrMapOvr>
    <a:masterClrMapping/>
  </p:clrMapOvr>
  <p:transition>
    <p:dissolv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noFill/>
        </p:spPr>
        <p:txBody>
          <a:bodyPr vert="horz" wrap="square" lIns="92075" tIns="46038" rIns="92075" bIns="46038" numCol="1" anchor="b" anchorCtr="0" compatLnSpc="1">
            <a:prstTxWarp prst="textNoShape">
              <a:avLst/>
            </a:prstTxWarp>
          </a:bodyPr>
          <a:lstStyle/>
          <a:p>
            <a:r>
              <a:rPr lang="en-US" altLang="x-none"/>
              <a:t>The if Statement</a:t>
            </a:r>
          </a:p>
        </p:txBody>
      </p:sp>
      <p:sp>
        <p:nvSpPr>
          <p:cNvPr id="46083" name="Rectangle 3"/>
          <p:cNvSpPr>
            <a:spLocks noGrp="1" noChangeArrowheads="1"/>
          </p:cNvSpPr>
          <p:nvPr>
            <p:ph idx="1"/>
          </p:nvPr>
        </p:nvSpPr>
        <p:spPr>
          <a:noFill/>
        </p:spPr>
        <p:txBody>
          <a:bodyPr vert="horz" wrap="square" lIns="92075" tIns="46038" rIns="92075" bIns="46038" numCol="1" anchor="t" anchorCtr="0" compatLnSpc="1">
            <a:prstTxWarp prst="textNoShape">
              <a:avLst/>
            </a:prstTxWarp>
          </a:bodyPr>
          <a:lstStyle/>
          <a:p>
            <a:pPr>
              <a:lnSpc>
                <a:spcPct val="90000"/>
              </a:lnSpc>
              <a:spcAft>
                <a:spcPts val="600"/>
              </a:spcAft>
            </a:pPr>
            <a:r>
              <a:rPr lang="en-US" altLang="x-none" dirty="0"/>
              <a:t>Let's now look at the </a:t>
            </a:r>
            <a:r>
              <a:rPr lang="en-US" altLang="x-none" dirty="0">
                <a:latin typeface="Courier New" charset="0"/>
                <a:ea typeface="Courier New" charset="0"/>
                <a:cs typeface="Courier New" charset="0"/>
              </a:rPr>
              <a:t>if</a:t>
            </a:r>
            <a:r>
              <a:rPr lang="en-US" altLang="x-none" dirty="0"/>
              <a:t> statement in more detail</a:t>
            </a:r>
          </a:p>
          <a:p>
            <a:pPr>
              <a:lnSpc>
                <a:spcPct val="90000"/>
              </a:lnSpc>
            </a:pPr>
            <a:r>
              <a:rPr lang="en-US" altLang="x-none" dirty="0"/>
              <a:t>The </a:t>
            </a:r>
            <a:r>
              <a:rPr lang="en-US" altLang="x-none" i="1" dirty="0"/>
              <a:t>if statement</a:t>
            </a:r>
            <a:r>
              <a:rPr lang="en-US" altLang="x-none" dirty="0"/>
              <a:t> has the following syntax:</a:t>
            </a:r>
          </a:p>
          <a:p>
            <a:pPr>
              <a:lnSpc>
                <a:spcPct val="90000"/>
              </a:lnSpc>
            </a:pPr>
            <a:endParaRPr lang="en-US" altLang="x-none" dirty="0"/>
          </a:p>
        </p:txBody>
      </p:sp>
      <p:sp>
        <p:nvSpPr>
          <p:cNvPr id="46088" name="Footer Placeholder 14"/>
          <p:cNvSpPr>
            <a:spLocks noGrp="1"/>
          </p:cNvSpPr>
          <p:nvPr>
            <p:ph type="ftr" sz="quarter" idx="4294967295"/>
          </p:nvPr>
        </p:nvSpPr>
        <p:spPr>
          <a:xfrm>
            <a:off x="0" y="6381750"/>
            <a:ext cx="2540000" cy="4000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sz="1200" dirty="0">
                <a:latin typeface="Times New Roman" charset="0"/>
              </a:rPr>
              <a:t>Copyright © 2018 Pearson Education, Ltd.</a:t>
            </a:r>
          </a:p>
        </p:txBody>
      </p:sp>
      <p:sp>
        <p:nvSpPr>
          <p:cNvPr id="19460" name="Text Box 4"/>
          <p:cNvSpPr txBox="1">
            <a:spLocks noChangeArrowheads="1"/>
          </p:cNvSpPr>
          <p:nvPr/>
        </p:nvSpPr>
        <p:spPr bwMode="auto">
          <a:xfrm>
            <a:off x="4489451" y="4046538"/>
            <a:ext cx="314007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a:latin typeface="Courier New" charset="0"/>
              </a:rPr>
              <a:t>if ( </a:t>
            </a:r>
            <a:r>
              <a:rPr lang="en-US" altLang="x-none" i="1">
                <a:solidFill>
                  <a:srgbClr val="008000"/>
                </a:solidFill>
                <a:latin typeface="Courier New" charset="0"/>
              </a:rPr>
              <a:t>condition</a:t>
            </a:r>
            <a:r>
              <a:rPr lang="en-US" altLang="x-none">
                <a:latin typeface="Courier New" charset="0"/>
              </a:rPr>
              <a:t> )</a:t>
            </a:r>
          </a:p>
          <a:p>
            <a:pPr eaLnBrk="1" hangingPunct="1"/>
            <a:r>
              <a:rPr lang="en-US" altLang="x-none">
                <a:latin typeface="Courier New" charset="0"/>
              </a:rPr>
              <a:t>   </a:t>
            </a:r>
            <a:r>
              <a:rPr lang="en-US" altLang="x-none" i="1">
                <a:solidFill>
                  <a:srgbClr val="008000"/>
                </a:solidFill>
                <a:latin typeface="Courier New" charset="0"/>
              </a:rPr>
              <a:t>statement</a:t>
            </a:r>
            <a:r>
              <a:rPr lang="en-US" altLang="x-none">
                <a:latin typeface="Courier New" charset="0"/>
              </a:rPr>
              <a:t>;</a:t>
            </a:r>
          </a:p>
        </p:txBody>
      </p:sp>
      <p:grpSp>
        <p:nvGrpSpPr>
          <p:cNvPr id="2" name="Group 5"/>
          <p:cNvGrpSpPr>
            <a:grpSpLocks/>
          </p:cNvGrpSpPr>
          <p:nvPr/>
        </p:nvGrpSpPr>
        <p:grpSpPr bwMode="auto">
          <a:xfrm>
            <a:off x="2259013" y="3055939"/>
            <a:ext cx="2289174" cy="1055687"/>
            <a:chOff x="515" y="1447"/>
            <a:chExt cx="1442" cy="665"/>
          </a:xfrm>
        </p:grpSpPr>
        <p:sp>
          <p:nvSpPr>
            <p:cNvPr id="46093" name="Text Box 6"/>
            <p:cNvSpPr txBox="1">
              <a:spLocks noChangeArrowheads="1"/>
            </p:cNvSpPr>
            <p:nvPr/>
          </p:nvSpPr>
          <p:spPr bwMode="auto">
            <a:xfrm>
              <a:off x="515" y="1447"/>
              <a:ext cx="144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a:latin typeface="Courier New" charset="0"/>
                </a:rPr>
                <a:t>if</a:t>
              </a:r>
              <a:r>
                <a:rPr lang="en-US" altLang="x-none">
                  <a:solidFill>
                    <a:schemeClr val="hlink"/>
                  </a:solidFill>
                  <a:latin typeface="Arial Unicode MS" charset="0"/>
                </a:rPr>
                <a:t> </a:t>
              </a:r>
              <a:r>
                <a:rPr lang="en-US" altLang="x-none">
                  <a:latin typeface="Arial Unicode MS" charset="0"/>
                </a:rPr>
                <a:t>is a Java</a:t>
              </a:r>
            </a:p>
            <a:p>
              <a:pPr eaLnBrk="1" hangingPunct="1"/>
              <a:r>
                <a:rPr lang="en-US" altLang="x-none">
                  <a:latin typeface="Arial Unicode MS" charset="0"/>
                </a:rPr>
                <a:t>reserved word</a:t>
              </a:r>
            </a:p>
          </p:txBody>
        </p:sp>
        <p:sp>
          <p:nvSpPr>
            <p:cNvPr id="46094" name="Line 7"/>
            <p:cNvSpPr>
              <a:spLocks noChangeShapeType="1"/>
            </p:cNvSpPr>
            <p:nvPr/>
          </p:nvSpPr>
          <p:spPr bwMode="auto">
            <a:xfrm>
              <a:off x="1536" y="1968"/>
              <a:ext cx="336" cy="144"/>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3" name="Group 14"/>
          <p:cNvGrpSpPr>
            <a:grpSpLocks/>
          </p:cNvGrpSpPr>
          <p:nvPr/>
        </p:nvGrpSpPr>
        <p:grpSpPr bwMode="auto">
          <a:xfrm>
            <a:off x="5072063" y="2246313"/>
            <a:ext cx="4381500" cy="1789112"/>
            <a:chOff x="2443" y="1023"/>
            <a:chExt cx="2760" cy="1127"/>
          </a:xfrm>
        </p:grpSpPr>
        <p:sp>
          <p:nvSpPr>
            <p:cNvPr id="46091" name="Text Box 9"/>
            <p:cNvSpPr txBox="1">
              <a:spLocks noChangeArrowheads="1"/>
            </p:cNvSpPr>
            <p:nvPr/>
          </p:nvSpPr>
          <p:spPr bwMode="auto">
            <a:xfrm>
              <a:off x="2443" y="1023"/>
              <a:ext cx="2760" cy="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a:solidFill>
                    <a:srgbClr val="000000"/>
                  </a:solidFill>
                  <a:latin typeface="Arial Unicode MS" charset="0"/>
                </a:rPr>
                <a:t>The </a:t>
              </a:r>
              <a:r>
                <a:rPr lang="en-US" altLang="x-none" i="1">
                  <a:solidFill>
                    <a:srgbClr val="000000"/>
                  </a:solidFill>
                  <a:latin typeface="Courier New" charset="0"/>
                </a:rPr>
                <a:t>condition</a:t>
              </a:r>
              <a:r>
                <a:rPr lang="en-US" altLang="x-none">
                  <a:solidFill>
                    <a:srgbClr val="000000"/>
                  </a:solidFill>
                  <a:latin typeface="Arial Unicode MS" charset="0"/>
                </a:rPr>
                <a:t> must be a</a:t>
              </a:r>
            </a:p>
            <a:p>
              <a:pPr eaLnBrk="1" hangingPunct="1"/>
              <a:r>
                <a:rPr lang="en-US" altLang="x-none">
                  <a:solidFill>
                    <a:srgbClr val="000000"/>
                  </a:solidFill>
                  <a:latin typeface="Arial Unicode MS" charset="0"/>
                </a:rPr>
                <a:t>boolean expression. It must</a:t>
              </a:r>
            </a:p>
            <a:p>
              <a:pPr eaLnBrk="1" hangingPunct="1"/>
              <a:r>
                <a:rPr lang="en-US" altLang="x-none">
                  <a:solidFill>
                    <a:srgbClr val="000000"/>
                  </a:solidFill>
                  <a:latin typeface="Arial Unicode MS" charset="0"/>
                </a:rPr>
                <a:t>evaluate to either true or false.</a:t>
              </a:r>
            </a:p>
          </p:txBody>
        </p:sp>
        <p:sp>
          <p:nvSpPr>
            <p:cNvPr id="46092" name="Line 10"/>
            <p:cNvSpPr>
              <a:spLocks noChangeShapeType="1"/>
            </p:cNvSpPr>
            <p:nvPr/>
          </p:nvSpPr>
          <p:spPr bwMode="auto">
            <a:xfrm flipH="1">
              <a:off x="3065" y="1862"/>
              <a:ext cx="96"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grpSp>
        <p:nvGrpSpPr>
          <p:cNvPr id="4" name="Group 11"/>
          <p:cNvGrpSpPr>
            <a:grpSpLocks/>
          </p:cNvGrpSpPr>
          <p:nvPr/>
        </p:nvGrpSpPr>
        <p:grpSpPr bwMode="auto">
          <a:xfrm>
            <a:off x="2595564" y="4949826"/>
            <a:ext cx="7893049" cy="1298575"/>
            <a:chOff x="727" y="2640"/>
            <a:chExt cx="4972" cy="818"/>
          </a:xfrm>
        </p:grpSpPr>
        <p:sp>
          <p:nvSpPr>
            <p:cNvPr id="46089" name="Text Box 12"/>
            <p:cNvSpPr txBox="1">
              <a:spLocks noChangeArrowheads="1"/>
            </p:cNvSpPr>
            <p:nvPr/>
          </p:nvSpPr>
          <p:spPr bwMode="auto">
            <a:xfrm>
              <a:off x="727" y="2935"/>
              <a:ext cx="4972" cy="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nchor="ctr">
              <a:spAutoFit/>
            </a:bodyPr>
            <a:lstStyle>
              <a:lvl1pPr eaLnBrk="0" hangingPunct="0">
                <a:defRPr sz="2400">
                  <a:solidFill>
                    <a:schemeClr val="tx1"/>
                  </a:solidFill>
                  <a:latin typeface="Arial" charset="0"/>
                  <a:ea typeface="Arial" charset="0"/>
                  <a:cs typeface="Arial" charset="0"/>
                </a:defRPr>
              </a:lvl1pPr>
              <a:lvl2pPr marL="37931725" indent="-37474525" eaLnBrk="0" hangingPunct="0">
                <a:defRPr sz="2400">
                  <a:solidFill>
                    <a:schemeClr val="tx1"/>
                  </a:solidFill>
                  <a:latin typeface="Arial" charset="0"/>
                  <a:ea typeface="Arial" charset="0"/>
                  <a:cs typeface="Arial" charset="0"/>
                </a:defRPr>
              </a:lvl2pPr>
              <a:lvl3pPr eaLnBrk="0" hangingPunct="0">
                <a:defRPr sz="2400">
                  <a:solidFill>
                    <a:schemeClr val="tx1"/>
                  </a:solidFill>
                  <a:latin typeface="Arial" charset="0"/>
                  <a:ea typeface="Arial" charset="0"/>
                  <a:cs typeface="Arial" charset="0"/>
                </a:defRPr>
              </a:lvl3pPr>
              <a:lvl4pPr eaLnBrk="0" hangingPunct="0">
                <a:defRPr sz="2400">
                  <a:solidFill>
                    <a:schemeClr val="tx1"/>
                  </a:solidFill>
                  <a:latin typeface="Arial" charset="0"/>
                  <a:ea typeface="Arial" charset="0"/>
                  <a:cs typeface="Arial" charset="0"/>
                </a:defRPr>
              </a:lvl4pPr>
              <a:lvl5pPr eaLnBrk="0" hangingPunct="0">
                <a:defRPr sz="2400">
                  <a:solidFill>
                    <a:schemeClr val="tx1"/>
                  </a:solidFill>
                  <a:latin typeface="Arial" charset="0"/>
                  <a:ea typeface="Arial" charset="0"/>
                  <a:cs typeface="Arial" charset="0"/>
                </a:defRPr>
              </a:lvl5pPr>
              <a:lvl6pPr marL="457200" eaLnBrk="0" fontAlgn="base" hangingPunct="0">
                <a:spcBef>
                  <a:spcPct val="0"/>
                </a:spcBef>
                <a:spcAft>
                  <a:spcPct val="0"/>
                </a:spcAft>
                <a:defRPr sz="2400">
                  <a:solidFill>
                    <a:schemeClr val="tx1"/>
                  </a:solidFill>
                  <a:latin typeface="Arial" charset="0"/>
                  <a:ea typeface="Arial" charset="0"/>
                  <a:cs typeface="Arial" charset="0"/>
                </a:defRPr>
              </a:lvl6pPr>
              <a:lvl7pPr marL="914400" eaLnBrk="0" fontAlgn="base" hangingPunct="0">
                <a:spcBef>
                  <a:spcPct val="0"/>
                </a:spcBef>
                <a:spcAft>
                  <a:spcPct val="0"/>
                </a:spcAft>
                <a:defRPr sz="2400">
                  <a:solidFill>
                    <a:schemeClr val="tx1"/>
                  </a:solidFill>
                  <a:latin typeface="Arial" charset="0"/>
                  <a:ea typeface="Arial" charset="0"/>
                  <a:cs typeface="Arial" charset="0"/>
                </a:defRPr>
              </a:lvl7pPr>
              <a:lvl8pPr marL="1371600" eaLnBrk="0" fontAlgn="base" hangingPunct="0">
                <a:spcBef>
                  <a:spcPct val="0"/>
                </a:spcBef>
                <a:spcAft>
                  <a:spcPct val="0"/>
                </a:spcAft>
                <a:defRPr sz="2400">
                  <a:solidFill>
                    <a:schemeClr val="tx1"/>
                  </a:solidFill>
                  <a:latin typeface="Arial" charset="0"/>
                  <a:ea typeface="Arial" charset="0"/>
                  <a:cs typeface="Arial" charset="0"/>
                </a:defRPr>
              </a:lvl8pPr>
              <a:lvl9pPr marL="1828800" eaLnBrk="0" fontAlgn="base" hangingPunct="0">
                <a:spcBef>
                  <a:spcPct val="0"/>
                </a:spcBef>
                <a:spcAft>
                  <a:spcPct val="0"/>
                </a:spcAft>
                <a:defRPr sz="2400">
                  <a:solidFill>
                    <a:schemeClr val="tx1"/>
                  </a:solidFill>
                  <a:latin typeface="Arial" charset="0"/>
                  <a:ea typeface="Arial" charset="0"/>
                  <a:cs typeface="Arial" charset="0"/>
                </a:defRPr>
              </a:lvl9pPr>
            </a:lstStyle>
            <a:p>
              <a:pPr eaLnBrk="1" hangingPunct="1"/>
              <a:r>
                <a:rPr lang="en-US" altLang="x-none">
                  <a:solidFill>
                    <a:srgbClr val="000000"/>
                  </a:solidFill>
                  <a:latin typeface="Arial Unicode MS" charset="0"/>
                </a:rPr>
                <a:t>If the </a:t>
              </a:r>
              <a:r>
                <a:rPr lang="en-US" altLang="x-none" i="1">
                  <a:solidFill>
                    <a:srgbClr val="000000"/>
                  </a:solidFill>
                  <a:latin typeface="Courier New" charset="0"/>
                </a:rPr>
                <a:t>condition</a:t>
              </a:r>
              <a:r>
                <a:rPr lang="en-US" altLang="x-none">
                  <a:solidFill>
                    <a:srgbClr val="000000"/>
                  </a:solidFill>
                  <a:latin typeface="Arial Unicode MS" charset="0"/>
                </a:rPr>
                <a:t> is true, the </a:t>
              </a:r>
              <a:r>
                <a:rPr lang="en-US" altLang="x-none" i="1">
                  <a:solidFill>
                    <a:srgbClr val="000000"/>
                  </a:solidFill>
                  <a:latin typeface="Courier New" charset="0"/>
                </a:rPr>
                <a:t>statement</a:t>
              </a:r>
              <a:r>
                <a:rPr lang="en-US" altLang="x-none">
                  <a:solidFill>
                    <a:srgbClr val="000000"/>
                  </a:solidFill>
                  <a:latin typeface="Arial Unicode MS" charset="0"/>
                </a:rPr>
                <a:t> is executed.</a:t>
              </a:r>
            </a:p>
            <a:p>
              <a:pPr eaLnBrk="1" hangingPunct="1"/>
              <a:r>
                <a:rPr lang="en-US" altLang="x-none">
                  <a:solidFill>
                    <a:srgbClr val="000000"/>
                  </a:solidFill>
                  <a:latin typeface="Arial Unicode MS" charset="0"/>
                </a:rPr>
                <a:t>If it is false, the </a:t>
              </a:r>
              <a:r>
                <a:rPr lang="en-US" altLang="x-none" i="1">
                  <a:solidFill>
                    <a:srgbClr val="000000"/>
                  </a:solidFill>
                  <a:latin typeface="Courier New" charset="0"/>
                </a:rPr>
                <a:t>statement</a:t>
              </a:r>
              <a:r>
                <a:rPr lang="en-US" altLang="x-none">
                  <a:solidFill>
                    <a:srgbClr val="000000"/>
                  </a:solidFill>
                  <a:latin typeface="Arial Unicode MS" charset="0"/>
                </a:rPr>
                <a:t> is skipped.</a:t>
              </a:r>
            </a:p>
          </p:txBody>
        </p:sp>
        <p:sp>
          <p:nvSpPr>
            <p:cNvPr id="46090" name="Line 13"/>
            <p:cNvSpPr>
              <a:spLocks noChangeShapeType="1"/>
            </p:cNvSpPr>
            <p:nvPr/>
          </p:nvSpPr>
          <p:spPr bwMode="auto">
            <a:xfrm flipV="1">
              <a:off x="2736" y="2640"/>
              <a:ext cx="0" cy="288"/>
            </a:xfrm>
            <a:prstGeom prst="line">
              <a:avLst/>
            </a:prstGeom>
            <a:noFill/>
            <a:ln w="31750">
              <a:solidFill>
                <a:srgbClr val="FF0000"/>
              </a:solidFill>
              <a:round/>
              <a:headEnd type="none" w="sm" len="sm"/>
              <a:tailEnd type="triangle" w="lg" len="med"/>
            </a:ln>
            <a:extLst>
              <a:ext uri="{909E8E84-426E-40DD-AFC4-6F175D3DCCD1}">
                <a14:hiddenFill xmlns:a14="http://schemas.microsoft.com/office/drawing/2010/main">
                  <a:noFill/>
                </a14:hiddenFill>
              </a:ext>
            </a:extLst>
          </p:spPr>
          <p:txBody>
            <a:bodyPr wrap="none" anchor="ctr"/>
            <a:lstStyle/>
            <a:p>
              <a:endParaRPr lang="en-US"/>
            </a:p>
          </p:txBody>
        </p:sp>
      </p:grpSp>
    </p:spTree>
  </p:cSld>
  <p:clrMapOvr>
    <a:masterClrMapping/>
  </p:clrMapOvr>
  <p:transition>
    <p:dissolve/>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2" fill="hold" grpId="0" nodeType="afterEffect">
                                  <p:stCondLst>
                                    <p:cond delay="0"/>
                                  </p:stCondLst>
                                  <p:childTnLst>
                                    <p:set>
                                      <p:cBhvr>
                                        <p:cTn id="6" dur="1" fill="hold">
                                          <p:stCondLst>
                                            <p:cond delay="0"/>
                                          </p:stCondLst>
                                        </p:cTn>
                                        <p:tgtEl>
                                          <p:spTgt spid="19460"/>
                                        </p:tgtEl>
                                        <p:attrNameLst>
                                          <p:attrName>style.visibility</p:attrName>
                                        </p:attrNameLst>
                                      </p:cBhvr>
                                      <p:to>
                                        <p:strVal val="visible"/>
                                      </p:to>
                                    </p:set>
                                    <p:anim calcmode="lin" valueType="num">
                                      <p:cBhvr additive="base">
                                        <p:cTn id="7" dur="500" fill="hold"/>
                                        <p:tgtEl>
                                          <p:spTgt spid="19460"/>
                                        </p:tgtEl>
                                        <p:attrNameLst>
                                          <p:attrName>ppt_x</p:attrName>
                                        </p:attrNameLst>
                                      </p:cBhvr>
                                      <p:tavLst>
                                        <p:tav tm="0">
                                          <p:val>
                                            <p:strVal val="1+#ppt_w/2"/>
                                          </p:val>
                                        </p:tav>
                                        <p:tav tm="100000">
                                          <p:val>
                                            <p:strVal val="#ppt_x"/>
                                          </p:val>
                                        </p:tav>
                                      </p:tavLst>
                                    </p:anim>
                                    <p:anim calcmode="lin" valueType="num">
                                      <p:cBhvr additive="base">
                                        <p:cTn id="8" dur="500" fill="hold"/>
                                        <p:tgtEl>
                                          <p:spTgt spid="19460"/>
                                        </p:tgtEl>
                                        <p:attrNameLst>
                                          <p:attrName>ppt_y</p:attrName>
                                        </p:attrNameLst>
                                      </p:cBhvr>
                                      <p:tavLst>
                                        <p:tav tm="0">
                                          <p:val>
                                            <p:strVal val="#ppt_y"/>
                                          </p:val>
                                        </p:tav>
                                        <p:tav tm="100000">
                                          <p:val>
                                            <p:strVal val="#ppt_y"/>
                                          </p:val>
                                        </p:tav>
                                      </p:tavLst>
                                    </p:anim>
                                  </p:childTnLst>
                                </p:cTn>
                              </p:par>
                            </p:childTnLst>
                          </p:cTn>
                        </p:par>
                        <p:par>
                          <p:cTn id="9" fill="hold" nodeType="afterGroup">
                            <p:stCondLst>
                              <p:cond delay="500"/>
                            </p:stCondLst>
                            <p:childTnLst>
                              <p:par>
                                <p:cTn id="10" presetID="22" presetClass="entr" presetSubtype="8" fill="hold" nodeType="after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1000"/>
                                        <p:tgtEl>
                                          <p:spTgt spid="2"/>
                                        </p:tgtEl>
                                      </p:cBhvr>
                                    </p:animEffect>
                                  </p:childTnLst>
                                </p:cTn>
                              </p:par>
                            </p:childTnLst>
                          </p:cTn>
                        </p:par>
                        <p:par>
                          <p:cTn id="13" fill="hold" nodeType="afterGroup">
                            <p:stCondLst>
                              <p:cond delay="1500"/>
                            </p:stCondLst>
                            <p:childTnLst>
                              <p:par>
                                <p:cTn id="14" presetID="22" presetClass="entr" presetSubtype="1"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wipe(up)">
                                      <p:cBhvr>
                                        <p:cTn id="16" dur="1000"/>
                                        <p:tgtEl>
                                          <p:spTgt spid="3"/>
                                        </p:tgtEl>
                                      </p:cBhvr>
                                    </p:animEffect>
                                  </p:childTnLst>
                                </p:cTn>
                              </p:par>
                            </p:childTnLst>
                          </p:cTn>
                        </p:par>
                        <p:par>
                          <p:cTn id="17" fill="hold" nodeType="afterGroup">
                            <p:stCondLst>
                              <p:cond delay="2500"/>
                            </p:stCondLst>
                            <p:childTnLst>
                              <p:par>
                                <p:cTn id="18" presetID="22" presetClass="entr" presetSubtype="1"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wipe(up)">
                                      <p:cBhvr>
                                        <p:cTn id="20"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PWATCHLASTPREPREVISION" val="51"/>
</p:tagLst>
</file>

<file path=ppt/theme/theme1.xml><?xml version="1.0" encoding="utf-8"?>
<a:theme xmlns:a="http://schemas.openxmlformats.org/drawingml/2006/main" name="UofC_template">
  <a:themeElements>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UofC_template">
      <a:majorFont>
        <a:latin typeface="Arial Rounded MT Bold"/>
        <a:ea typeface="HGあかね平成丸ｺﾞｼｯｸ体W8-S"/>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miter lim="800000"/>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1" i="0" u="none" strike="noStrike" cap="none" normalizeH="0" baseline="0" smtClean="0">
            <a:ln>
              <a:noFill/>
            </a:ln>
            <a:solidFill>
              <a:schemeClr val="tx1"/>
            </a:solidFill>
            <a:effectLst/>
            <a:latin typeface="Tahoma" pitchFamily="34" charset="0"/>
            <a:ea typeface="ＭＳ Ｐゴシック" pitchFamily="50" charset="-128"/>
          </a:defRPr>
        </a:defPPr>
      </a:lstStyle>
    </a:lnDef>
  </a:objectDefaults>
  <a:extraClrSchemeLst>
    <a:extraClrScheme>
      <a:clrScheme name="UofC_template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UofC_template 2">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UofC_template 3">
        <a:dk1>
          <a:srgbClr val="000000"/>
        </a:dk1>
        <a:lt1>
          <a:srgbClr val="FFFFFF"/>
        </a:lt1>
        <a:dk2>
          <a:srgbClr val="000000"/>
        </a:dk2>
        <a:lt2>
          <a:srgbClr val="5F5F5F"/>
        </a:lt2>
        <a:accent1>
          <a:srgbClr val="EAEAEA"/>
        </a:accent1>
        <a:accent2>
          <a:srgbClr val="808080"/>
        </a:accent2>
        <a:accent3>
          <a:srgbClr val="FFFFFF"/>
        </a:accent3>
        <a:accent4>
          <a:srgbClr val="000000"/>
        </a:accent4>
        <a:accent5>
          <a:srgbClr val="F3F3F3"/>
        </a:accent5>
        <a:accent6>
          <a:srgbClr val="737373"/>
        </a:accent6>
        <a:hlink>
          <a:srgbClr val="4D4D4D"/>
        </a:hlink>
        <a:folHlink>
          <a:srgbClr val="C0C0C0"/>
        </a:folHlink>
      </a:clrScheme>
      <a:clrMap bg1="lt1" tx1="dk1" bg2="lt2" tx2="dk2" accent1="accent1" accent2="accent2" accent3="accent3" accent4="accent4" accent5="accent5" accent6="accent6" hlink="hlink" folHlink="folHlink"/>
    </a:extraClrScheme>
    <a:extraClrScheme>
      <a:clrScheme name="UofC_template 4">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UofC_template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UofC_template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
      <a:clrScheme name="UofC_template 7">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UofC_template</Template>
  <TotalTime>13609</TotalTime>
  <Words>4822</Words>
  <Application>Microsoft Office PowerPoint</Application>
  <PresentationFormat>Geniş ekran</PresentationFormat>
  <Paragraphs>734</Paragraphs>
  <Slides>71</Slides>
  <Notes>59</Notes>
  <HiddenSlides>0</HiddenSlides>
  <MMClips>0</MMClips>
  <ScaleCrop>false</ScaleCrop>
  <HeadingPairs>
    <vt:vector size="8" baseType="variant">
      <vt:variant>
        <vt:lpstr>Kullanılan Yazı Tipleri</vt:lpstr>
      </vt:variant>
      <vt:variant>
        <vt:i4>16</vt:i4>
      </vt:variant>
      <vt:variant>
        <vt:lpstr>Tema</vt:lpstr>
      </vt:variant>
      <vt:variant>
        <vt:i4>1</vt:i4>
      </vt:variant>
      <vt:variant>
        <vt:lpstr>Eklenmiş OLE Hizmet Programları</vt:lpstr>
      </vt:variant>
      <vt:variant>
        <vt:i4>2</vt:i4>
      </vt:variant>
      <vt:variant>
        <vt:lpstr>Slayt Başlıkları</vt:lpstr>
      </vt:variant>
      <vt:variant>
        <vt:i4>71</vt:i4>
      </vt:variant>
    </vt:vector>
  </HeadingPairs>
  <TitlesOfParts>
    <vt:vector size="90" baseType="lpstr">
      <vt:lpstr>Arial</vt:lpstr>
      <vt:lpstr>Arial Rounded MT Bold</vt:lpstr>
      <vt:lpstr>Arial Unicode MS</vt:lpstr>
      <vt:lpstr>Book Antiqua</vt:lpstr>
      <vt:lpstr>Comic Sans MS</vt:lpstr>
      <vt:lpstr>Consolas</vt:lpstr>
      <vt:lpstr>Courier</vt:lpstr>
      <vt:lpstr>Courier New</vt:lpstr>
      <vt:lpstr>Forte</vt:lpstr>
      <vt:lpstr>Goudy Sans Medium</vt:lpstr>
      <vt:lpstr>I Times Italic</vt:lpstr>
      <vt:lpstr>Monotype Sorts</vt:lpstr>
      <vt:lpstr>Tahoma</vt:lpstr>
      <vt:lpstr>Times</vt:lpstr>
      <vt:lpstr>Times New Roman</vt:lpstr>
      <vt:lpstr>Wingdings</vt:lpstr>
      <vt:lpstr>UofC_template</vt:lpstr>
      <vt:lpstr>Picture</vt:lpstr>
      <vt:lpstr>Microsoft Word Picture</vt:lpstr>
      <vt:lpstr>Computer Programming  Selections</vt:lpstr>
      <vt:lpstr>Motivations</vt:lpstr>
      <vt:lpstr>Objectives</vt:lpstr>
      <vt:lpstr>Objectives</vt:lpstr>
      <vt:lpstr>The boolean Type and Operators</vt:lpstr>
      <vt:lpstr>Relational Operators</vt:lpstr>
      <vt:lpstr>Problem: A Simple Math Learning Tool</vt:lpstr>
      <vt:lpstr>One-way if Statements</vt:lpstr>
      <vt:lpstr>The if Statement</vt:lpstr>
      <vt:lpstr>PowerPoint Sunusu</vt:lpstr>
      <vt:lpstr>Note</vt:lpstr>
      <vt:lpstr>Simple if Demo</vt:lpstr>
      <vt:lpstr>0(zero) means False (in C and C++)</vt:lpstr>
      <vt:lpstr>The Two-way if Statement</vt:lpstr>
      <vt:lpstr>The Two-way if Statement</vt:lpstr>
      <vt:lpstr>if-else Example</vt:lpstr>
      <vt:lpstr>Indentation Revisited</vt:lpstr>
      <vt:lpstr>Block Statements</vt:lpstr>
      <vt:lpstr>Block Statements</vt:lpstr>
      <vt:lpstr>PowerPoint Sunusu</vt:lpstr>
      <vt:lpstr>Nested if Statements</vt:lpstr>
      <vt:lpstr>PowerPoint Sunusu</vt:lpstr>
      <vt:lpstr>Multiple Alternative if Statements</vt:lpstr>
      <vt:lpstr>Multi-Way if-else Statements</vt:lpstr>
      <vt:lpstr>Trace if-else statement</vt:lpstr>
      <vt:lpstr>Trace if-else statement</vt:lpstr>
      <vt:lpstr>Trace if-else statement</vt:lpstr>
      <vt:lpstr>Trace if-else statement</vt:lpstr>
      <vt:lpstr>Trace if-else statement</vt:lpstr>
      <vt:lpstr>Note</vt:lpstr>
      <vt:lpstr>Note, cont.</vt:lpstr>
      <vt:lpstr>Common Errors</vt:lpstr>
      <vt:lpstr>TIP</vt:lpstr>
      <vt:lpstr>CAUTION</vt:lpstr>
      <vt:lpstr>Problem: An Improved Math Learning Tool </vt:lpstr>
      <vt:lpstr>Problem: Body Mass Index </vt:lpstr>
      <vt:lpstr>Problem: Computing Taxes</vt:lpstr>
      <vt:lpstr>Problem: Computing Taxes, cont.</vt:lpstr>
      <vt:lpstr>Logical Operators</vt:lpstr>
      <vt:lpstr>Truth Table for Operator !</vt:lpstr>
      <vt:lpstr>Truth Table for Operator &amp;&amp;</vt:lpstr>
      <vt:lpstr>Truth Table for Operator ||</vt:lpstr>
      <vt:lpstr>Marriage Map 😆😆😆</vt:lpstr>
      <vt:lpstr>Examples</vt:lpstr>
      <vt:lpstr>Examples</vt:lpstr>
      <vt:lpstr>The &amp; and | Operators</vt:lpstr>
      <vt:lpstr>The &amp; and | Operators</vt:lpstr>
      <vt:lpstr>Problem: Determining Leap Year?</vt:lpstr>
      <vt:lpstr>Problem: Lottery </vt:lpstr>
      <vt:lpstr>switch Statements</vt:lpstr>
      <vt:lpstr>switch Statement Flow Chart</vt:lpstr>
      <vt:lpstr>switch Statement Rules</vt:lpstr>
      <vt:lpstr>switch Statement Rules</vt:lpstr>
      <vt:lpstr>Trace switch statement</vt:lpstr>
      <vt:lpstr>Trace switch statement</vt:lpstr>
      <vt:lpstr>Trace switch statement</vt:lpstr>
      <vt:lpstr>Trace switch statement</vt:lpstr>
      <vt:lpstr>Trace switch statement</vt:lpstr>
      <vt:lpstr>Trace switch statement</vt:lpstr>
      <vt:lpstr>Trace switch statement</vt:lpstr>
      <vt:lpstr>Problem: Chinese Zodiac </vt:lpstr>
      <vt:lpstr>Conditional Operators</vt:lpstr>
      <vt:lpstr>Conditional Operator</vt:lpstr>
      <vt:lpstr>Conditional Operator, cont.</vt:lpstr>
      <vt:lpstr>Operator Precedence</vt:lpstr>
      <vt:lpstr>Operator Precedence and Associativity</vt:lpstr>
      <vt:lpstr>Operator Associativity</vt:lpstr>
      <vt:lpstr>Example</vt:lpstr>
      <vt:lpstr>Operand Evaluation Order</vt:lpstr>
      <vt:lpstr>Debugging</vt:lpstr>
      <vt:lpstr>Debugger</vt:lpstr>
    </vt:vector>
  </TitlesOfParts>
  <Company>埼玉大学情報システム工学科</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SENG 521</dc:title>
  <dc:subject>Behrouz H. Far</dc:subject>
  <dc:creator>Behrouz H. Far</dc:creator>
  <cp:lastModifiedBy>Özgür Koray Şahingöz</cp:lastModifiedBy>
  <cp:revision>672</cp:revision>
  <cp:lastPrinted>2000-05-10T02:49:50Z</cp:lastPrinted>
  <dcterms:created xsi:type="dcterms:W3CDTF">1997-04-20T23:51:09Z</dcterms:created>
  <dcterms:modified xsi:type="dcterms:W3CDTF">2021-11-12T07:16:24Z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emplateType">
    <vt:i4>1</vt:i4>
  </property>
  <property fmtid="{D5CDD505-2E9C-101B-9397-08002B2CF9AE}" pid="3" name="GraphicType">
    <vt:i4>2</vt:i4>
  </property>
  <property fmtid="{D5CDD505-2E9C-101B-9397-08002B2CF9AE}" pid="4" name="Compression">
    <vt:i4>50</vt:i4>
  </property>
  <property fmtid="{D5CDD505-2E9C-101B-9397-08002B2CF9AE}" pid="5" name="ScreenSize">
    <vt:i4>2</vt:i4>
  </property>
  <property fmtid="{D5CDD505-2E9C-101B-9397-08002B2CF9AE}" pid="6" name="ScreenUsage">
    <vt:i4>2</vt:i4>
  </property>
  <property fmtid="{D5CDD505-2E9C-101B-9397-08002B2CF9AE}" pid="7" name="MailAddress">
    <vt:lpwstr>far@cit.ics.saitama-u.ac.jp</vt:lpwstr>
  </property>
  <property fmtid="{D5CDD505-2E9C-101B-9397-08002B2CF9AE}" pid="8" name="HomePage">
    <vt:lpwstr>http://www.cit.ics.saitama-u.ac.jp/~far/</vt:lpwstr>
  </property>
  <property fmtid="{D5CDD505-2E9C-101B-9397-08002B2CF9AE}" pid="9" name="Other">
    <vt:lpwstr>知識工学（53240）</vt:lpwstr>
  </property>
  <property fmtid="{D5CDD505-2E9C-101B-9397-08002B2CF9AE}" pid="10" name="DownloadOriginal">
    <vt:bool>false</vt:bool>
  </property>
  <property fmtid="{D5CDD505-2E9C-101B-9397-08002B2CF9AE}" pid="11" name="DownloadIEButton">
    <vt:bool>false</vt:bool>
  </property>
  <property fmtid="{D5CDD505-2E9C-101B-9397-08002B2CF9AE}" pid="12" name="UseBrowserColor">
    <vt:bool>false</vt:bool>
  </property>
  <property fmtid="{D5CDD505-2E9C-101B-9397-08002B2CF9AE}" pid="13" name="BackColor">
    <vt:i4>16777215</vt:i4>
  </property>
  <property fmtid="{D5CDD505-2E9C-101B-9397-08002B2CF9AE}" pid="14" name="TextColor">
    <vt:i4>0</vt:i4>
  </property>
  <property fmtid="{D5CDD505-2E9C-101B-9397-08002B2CF9AE}" pid="15" name="LinkColor">
    <vt:i4>16711782</vt:i4>
  </property>
  <property fmtid="{D5CDD505-2E9C-101B-9397-08002B2CF9AE}" pid="16" name="VisitedColor">
    <vt:i4>10040268</vt:i4>
  </property>
  <property fmtid="{D5CDD505-2E9C-101B-9397-08002B2CF9AE}" pid="17" name="TransparentButton">
    <vt:i4>0</vt:i4>
  </property>
  <property fmtid="{D5CDD505-2E9C-101B-9397-08002B2CF9AE}" pid="18" name="ButtonType">
    <vt:i4>3</vt:i4>
  </property>
  <property fmtid="{D5CDD505-2E9C-101B-9397-08002B2CF9AE}" pid="19" name="ShowNotes">
    <vt:bool>false</vt:bool>
  </property>
  <property fmtid="{D5CDD505-2E9C-101B-9397-08002B2CF9AE}" pid="20" name="NavBtnPos">
    <vt:i4>1</vt:i4>
  </property>
  <property fmtid="{D5CDD505-2E9C-101B-9397-08002B2CF9AE}" pid="21" name="OutputDir">
    <vt:lpwstr>Z:\lect_99\Ke99\Html</vt:lpwstr>
  </property>
</Properties>
</file>