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306" r:id="rId4"/>
    <p:sldId id="298" r:id="rId5"/>
    <p:sldId id="305" r:id="rId6"/>
    <p:sldId id="307" r:id="rId7"/>
    <p:sldId id="308" r:id="rId8"/>
    <p:sldId id="309" r:id="rId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12.5.2022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846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12.5.2022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921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12.5.2022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467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12.5.2022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289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12.5.2022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539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12.5.2022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75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12.5.2022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327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12.5.2022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073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12.5.2022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86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12.5.2022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809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12.5.2022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668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5C490-9C72-4D5D-BBBD-155E5695C0D6}" type="datetimeFigureOut">
              <a:rPr lang="tr-TR" smtClean="0"/>
              <a:t>12.5.2022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788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LAB </a:t>
            </a:r>
            <a:r>
              <a:rPr lang="en-US" dirty="0" smtClean="0"/>
              <a:t>12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i="1" dirty="0" smtClean="0"/>
              <a:t>CSE 102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27858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Please</a:t>
            </a:r>
            <a:r>
              <a:rPr lang="tr-TR" dirty="0" smtClean="0"/>
              <a:t> </a:t>
            </a:r>
            <a:r>
              <a:rPr lang="tr-TR" dirty="0" err="1" smtClean="0"/>
              <a:t>download</a:t>
            </a:r>
            <a:r>
              <a:rPr lang="tr-TR" dirty="0" smtClean="0"/>
              <a:t> </a:t>
            </a:r>
            <a:r>
              <a:rPr lang="en-US" dirty="0" smtClean="0"/>
              <a:t>and setup the Scene Builder.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700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Please</a:t>
            </a:r>
            <a:r>
              <a:rPr lang="tr-TR" dirty="0" smtClean="0"/>
              <a:t> </a:t>
            </a:r>
            <a:r>
              <a:rPr lang="tr-TR" dirty="0" err="1" smtClean="0"/>
              <a:t>download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calcApp</a:t>
            </a:r>
            <a:r>
              <a:rPr lang="en-US" smtClean="0"/>
              <a:t> from </a:t>
            </a:r>
            <a:r>
              <a:rPr lang="en-US" dirty="0" smtClean="0"/>
              <a:t>the Moodle page of the course.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86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323528" y="1556792"/>
            <a:ext cx="8404835" cy="4608511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Create a new Java project and import the calculator project that you downloaded, </a:t>
            </a:r>
            <a:r>
              <a:rPr lang="en-US" sz="2800" smtClean="0"/>
              <a:t>run it and </a:t>
            </a:r>
            <a:r>
              <a:rPr lang="en-US" sz="2800" dirty="0" smtClean="0"/>
              <a:t>observe the result.</a:t>
            </a:r>
          </a:p>
          <a:p>
            <a:endParaRPr lang="en-US" sz="2800" dirty="0" smtClean="0"/>
          </a:p>
          <a:p>
            <a:r>
              <a:rPr lang="en-US" sz="2800" dirty="0" smtClean="0"/>
              <a:t>We want the result field to change only when one of the buttons is pressed. So </a:t>
            </a:r>
            <a:r>
              <a:rPr lang="en-US" sz="2800" dirty="0"/>
              <a:t>d</a:t>
            </a:r>
            <a:r>
              <a:rPr lang="en-US" sz="2800" dirty="0" smtClean="0"/>
              <a:t>isallow editing it by hand.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Add three new buttons named </a:t>
            </a:r>
            <a:r>
              <a:rPr lang="en-US" sz="2800" i="1" dirty="0" smtClean="0"/>
              <a:t>subtract, multiply </a:t>
            </a:r>
            <a:r>
              <a:rPr lang="en-US" sz="2800" dirty="0" smtClean="0"/>
              <a:t>and </a:t>
            </a:r>
            <a:r>
              <a:rPr lang="en-US" sz="2800" i="1" dirty="0" smtClean="0"/>
              <a:t>divide </a:t>
            </a:r>
            <a:r>
              <a:rPr lang="en-US" sz="2800" dirty="0" smtClean="0"/>
              <a:t>next to the </a:t>
            </a:r>
            <a:r>
              <a:rPr lang="en-US" sz="2800" i="1" dirty="0" smtClean="0"/>
              <a:t>add</a:t>
            </a:r>
            <a:r>
              <a:rPr lang="en-US" sz="2800" dirty="0" smtClean="0"/>
              <a:t> button and implement their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146679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323528" y="1556792"/>
            <a:ext cx="8404835" cy="460851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Take a look at the GUI Example 2 in this week’s slides. Imitate the layout (don’t try to implement any logic) using Scene Builder.</a:t>
            </a:r>
          </a:p>
        </p:txBody>
      </p:sp>
    </p:spTree>
    <p:extLst>
      <p:ext uri="{BB962C8B-B14F-4D97-AF65-F5344CB8AC3E}">
        <p14:creationId xmlns:p14="http://schemas.microsoft.com/office/powerpoint/2010/main" val="343872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323528" y="1556792"/>
            <a:ext cx="8404835" cy="460851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Take a look at the GUI Example 3 in this week’s slides. Imitate the layout (don’t try to implement any logic) using Scene Builder.</a:t>
            </a:r>
          </a:p>
        </p:txBody>
      </p:sp>
    </p:spTree>
    <p:extLst>
      <p:ext uri="{BB962C8B-B14F-4D97-AF65-F5344CB8AC3E}">
        <p14:creationId xmlns:p14="http://schemas.microsoft.com/office/powerpoint/2010/main" val="10436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323528" y="1556792"/>
            <a:ext cx="8404835" cy="460851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Take a look at the GUI Example 4 in this week’s slides. Imitate the layout (don’t try to implement any logic) using Scene Builder.</a:t>
            </a:r>
          </a:p>
        </p:txBody>
      </p:sp>
    </p:spTree>
    <p:extLst>
      <p:ext uri="{BB962C8B-B14F-4D97-AF65-F5344CB8AC3E}">
        <p14:creationId xmlns:p14="http://schemas.microsoft.com/office/powerpoint/2010/main" val="10436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323528" y="1556792"/>
            <a:ext cx="8404835" cy="460851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Take a look at the GUI </a:t>
            </a:r>
            <a:r>
              <a:rPr lang="en-US" sz="2800" smtClean="0"/>
              <a:t>Example 5 </a:t>
            </a:r>
            <a:r>
              <a:rPr lang="en-US" sz="2800" dirty="0" smtClean="0"/>
              <a:t>in this week’s slides. Imitate the layout (don’t try to implement any logic) using Scene Builder.</a:t>
            </a:r>
          </a:p>
        </p:txBody>
      </p:sp>
    </p:spTree>
    <p:extLst>
      <p:ext uri="{BB962C8B-B14F-4D97-AF65-F5344CB8AC3E}">
        <p14:creationId xmlns:p14="http://schemas.microsoft.com/office/powerpoint/2010/main" val="417857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5473</TotalTime>
  <Words>210</Words>
  <Application>Microsoft Office PowerPoint</Application>
  <PresentationFormat>Ekran Gösterisi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Ofis Teması</vt:lpstr>
      <vt:lpstr>LAB 12</vt:lpstr>
      <vt:lpstr>Please download and setup the Scene Builder.</vt:lpstr>
      <vt:lpstr>Please download the calcApp from the Moodle page of the course.</vt:lpstr>
      <vt:lpstr>Question</vt:lpstr>
      <vt:lpstr>Question</vt:lpstr>
      <vt:lpstr>Question</vt:lpstr>
      <vt:lpstr>Question</vt:lpstr>
      <vt:lpstr>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Dell pc</dc:creator>
  <cp:lastModifiedBy>Dell pc</cp:lastModifiedBy>
  <cp:revision>467</cp:revision>
  <dcterms:created xsi:type="dcterms:W3CDTF">2022-02-16T19:26:34Z</dcterms:created>
  <dcterms:modified xsi:type="dcterms:W3CDTF">2022-05-12T07:46:15Z</dcterms:modified>
</cp:coreProperties>
</file>